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2" r:id="rId2"/>
    <p:sldMasterId id="2147483992" r:id="rId3"/>
    <p:sldMasterId id="2147484016" r:id="rId4"/>
    <p:sldMasterId id="2147484028" r:id="rId5"/>
    <p:sldMasterId id="2147484040" r:id="rId6"/>
    <p:sldMasterId id="2147484052" r:id="rId7"/>
    <p:sldMasterId id="2147484064" r:id="rId8"/>
    <p:sldMasterId id="2147484076" r:id="rId9"/>
    <p:sldMasterId id="2147484088" r:id="rId10"/>
    <p:sldMasterId id="2147484100" r:id="rId11"/>
    <p:sldMasterId id="2147484112" r:id="rId12"/>
    <p:sldMasterId id="2147484124" r:id="rId13"/>
    <p:sldMasterId id="2147484136" r:id="rId14"/>
    <p:sldMasterId id="2147484148" r:id="rId15"/>
    <p:sldMasterId id="2147484160" r:id="rId16"/>
    <p:sldMasterId id="2147484172" r:id="rId17"/>
  </p:sldMasterIdLst>
  <p:notesMasterIdLst>
    <p:notesMasterId r:id="rId64"/>
  </p:notesMasterIdLst>
  <p:sldIdLst>
    <p:sldId id="256" r:id="rId18"/>
    <p:sldId id="2146" r:id="rId19"/>
    <p:sldId id="1986" r:id="rId20"/>
    <p:sldId id="1982" r:id="rId21"/>
    <p:sldId id="9724" r:id="rId22"/>
    <p:sldId id="9712" r:id="rId23"/>
    <p:sldId id="9725" r:id="rId24"/>
    <p:sldId id="9726" r:id="rId25"/>
    <p:sldId id="9727" r:id="rId26"/>
    <p:sldId id="9731" r:id="rId27"/>
    <p:sldId id="9728" r:id="rId28"/>
    <p:sldId id="9732" r:id="rId29"/>
    <p:sldId id="9729" r:id="rId30"/>
    <p:sldId id="9733" r:id="rId31"/>
    <p:sldId id="9730" r:id="rId32"/>
    <p:sldId id="9734" r:id="rId33"/>
    <p:sldId id="9735" r:id="rId34"/>
    <p:sldId id="9721" r:id="rId35"/>
    <p:sldId id="9714" r:id="rId36"/>
    <p:sldId id="9659" r:id="rId37"/>
    <p:sldId id="258" r:id="rId38"/>
    <p:sldId id="1134" r:id="rId39"/>
    <p:sldId id="1161" r:id="rId40"/>
    <p:sldId id="1139" r:id="rId41"/>
    <p:sldId id="9553" r:id="rId42"/>
    <p:sldId id="9736" r:id="rId43"/>
    <p:sldId id="9669" r:id="rId44"/>
    <p:sldId id="9715" r:id="rId45"/>
    <p:sldId id="9384" r:id="rId46"/>
    <p:sldId id="9555" r:id="rId47"/>
    <p:sldId id="9737" r:id="rId48"/>
    <p:sldId id="2344" r:id="rId49"/>
    <p:sldId id="9740" r:id="rId50"/>
    <p:sldId id="9741" r:id="rId51"/>
    <p:sldId id="9738" r:id="rId52"/>
    <p:sldId id="9742" r:id="rId53"/>
    <p:sldId id="9743" r:id="rId54"/>
    <p:sldId id="9739" r:id="rId55"/>
    <p:sldId id="9744" r:id="rId56"/>
    <p:sldId id="9745" r:id="rId57"/>
    <p:sldId id="9691" r:id="rId58"/>
    <p:sldId id="9716" r:id="rId59"/>
    <p:sldId id="9390" r:id="rId60"/>
    <p:sldId id="2182" r:id="rId61"/>
    <p:sldId id="2180" r:id="rId62"/>
    <p:sldId id="9717"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4" d="100"/>
          <a:sy n="84" d="100"/>
        </p:scale>
        <p:origin x="96" y="942"/>
      </p:cViewPr>
      <p:guideLst>
        <p:guide orient="horz" pos="1620"/>
        <p:guide pos="2880"/>
      </p:guideLst>
    </p:cSldViewPr>
  </p:slideViewPr>
  <p:outlineViewPr>
    <p:cViewPr>
      <p:scale>
        <a:sx n="33" d="100"/>
        <a:sy n="33" d="100"/>
      </p:scale>
      <p:origin x="0" y="48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0603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6205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473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6993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966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866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4799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0652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397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42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936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19911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915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216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9166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411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5453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5423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1919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2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866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5992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8793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312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7451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9391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6454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818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8337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109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8555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126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2541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06627"/>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1750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3874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7650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4192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6252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05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4785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1194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621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66708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2827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3575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0673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087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6180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489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1094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8867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53962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4080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2732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891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683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670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648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37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779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60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0554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146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775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639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8919"/>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683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670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6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3728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7797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601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05549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146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775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63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9891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683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6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5648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3728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5779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8601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0554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146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775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963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27645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03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470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9540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27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80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598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30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7947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915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73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0912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8121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54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7079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273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7945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0156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520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49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7424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191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37690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0449"/>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138872"/>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56546"/>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065848"/>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36824"/>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36824"/>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93682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8533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3541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5.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đến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đời</a:t>
            </a:r>
            <a:r>
              <a:rPr lang="en-US" sz="6000" b="1" dirty="0" smtClean="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19600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003399"/>
                </a:solidFill>
                <a:latin typeface="+mj-lt"/>
                <a:cs typeface="Times New Roman" panose="02020603050405020304" pitchFamily="18" charset="0"/>
              </a:rPr>
              <a:t>Thân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cát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bụi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được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khấng</a:t>
            </a:r>
            <a:r>
              <a:rPr lang="en-US" sz="5400" b="1" dirty="0" smtClean="0">
                <a:solidFill>
                  <a:srgbClr val="003399"/>
                </a:solidFill>
                <a:latin typeface="+mj-lt"/>
                <a:cs typeface="Times New Roman" panose="02020603050405020304" pitchFamily="18" charset="0"/>
              </a:rPr>
              <a:t> ban no say </a:t>
            </a:r>
            <a:r>
              <a:rPr lang="en-US" sz="5400" b="1" dirty="0" err="1" smtClean="0">
                <a:solidFill>
                  <a:srgbClr val="003399"/>
                </a:solidFill>
                <a:latin typeface="+mj-lt"/>
                <a:cs typeface="Times New Roman" panose="02020603050405020304" pitchFamily="18" charset="0"/>
              </a:rPr>
              <a:t>ơn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phước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thiên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đường</a:t>
            </a:r>
            <a:r>
              <a:rPr lang="en-US" sz="5400" b="1" dirty="0" smtClean="0">
                <a:solidFill>
                  <a:srgbClr val="003399"/>
                </a:solidFill>
                <a:latin typeface="+mj-lt"/>
                <a:cs typeface="Times New Roman" panose="02020603050405020304" pitchFamily="18" charset="0"/>
              </a:rPr>
              <a:t>. Cho con </a:t>
            </a:r>
            <a:r>
              <a:rPr lang="en-US" sz="5400" b="1" dirty="0" err="1" smtClean="0">
                <a:solidFill>
                  <a:srgbClr val="003399"/>
                </a:solidFill>
                <a:latin typeface="+mj-lt"/>
                <a:cs typeface="Times New Roman" panose="02020603050405020304" pitchFamily="18" charset="0"/>
              </a:rPr>
              <a:t>được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làm</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Cha </a:t>
            </a:r>
            <a:r>
              <a:rPr lang="en-US" sz="5400" b="1" dirty="0" err="1" smtClean="0">
                <a:solidFill>
                  <a:srgbClr val="003399"/>
                </a:solidFill>
                <a:latin typeface="+mj-lt"/>
                <a:cs typeface="Times New Roman" panose="02020603050405020304" pitchFamily="18" charset="0"/>
              </a:rPr>
              <a:t>bao</a:t>
            </a:r>
            <a:r>
              <a:rPr lang="en-US" sz="5400" b="1" dirty="0" smtClean="0">
                <a:solidFill>
                  <a:srgbClr val="003399"/>
                </a:solidFill>
                <a:latin typeface="+mj-lt"/>
                <a:cs typeface="Times New Roman" panose="02020603050405020304" pitchFamily="18" charset="0"/>
              </a:rPr>
              <a:t> la </a:t>
            </a:r>
            <a:r>
              <a:rPr lang="en-US" sz="5400" b="1" dirty="0" err="1" smtClean="0">
                <a:solidFill>
                  <a:srgbClr val="003399"/>
                </a:solidFill>
                <a:latin typeface="+mj-lt"/>
                <a:cs typeface="Times New Roman" panose="02020603050405020304" pitchFamily="18" charset="0"/>
              </a:rPr>
              <a: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99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đến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đời</a:t>
            </a:r>
            <a:r>
              <a:rPr lang="en-US" sz="6000" b="1" dirty="0" smtClean="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19600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003399"/>
                </a:solidFill>
                <a:latin typeface="+mj-lt"/>
                <a:cs typeface="Times New Roman" panose="02020603050405020304" pitchFamily="18" charset="0"/>
              </a:rPr>
              <a:t>Muôn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nẻo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đường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trần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gian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ơi</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đi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dắt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dìu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Dẫu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cõi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nỗi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hiểm</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nguyan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tâm</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vẫn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gieo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bước</a:t>
            </a:r>
            <a:r>
              <a:rPr lang="en-US" sz="5400" b="1" dirty="0" smtClean="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7894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đến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đời</a:t>
            </a:r>
            <a:r>
              <a:rPr lang="en-US" sz="6000" b="1" dirty="0" smtClean="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19600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smtClean="0">
                <a:solidFill>
                  <a:srgbClr val="003399"/>
                </a:solidFill>
                <a:latin typeface="+mj-lt"/>
                <a:cs typeface="Times New Roman" panose="02020603050405020304" pitchFamily="18" charset="0"/>
              </a:rPr>
              <a:t>Con </a:t>
            </a:r>
            <a:r>
              <a:rPr lang="en-US" sz="5400" b="1" dirty="0" err="1" smtClean="0">
                <a:solidFill>
                  <a:srgbClr val="003399"/>
                </a:solidFill>
                <a:latin typeface="+mj-lt"/>
                <a:cs typeface="Times New Roman" panose="02020603050405020304" pitchFamily="18" charset="0"/>
              </a:rPr>
              <a:t>lỗi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tội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nào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dám</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mở</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Nhưng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nhân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từ</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lại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vẫn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lắng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nghe</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khoan</a:t>
            </a:r>
            <a:r>
              <a:rPr lang="en-US" sz="5400" b="1" dirty="0" smtClean="0">
                <a:solidFill>
                  <a:srgbClr val="003399"/>
                </a:solidFill>
                <a:latin typeface="+mj-lt"/>
                <a:cs typeface="Times New Roman" panose="02020603050405020304" pitchFamily="18" charset="0"/>
              </a:rPr>
              <a:t> dung con </a:t>
            </a:r>
            <a:r>
              <a:rPr lang="en-US" sz="5400" b="1" dirty="0" err="1" smtClean="0">
                <a:solidFill>
                  <a:srgbClr val="003399"/>
                </a:solidFill>
                <a:latin typeface="+mj-lt"/>
                <a:cs typeface="Times New Roman" panose="02020603050405020304" pitchFamily="18" charset="0"/>
              </a:rPr>
              <a:t>được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thứ</a:t>
            </a:r>
            <a:r>
              <a:rPr lang="en-US" sz="5400" b="1" dirty="0" smtClean="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7894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đến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đời</a:t>
            </a:r>
            <a:r>
              <a:rPr lang="en-US" sz="6000" b="1" dirty="0" smtClean="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19600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91722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Autofit/>
          </a:bodyPr>
          <a:lstStyle/>
          <a:p>
            <a:pPr algn="just"/>
            <a:r>
              <a:rPr lang="en-US" sz="4800" dirty="0" smtClean="0">
                <a:solidFill>
                  <a:srgbClr val="FF0000"/>
                </a:solidFill>
                <a:ea typeface="Times" pitchFamily="34" charset="0"/>
                <a:cs typeface="Times New Roman" pitchFamily="18" charset="0"/>
              </a:rPr>
              <a:t>Alleluia </a:t>
            </a:r>
            <a:r>
              <a:rPr lang="en-US" sz="4800" dirty="0" err="1" smtClean="0">
                <a:solidFill>
                  <a:srgbClr val="002060"/>
                </a:solidFill>
                <a:ea typeface="Times" pitchFamily="34" charset="0"/>
                <a:cs typeface="Times New Roman" pitchFamily="18" charset="0"/>
              </a:rPr>
              <a:t>Lời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Chúa</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sáng</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soi</a:t>
            </a:r>
            <a:r>
              <a:rPr lang="en-US" sz="4800" dirty="0" smtClean="0">
                <a:solidFill>
                  <a:srgbClr val="002060"/>
                </a:solidFill>
                <a:ea typeface="Times" pitchFamily="34" charset="0"/>
                <a:cs typeface="Times New Roman" pitchFamily="18" charset="0"/>
              </a:rPr>
              <a:t> con </a:t>
            </a:r>
            <a:r>
              <a:rPr lang="en-US" sz="4800" dirty="0" err="1" smtClean="0">
                <a:solidFill>
                  <a:srgbClr val="002060"/>
                </a:solidFill>
                <a:ea typeface="Times" pitchFamily="34" charset="0"/>
                <a:cs typeface="Times New Roman" pitchFamily="18" charset="0"/>
              </a:rPr>
              <a:t>đường</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đi</a:t>
            </a:r>
            <a:r>
              <a:rPr lang="en-US" sz="4800" dirty="0" smtClean="0">
                <a:solidFill>
                  <a:srgbClr val="002060"/>
                </a:solidFill>
                <a:ea typeface="Times" pitchFamily="34" charset="0"/>
                <a:cs typeface="Times New Roman" pitchFamily="18" charset="0"/>
              </a:rPr>
              <a:t> </a:t>
            </a:r>
            <a:r>
              <a:rPr lang="en-US" sz="4800" dirty="0">
                <a:solidFill>
                  <a:srgbClr val="FF0000"/>
                </a:solidFill>
                <a:ea typeface="Times" pitchFamily="34" charset="0"/>
                <a:cs typeface="Times New Roman" pitchFamily="18" charset="0"/>
              </a:rPr>
              <a:t>Alleluia</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Lời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Chúa</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khác</a:t>
            </a:r>
            <a:r>
              <a:rPr lang="en-US" sz="4800" dirty="0" smtClean="0">
                <a:solidFill>
                  <a:srgbClr val="002060"/>
                </a:solidFill>
                <a:ea typeface="Times" pitchFamily="34" charset="0"/>
                <a:cs typeface="Times New Roman" pitchFamily="18" charset="0"/>
              </a:rPr>
              <a:t> chi </a:t>
            </a:r>
            <a:r>
              <a:rPr lang="en-US" sz="4800" dirty="0" err="1" smtClean="0">
                <a:solidFill>
                  <a:srgbClr val="002060"/>
                </a:solidFill>
                <a:ea typeface="Times" pitchFamily="34" charset="0"/>
                <a:cs typeface="Times New Roman" pitchFamily="18" charset="0"/>
              </a:rPr>
              <a:t>như</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dòng</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suối</a:t>
            </a:r>
            <a:r>
              <a:rPr lang="en-US" sz="4800" dirty="0" smtClean="0">
                <a:solidFill>
                  <a:srgbClr val="002060"/>
                </a:solidFill>
                <a:ea typeface="Times" pitchFamily="34" charset="0"/>
                <a:cs typeface="Times New Roman" pitchFamily="18" charset="0"/>
              </a:rPr>
              <a:t> </a:t>
            </a:r>
            <a:r>
              <a:rPr lang="en-US" sz="4800" dirty="0">
                <a:solidFill>
                  <a:srgbClr val="FF0000"/>
                </a:solidFill>
                <a:ea typeface="Times" pitchFamily="34" charset="0"/>
                <a:cs typeface="Times New Roman" pitchFamily="18" charset="0"/>
              </a:rPr>
              <a:t>Alleluia</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Lời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Chúa</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bánh</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thiêng</a:t>
            </a:r>
            <a:r>
              <a:rPr lang="en-US" sz="4800" dirty="0" smtClean="0">
                <a:solidFill>
                  <a:srgbClr val="002060"/>
                </a:solidFill>
                <a:ea typeface="Times" pitchFamily="34" charset="0"/>
                <a:cs typeface="Times New Roman" pitchFamily="18" charset="0"/>
              </a:rPr>
              <a:t> ban </a:t>
            </a:r>
            <a:r>
              <a:rPr lang="en-US" sz="4800" dirty="0" err="1" smtClean="0">
                <a:solidFill>
                  <a:srgbClr val="002060"/>
                </a:solidFill>
                <a:ea typeface="Times" pitchFamily="34" charset="0"/>
                <a:cs typeface="Times New Roman" pitchFamily="18" charset="0"/>
              </a:rPr>
              <a:t>nguồn</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sống</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phúc</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cho</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người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vui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nghe</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yêu</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mến</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gẫm</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suy</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lời</a:t>
            </a:r>
            <a:r>
              <a:rPr lang="en-US" sz="4800" dirty="0" smtClean="0">
                <a:solidFill>
                  <a:srgbClr val="002060"/>
                </a:solidFill>
                <a:ea typeface="Times" pitchFamily="34" charset="0"/>
                <a:cs typeface="Times New Roman" pitchFamily="18" charset="0"/>
              </a:rPr>
              <a:t> </a:t>
            </a:r>
            <a:r>
              <a:rPr lang="en-US" sz="4800" dirty="0" err="1" smtClean="0">
                <a:solidFill>
                  <a:srgbClr val="002060"/>
                </a:solidFill>
                <a:ea typeface="Times" pitchFamily="34" charset="0"/>
                <a:cs typeface="Times New Roman" pitchFamily="18" charset="0"/>
              </a:rPr>
              <a:t>luôn</a:t>
            </a:r>
            <a:r>
              <a:rPr lang="en-US" sz="4800" dirty="0" smtClean="0">
                <a:solidFill>
                  <a:srgbClr val="002060"/>
                </a:solidFill>
                <a:ea typeface="Times" pitchFamily="34" charset="0"/>
                <a:cs typeface="Times New Roman" pitchFamily="18" charset="0"/>
              </a:rPr>
              <a:t>. </a:t>
            </a:r>
            <a:endParaRPr lang="en-US" sz="4800" b="0"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527406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 NƠI ĐÂY</a:t>
            </a:r>
          </a:p>
          <a:p>
            <a:pPr marL="27432" indent="0" algn="ctr">
              <a:lnSpc>
                <a:spcPct val="120000"/>
              </a:lnSpc>
              <a:buNone/>
            </a:pP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4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NIỀM CẢM MẾN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Phanxico</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Như</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dòng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bàn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tâm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hồn</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lâng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lâng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niềm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cảm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vô</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Xin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dâng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tim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ươm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bao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ước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vọng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hằng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muốn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sắt</a:t>
            </a:r>
            <a:r>
              <a:rPr lang="en-US" sz="4400" b="1" dirty="0" smtClean="0">
                <a:solidFill>
                  <a:srgbClr val="003399"/>
                </a:solidFill>
                <a:latin typeface="+mj-lt"/>
                <a:cs typeface="Times New Roman" panose="02020603050405020304" pitchFamily="18" charset="0"/>
              </a:rPr>
              <a:t> son </a:t>
            </a:r>
            <a:r>
              <a:rPr lang="en-US" sz="4400" b="1" dirty="0" err="1" smtClean="0">
                <a:solidFill>
                  <a:srgbClr val="003399"/>
                </a:solidFill>
                <a:latin typeface="+mj-lt"/>
                <a:cs typeface="Times New Roman" panose="02020603050405020304" pitchFamily="18" charset="0"/>
              </a:rPr>
              <a:t>một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yêu</a:t>
            </a:r>
            <a:r>
              <a:rPr lang="en-US" sz="4400" b="1" dirty="0" smtClean="0">
                <a:solidFill>
                  <a:srgbClr val="003399"/>
                </a:solidFill>
                <a:latin typeface="+mj-lt"/>
                <a:cs typeface="Times New Roman" panose="02020603050405020304" pitchFamily="18" charset="0"/>
              </a:rPr>
              <a:t>. </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Kính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tiến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nhiêu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gì</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hóa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lòng</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bước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mai</a:t>
            </a:r>
            <a:r>
              <a:rPr lang="en-US" sz="5400" b="1" dirty="0" smtClean="0">
                <a:solidFill>
                  <a:srgbClr val="003399"/>
                </a:solidFill>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a:solidFill>
                  <a:srgbClr val="003399"/>
                </a:solidFill>
                <a:latin typeface="+mj-lt"/>
                <a:cs typeface="Times New Roman" panose="02020603050405020304" pitchFamily="18" charset="0"/>
              </a:rPr>
              <a:t>B</a:t>
            </a:r>
            <a:r>
              <a:rPr lang="en-US" sz="4400" b="1" dirty="0" err="1" smtClean="0">
                <a:solidFill>
                  <a:srgbClr val="003399"/>
                </a:solidFill>
                <a:latin typeface="+mj-lt"/>
                <a:cs typeface="Times New Roman" panose="02020603050405020304" pitchFamily="18" charset="0"/>
              </a:rPr>
              <a:t>ao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xuôi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theo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dòng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tâm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hồn</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lênh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đênh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tìm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hạnh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phúc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Xin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khi</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trông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núi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che</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chở</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người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năm</a:t>
            </a:r>
            <a:r>
              <a:rPr lang="en-US" sz="4400" b="1" dirty="0" smtClean="0">
                <a:solidFill>
                  <a:srgbClr val="003399"/>
                </a:solidFill>
                <a:latin typeface="+mj-lt"/>
                <a:cs typeface="Times New Roman" panose="02020603050405020304" pitchFamily="18" charset="0"/>
              </a:rPr>
              <a:t>. </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Kính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tiến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nhiêu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có</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gì</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hóa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lòng</a:t>
            </a:r>
            <a:r>
              <a:rPr lang="en-US" sz="5400" b="1" dirty="0" smtClean="0">
                <a:solidFill>
                  <a:srgbClr val="003399"/>
                </a:solidFill>
                <a:latin typeface="+mj-lt"/>
                <a:cs typeface="Times New Roman" panose="02020603050405020304" pitchFamily="18" charset="0"/>
              </a:rPr>
              <a:t> con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bước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tới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mai</a:t>
            </a:r>
            <a:r>
              <a:rPr lang="en-US" sz="5400" b="1" dirty="0" smtClean="0">
                <a:solidFill>
                  <a:srgbClr val="003399"/>
                </a:solidFill>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30833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 THƯƠNG XÓT CHÚA</a:t>
            </a:r>
          </a:p>
          <a:p>
            <a:pPr marL="27432" indent="0" algn="ctr">
              <a:lnSpc>
                <a:spcPct val="120000"/>
              </a:lnSpc>
              <a:buNone/>
            </a:pP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latin typeface="+mj-lt"/>
                <a:cs typeface="Times New Roman" panose="02020603050405020304" pitchFamily="18" charset="0"/>
              </a:rPr>
              <a:t>Chúng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dâng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tiếng</a:t>
            </a:r>
            <a:r>
              <a:rPr lang="en-US" sz="4400" b="1" dirty="0" smtClean="0">
                <a:solidFill>
                  <a:srgbClr val="003399"/>
                </a:solidFill>
                <a:latin typeface="+mj-lt"/>
                <a:cs typeface="Times New Roman" panose="02020603050405020304" pitchFamily="18" charset="0"/>
              </a:rPr>
              <a:t> ca. </a:t>
            </a:r>
            <a:r>
              <a:rPr lang="en-US" sz="4400" b="1" dirty="0" err="1" smtClean="0">
                <a:solidFill>
                  <a:srgbClr val="003399"/>
                </a:solidFill>
                <a:latin typeface="+mj-lt"/>
                <a:cs typeface="Times New Roman" panose="02020603050405020304" pitchFamily="18" charset="0"/>
              </a:rPr>
              <a:t>Chúng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để</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ơn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Thiên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Qua </a:t>
            </a:r>
            <a:r>
              <a:rPr lang="en-US" sz="4400" b="1" dirty="0" err="1" smtClean="0">
                <a:solidFill>
                  <a:srgbClr val="003399"/>
                </a:solidFill>
                <a:latin typeface="+mj-lt"/>
                <a:cs typeface="Times New Roman" panose="02020603050405020304" pitchFamily="18" charset="0"/>
              </a:rPr>
              <a:t>bao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năm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chờ</a:t>
            </a:r>
            <a:r>
              <a:rPr lang="en-US" sz="4400" b="1" dirty="0" smtClean="0">
                <a:solidFill>
                  <a:srgbClr val="003399"/>
                </a:solidFill>
                <a:latin typeface="+mj-lt"/>
                <a:cs typeface="Times New Roman" panose="02020603050405020304" pitchFamily="18" charset="0"/>
              </a:rPr>
              <a:t> say </a:t>
            </a:r>
            <a:r>
              <a:rPr lang="en-US" sz="4400" b="1" dirty="0" err="1" smtClean="0">
                <a:solidFill>
                  <a:srgbClr val="003399"/>
                </a:solidFill>
                <a:latin typeface="+mj-lt"/>
                <a:cs typeface="Times New Roman" panose="02020603050405020304" pitchFamily="18" charset="0"/>
              </a:rPr>
              <a:t>sưa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vô</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Được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cùng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nhau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thỏa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lòng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ước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mơ</a:t>
            </a:r>
            <a:r>
              <a:rPr lang="en-US" sz="4400" b="1" dirty="0" smtClean="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a:t>
            </a:r>
            <a:r>
              <a:rPr lang="en-US" sz="4800" b="1" dirty="0" err="1" smtClean="0">
                <a:solidFill>
                  <a:srgbClr val="003399"/>
                </a:solidFill>
                <a:latin typeface="+mj-lt"/>
                <a:cs typeface="Times New Roman" panose="02020603050405020304" pitchFamily="18" charset="0"/>
              </a:rPr>
              <a:t>tôn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l</a:t>
            </a:r>
            <a:r>
              <a:rPr lang="vi-VN" sz="4800" b="1" dirty="0" smtClean="0">
                <a:solidFill>
                  <a:srgbClr val="003399"/>
                </a:solidFill>
                <a:latin typeface="+mj-lt"/>
                <a:cs typeface="Times New Roman" panose="02020603050405020304" pitchFamily="18" charset="0"/>
              </a:rPr>
              <a:t>òng </a:t>
            </a:r>
            <a:r>
              <a:rPr lang="vi-VN" sz="4800" b="1" dirty="0">
                <a:solidFill>
                  <a:srgbClr val="003399"/>
                </a:solidFill>
                <a:latin typeface="+mj-lt"/>
                <a:cs typeface="Times New Roman" panose="02020603050405020304" pitchFamily="18" charset="0"/>
              </a:rPr>
              <a:t>thương xót </a:t>
            </a:r>
            <a:r>
              <a:rPr lang="vi-VN" sz="4800" b="1" dirty="0"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khen</a:t>
            </a:r>
            <a:r>
              <a:rPr lang="en-US" sz="4800" b="1" dirty="0" smtClean="0">
                <a:solidFill>
                  <a:srgbClr val="003399"/>
                </a:solidFill>
                <a:latin typeface="+mj-lt"/>
                <a:cs typeface="Times New Roman" panose="02020603050405020304" pitchFamily="18" charset="0"/>
              </a:rPr>
              <a:t> </a:t>
            </a:r>
            <a:r>
              <a:rPr lang="en-US" sz="4800" b="1" dirty="0">
                <a:solidFill>
                  <a:srgbClr val="003399"/>
                </a:solidFill>
                <a:cs typeface="Times New Roman" panose="02020603050405020304" pitchFamily="18" charset="0"/>
              </a:rPr>
              <a:t>l</a:t>
            </a:r>
            <a:r>
              <a:rPr lang="vi-VN" sz="4800" b="1" dirty="0">
                <a:solidFill>
                  <a:srgbClr val="003399"/>
                </a:solidFill>
                <a:cs typeface="Times New Roman" panose="02020603050405020304" pitchFamily="18" charset="0"/>
              </a:rPr>
              <a:t>òng thương xót </a:t>
            </a:r>
            <a:r>
              <a:rPr lang="vi-VN" sz="4800" b="1" dirty="0"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trong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khổ</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đau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nguồn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suối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tuôn</a:t>
            </a:r>
            <a:r>
              <a:rPr lang="en-US" sz="4800" b="1" dirty="0" smtClean="0">
                <a:solidFill>
                  <a:srgbClr val="003399"/>
                </a:solidFill>
                <a:cs typeface="Times New Roman" panose="02020603050405020304" pitchFamily="18" charset="0"/>
              </a:rPr>
              <a:t> ban </a:t>
            </a:r>
            <a:r>
              <a:rPr lang="en-US" sz="4800" b="1" dirty="0" err="1" smtClean="0">
                <a:solidFill>
                  <a:srgbClr val="003399"/>
                </a:solidFill>
                <a:cs typeface="Times New Roman" panose="02020603050405020304" pitchFamily="18" charset="0"/>
              </a:rPr>
              <a:t>hồng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ân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dẫu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rằng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tội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lỗi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tràn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lan</a:t>
            </a:r>
            <a:r>
              <a:rPr lang="en-US" sz="4800" b="1" dirty="0" smtClean="0">
                <a:solidFill>
                  <a:srgbClr val="003399"/>
                </a:solidFill>
                <a:cs typeface="Times New Roman" panose="02020603050405020304" pitchFamily="18" charset="0"/>
              </a:rPr>
              <a:t>. </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tin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cậy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trông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kêu</a:t>
            </a:r>
            <a:r>
              <a:rPr lang="en-US" sz="4800" b="1" dirty="0" smtClean="0">
                <a:solidFill>
                  <a:srgbClr val="003399"/>
                </a:solidFill>
                <a:latin typeface="+mj-lt"/>
                <a:cs typeface="Times New Roman" panose="02020603050405020304" pitchFamily="18" charset="0"/>
              </a:rPr>
              <a:t> van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tội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khỏi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2620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3399"/>
                </a:solidFill>
                <a:latin typeface="+mj-lt"/>
                <a:cs typeface="Times New Roman" panose="02020603050405020304" pitchFamily="18" charset="0"/>
              </a:rPr>
              <a:t>Chúa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Biết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lòng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đang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xót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vì</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tội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lỗi</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đã</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phạm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luôn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xót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thương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dẫn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lối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ngay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đường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lành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Tình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của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lai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biển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mênh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mang</a:t>
            </a:r>
            <a:r>
              <a:rPr lang="en-US" sz="4400" b="1" dirty="0" smtClean="0">
                <a:solidFill>
                  <a:srgbClr val="003399"/>
                </a:solidFill>
                <a:latin typeface="+mj-lt"/>
                <a:cs typeface="Times New Roman" panose="02020603050405020304" pitchFamily="18" charset="0"/>
              </a:rPr>
              <a:t>. </a:t>
            </a:r>
            <a:endParaRPr lang="vi-VN"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a:t>
            </a:r>
            <a:r>
              <a:rPr lang="en-US" sz="4800" b="1" dirty="0" err="1" smtClean="0">
                <a:solidFill>
                  <a:srgbClr val="003399"/>
                </a:solidFill>
                <a:latin typeface="+mj-lt"/>
                <a:cs typeface="Times New Roman" panose="02020603050405020304" pitchFamily="18" charset="0"/>
              </a:rPr>
              <a:t>tôn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l</a:t>
            </a:r>
            <a:r>
              <a:rPr lang="vi-VN" sz="4800" b="1" dirty="0" smtClean="0">
                <a:solidFill>
                  <a:srgbClr val="003399"/>
                </a:solidFill>
                <a:latin typeface="+mj-lt"/>
                <a:cs typeface="Times New Roman" panose="02020603050405020304" pitchFamily="18" charset="0"/>
              </a:rPr>
              <a:t>òng </a:t>
            </a:r>
            <a:r>
              <a:rPr lang="vi-VN" sz="4800" b="1" dirty="0">
                <a:solidFill>
                  <a:srgbClr val="003399"/>
                </a:solidFill>
                <a:latin typeface="+mj-lt"/>
                <a:cs typeface="Times New Roman" panose="02020603050405020304" pitchFamily="18" charset="0"/>
              </a:rPr>
              <a:t>thương xót </a:t>
            </a:r>
            <a:r>
              <a:rPr lang="vi-VN" sz="4800" b="1" dirty="0"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khen</a:t>
            </a:r>
            <a:r>
              <a:rPr lang="en-US" sz="4800" b="1" dirty="0" smtClean="0">
                <a:solidFill>
                  <a:srgbClr val="003399"/>
                </a:solidFill>
                <a:latin typeface="+mj-lt"/>
                <a:cs typeface="Times New Roman" panose="02020603050405020304" pitchFamily="18" charset="0"/>
              </a:rPr>
              <a:t> </a:t>
            </a:r>
            <a:r>
              <a:rPr lang="en-US" sz="4800" b="1" dirty="0">
                <a:solidFill>
                  <a:srgbClr val="003399"/>
                </a:solidFill>
                <a:cs typeface="Times New Roman" panose="02020603050405020304" pitchFamily="18" charset="0"/>
              </a:rPr>
              <a:t>l</a:t>
            </a:r>
            <a:r>
              <a:rPr lang="vi-VN" sz="4800" b="1" dirty="0">
                <a:solidFill>
                  <a:srgbClr val="003399"/>
                </a:solidFill>
                <a:cs typeface="Times New Roman" panose="02020603050405020304" pitchFamily="18" charset="0"/>
              </a:rPr>
              <a:t>òng thương xót </a:t>
            </a:r>
            <a:r>
              <a:rPr lang="vi-VN" sz="4800" b="1" dirty="0"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trong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khổ</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đau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nguồn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suối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tuôn</a:t>
            </a:r>
            <a:r>
              <a:rPr lang="en-US" sz="4800" b="1" dirty="0" smtClean="0">
                <a:solidFill>
                  <a:srgbClr val="003399"/>
                </a:solidFill>
                <a:cs typeface="Times New Roman" panose="02020603050405020304" pitchFamily="18" charset="0"/>
              </a:rPr>
              <a:t> ban </a:t>
            </a:r>
            <a:r>
              <a:rPr lang="en-US" sz="4800" b="1" dirty="0" err="1" smtClean="0">
                <a:solidFill>
                  <a:srgbClr val="003399"/>
                </a:solidFill>
                <a:cs typeface="Times New Roman" panose="02020603050405020304" pitchFamily="18" charset="0"/>
              </a:rPr>
              <a:t>hồng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ân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dẫu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rằng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tội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lỗi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tràn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lan</a:t>
            </a:r>
            <a:r>
              <a:rPr lang="en-US" sz="4800" b="1" dirty="0" smtClean="0">
                <a:solidFill>
                  <a:srgbClr val="003399"/>
                </a:solidFill>
                <a:cs typeface="Times New Roman" panose="02020603050405020304" pitchFamily="18" charset="0"/>
              </a:rPr>
              <a:t>. </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05594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tin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cậy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trông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kêu</a:t>
            </a:r>
            <a:r>
              <a:rPr lang="en-US" sz="4800" b="1" dirty="0" smtClean="0">
                <a:solidFill>
                  <a:srgbClr val="003399"/>
                </a:solidFill>
                <a:latin typeface="+mj-lt"/>
                <a:cs typeface="Times New Roman" panose="02020603050405020304" pitchFamily="18" charset="0"/>
              </a:rPr>
              <a:t> van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tội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khỏi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718052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latin typeface="+mj-lt"/>
                <a:cs typeface="Times New Roman" panose="02020603050405020304" pitchFamily="18" charset="0"/>
              </a:rPr>
              <a:t>Lúc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khó</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nguy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gian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truân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lẻ</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loi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bên</a:t>
            </a:r>
            <a:r>
              <a:rPr lang="en-US" sz="4400" b="1" dirty="0" smtClean="0">
                <a:solidFill>
                  <a:srgbClr val="003399"/>
                </a:solidFill>
                <a:latin typeface="+mj-lt"/>
                <a:cs typeface="Times New Roman" panose="02020603050405020304" pitchFamily="18" charset="0"/>
              </a:rPr>
              <a:t> con chia </a:t>
            </a:r>
            <a:r>
              <a:rPr lang="en-US" sz="4400" b="1" dirty="0" err="1" smtClean="0">
                <a:solidFill>
                  <a:srgbClr val="003399"/>
                </a:solidFill>
                <a:latin typeface="+mj-lt"/>
                <a:cs typeface="Times New Roman" panose="02020603050405020304" pitchFamily="18" charset="0"/>
              </a:rPr>
              <a:t>sớt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phận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thế</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Lúc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tắt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chính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phút</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lìa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dìu</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đến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bến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thiên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đàng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mong</a:t>
            </a:r>
            <a:r>
              <a:rPr lang="en-US" sz="4400" b="1" dirty="0" smtClean="0">
                <a:solidFill>
                  <a:srgbClr val="003399"/>
                </a:solidFill>
                <a:latin typeface="+mj-lt"/>
                <a:cs typeface="Times New Roman" panose="02020603050405020304" pitchFamily="18" charset="0"/>
              </a:rPr>
              <a:t>. </a:t>
            </a:r>
            <a:endParaRPr lang="vi-VN"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59634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a:t>
            </a:r>
            <a:r>
              <a:rPr lang="en-US" sz="4800" b="1" dirty="0" err="1" smtClean="0">
                <a:solidFill>
                  <a:srgbClr val="003399"/>
                </a:solidFill>
                <a:latin typeface="+mj-lt"/>
                <a:cs typeface="Times New Roman" panose="02020603050405020304" pitchFamily="18" charset="0"/>
              </a:rPr>
              <a:t>tôn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l</a:t>
            </a:r>
            <a:r>
              <a:rPr lang="vi-VN" sz="4800" b="1" dirty="0" smtClean="0">
                <a:solidFill>
                  <a:srgbClr val="003399"/>
                </a:solidFill>
                <a:latin typeface="+mj-lt"/>
                <a:cs typeface="Times New Roman" panose="02020603050405020304" pitchFamily="18" charset="0"/>
              </a:rPr>
              <a:t>òng </a:t>
            </a:r>
            <a:r>
              <a:rPr lang="vi-VN" sz="4800" b="1" dirty="0">
                <a:solidFill>
                  <a:srgbClr val="003399"/>
                </a:solidFill>
                <a:latin typeface="+mj-lt"/>
                <a:cs typeface="Times New Roman" panose="02020603050405020304" pitchFamily="18" charset="0"/>
              </a:rPr>
              <a:t>thương xót </a:t>
            </a:r>
            <a:r>
              <a:rPr lang="vi-VN" sz="4800" b="1" dirty="0"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khen</a:t>
            </a:r>
            <a:r>
              <a:rPr lang="en-US" sz="4800" b="1" dirty="0" smtClean="0">
                <a:solidFill>
                  <a:srgbClr val="003399"/>
                </a:solidFill>
                <a:latin typeface="+mj-lt"/>
                <a:cs typeface="Times New Roman" panose="02020603050405020304" pitchFamily="18" charset="0"/>
              </a:rPr>
              <a:t> </a:t>
            </a:r>
            <a:r>
              <a:rPr lang="en-US" sz="4800" b="1" dirty="0">
                <a:solidFill>
                  <a:srgbClr val="003399"/>
                </a:solidFill>
                <a:cs typeface="Times New Roman" panose="02020603050405020304" pitchFamily="18" charset="0"/>
              </a:rPr>
              <a:t>l</a:t>
            </a:r>
            <a:r>
              <a:rPr lang="vi-VN" sz="4800" b="1" dirty="0">
                <a:solidFill>
                  <a:srgbClr val="003399"/>
                </a:solidFill>
                <a:cs typeface="Times New Roman" panose="02020603050405020304" pitchFamily="18" charset="0"/>
              </a:rPr>
              <a:t>òng thương xót </a:t>
            </a:r>
            <a:r>
              <a:rPr lang="vi-VN" sz="4800" b="1" dirty="0"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trong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khổ</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đau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nguồn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suối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tuôn</a:t>
            </a:r>
            <a:r>
              <a:rPr lang="en-US" sz="4800" b="1" dirty="0" smtClean="0">
                <a:solidFill>
                  <a:srgbClr val="003399"/>
                </a:solidFill>
                <a:cs typeface="Times New Roman" panose="02020603050405020304" pitchFamily="18" charset="0"/>
              </a:rPr>
              <a:t> ban </a:t>
            </a:r>
            <a:r>
              <a:rPr lang="en-US" sz="4800" b="1" dirty="0" err="1" smtClean="0">
                <a:solidFill>
                  <a:srgbClr val="003399"/>
                </a:solidFill>
                <a:cs typeface="Times New Roman" panose="02020603050405020304" pitchFamily="18" charset="0"/>
              </a:rPr>
              <a:t>hồng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ân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dẫu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rằng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tội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lỗi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tràn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lan</a:t>
            </a:r>
            <a:r>
              <a:rPr lang="en-US" sz="4800" b="1" dirty="0" smtClean="0">
                <a:solidFill>
                  <a:srgbClr val="003399"/>
                </a:solidFill>
                <a:cs typeface="Times New Roman" panose="02020603050405020304" pitchFamily="18" charset="0"/>
              </a:rPr>
              <a:t>. </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0559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tin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cậy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trông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kêu</a:t>
            </a:r>
            <a:r>
              <a:rPr lang="en-US" sz="4800" b="1" dirty="0" smtClean="0">
                <a:solidFill>
                  <a:srgbClr val="003399"/>
                </a:solidFill>
                <a:latin typeface="+mj-lt"/>
                <a:cs typeface="Times New Roman" panose="02020603050405020304" pitchFamily="18" charset="0"/>
              </a:rPr>
              <a:t> van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tội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khỏi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71805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latin typeface="+mj-lt"/>
                <a:cs typeface="Times New Roman" panose="02020603050405020304" pitchFamily="18" charset="0"/>
              </a:rPr>
              <a:t>Sóng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dữ</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xô</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nhấn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chìm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lương</a:t>
            </a:r>
            <a:r>
              <a:rPr lang="en-US" sz="4400" b="1" dirty="0" smtClean="0">
                <a:solidFill>
                  <a:srgbClr val="003399"/>
                </a:solidFill>
                <a:latin typeface="+mj-lt"/>
                <a:cs typeface="Times New Roman" panose="02020603050405020304" pitchFamily="18" charset="0"/>
              </a:rPr>
              <a:t> tri </a:t>
            </a:r>
            <a:r>
              <a:rPr lang="en-US" sz="4400" b="1" dirty="0" err="1" smtClean="0">
                <a:solidFill>
                  <a:srgbClr val="003399"/>
                </a:solidFill>
                <a:latin typeface="+mj-lt"/>
                <a:cs typeface="Times New Roman" panose="02020603050405020304" pitchFamily="18" charset="0"/>
              </a:rPr>
              <a:t>thế</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gian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buông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theo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những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loạn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thế</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Hãy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vững</a:t>
            </a:r>
            <a:r>
              <a:rPr lang="en-US" sz="4400" b="1" dirty="0" smtClean="0">
                <a:solidFill>
                  <a:srgbClr val="003399"/>
                </a:solidFill>
                <a:latin typeface="+mj-lt"/>
                <a:cs typeface="Times New Roman" panose="02020603050405020304" pitchFamily="18" charset="0"/>
              </a:rPr>
              <a:t> tin </a:t>
            </a:r>
            <a:r>
              <a:rPr lang="en-US" sz="4400" b="1" dirty="0" err="1" smtClean="0">
                <a:solidFill>
                  <a:srgbClr val="003399"/>
                </a:solidFill>
                <a:latin typeface="+mj-lt"/>
                <a:cs typeface="Times New Roman" panose="02020603050405020304" pitchFamily="18" charset="0"/>
              </a:rPr>
              <a:t>nơi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lòng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bao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hiền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khổ</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cứu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cánh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vọng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cho</a:t>
            </a:r>
            <a:r>
              <a:rPr lang="en-US" sz="4400" b="1" dirty="0" smtClean="0">
                <a:solidFill>
                  <a:srgbClr val="003399"/>
                </a:solidFill>
                <a:latin typeface="+mj-lt"/>
                <a:cs typeface="Times New Roman" panose="02020603050405020304" pitchFamily="18" charset="0"/>
              </a:rPr>
              <a:t> con.</a:t>
            </a:r>
            <a:endParaRPr lang="vi-VN"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40831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a:t>
            </a:r>
            <a:r>
              <a:rPr lang="en-US" sz="4800" b="1" dirty="0" err="1" smtClean="0">
                <a:solidFill>
                  <a:srgbClr val="003399"/>
                </a:solidFill>
                <a:latin typeface="+mj-lt"/>
                <a:cs typeface="Times New Roman" panose="02020603050405020304" pitchFamily="18" charset="0"/>
              </a:rPr>
              <a:t>tôn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l</a:t>
            </a:r>
            <a:r>
              <a:rPr lang="vi-VN" sz="4800" b="1" dirty="0" smtClean="0">
                <a:solidFill>
                  <a:srgbClr val="003399"/>
                </a:solidFill>
                <a:latin typeface="+mj-lt"/>
                <a:cs typeface="Times New Roman" panose="02020603050405020304" pitchFamily="18" charset="0"/>
              </a:rPr>
              <a:t>òng </a:t>
            </a:r>
            <a:r>
              <a:rPr lang="vi-VN" sz="4800" b="1" dirty="0">
                <a:solidFill>
                  <a:srgbClr val="003399"/>
                </a:solidFill>
                <a:latin typeface="+mj-lt"/>
                <a:cs typeface="Times New Roman" panose="02020603050405020304" pitchFamily="18" charset="0"/>
              </a:rPr>
              <a:t>thương xót </a:t>
            </a:r>
            <a:r>
              <a:rPr lang="vi-VN" sz="4800" b="1" dirty="0"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khen</a:t>
            </a:r>
            <a:r>
              <a:rPr lang="en-US" sz="4800" b="1" dirty="0" smtClean="0">
                <a:solidFill>
                  <a:srgbClr val="003399"/>
                </a:solidFill>
                <a:latin typeface="+mj-lt"/>
                <a:cs typeface="Times New Roman" panose="02020603050405020304" pitchFamily="18" charset="0"/>
              </a:rPr>
              <a:t> </a:t>
            </a:r>
            <a:r>
              <a:rPr lang="en-US" sz="4800" b="1" dirty="0">
                <a:solidFill>
                  <a:srgbClr val="003399"/>
                </a:solidFill>
                <a:cs typeface="Times New Roman" panose="02020603050405020304" pitchFamily="18" charset="0"/>
              </a:rPr>
              <a:t>l</a:t>
            </a:r>
            <a:r>
              <a:rPr lang="vi-VN" sz="4800" b="1" dirty="0">
                <a:solidFill>
                  <a:srgbClr val="003399"/>
                </a:solidFill>
                <a:cs typeface="Times New Roman" panose="02020603050405020304" pitchFamily="18" charset="0"/>
              </a:rPr>
              <a:t>òng thương xót </a:t>
            </a:r>
            <a:r>
              <a:rPr lang="vi-VN" sz="4800" b="1" dirty="0"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trong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khổ</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đau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nguồn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suối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tuôn</a:t>
            </a:r>
            <a:r>
              <a:rPr lang="en-US" sz="4800" b="1" dirty="0" smtClean="0">
                <a:solidFill>
                  <a:srgbClr val="003399"/>
                </a:solidFill>
                <a:cs typeface="Times New Roman" panose="02020603050405020304" pitchFamily="18" charset="0"/>
              </a:rPr>
              <a:t> ban </a:t>
            </a:r>
            <a:r>
              <a:rPr lang="en-US" sz="4800" b="1" dirty="0" err="1" smtClean="0">
                <a:solidFill>
                  <a:srgbClr val="003399"/>
                </a:solidFill>
                <a:cs typeface="Times New Roman" panose="02020603050405020304" pitchFamily="18" charset="0"/>
              </a:rPr>
              <a:t>hồng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ân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dẫu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rằng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tội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lỗi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tràn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lan</a:t>
            </a:r>
            <a:r>
              <a:rPr lang="en-US" sz="4800" b="1" dirty="0" smtClean="0">
                <a:solidFill>
                  <a:srgbClr val="003399"/>
                </a:solidFill>
                <a:cs typeface="Times New Roman" panose="02020603050405020304" pitchFamily="18" charset="0"/>
              </a:rPr>
              <a:t>. </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0559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003399"/>
                </a:solidFill>
                <a:latin typeface="+mj-lt"/>
                <a:cs typeface="Times New Roman" panose="02020603050405020304" pitchFamily="18" charset="0"/>
              </a:rPr>
              <a:t>Với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tiếng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hát</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rạo</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rực</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niềm</a:t>
            </a:r>
            <a:r>
              <a:rPr lang="en-US" sz="4000" b="1" dirty="0" smtClean="0">
                <a:solidFill>
                  <a:srgbClr val="003399"/>
                </a:solidFill>
                <a:latin typeface="+mj-lt"/>
                <a:cs typeface="Times New Roman" panose="02020603050405020304" pitchFamily="18" charset="0"/>
              </a:rPr>
              <a:t> tin </a:t>
            </a:r>
            <a:r>
              <a:rPr lang="en-US" sz="4000" b="1" dirty="0" err="1" smtClean="0">
                <a:solidFill>
                  <a:srgbClr val="003399"/>
                </a:solidFill>
                <a:latin typeface="+mj-lt"/>
                <a:cs typeface="Times New Roman" panose="02020603050405020304" pitchFamily="18" charset="0"/>
              </a:rPr>
              <a:t>với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ánh</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mắt</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đọng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lời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nguyện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xin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chúng</a:t>
            </a:r>
            <a:r>
              <a:rPr lang="en-US" sz="4000" b="1" dirty="0" smtClean="0">
                <a:solidFill>
                  <a:srgbClr val="003399"/>
                </a:solidFill>
                <a:latin typeface="+mj-lt"/>
                <a:cs typeface="Times New Roman" panose="02020603050405020304" pitchFamily="18" charset="0"/>
              </a:rPr>
              <a:t> con </a:t>
            </a:r>
            <a:r>
              <a:rPr lang="en-US" sz="4000" b="1" dirty="0" err="1" smtClean="0">
                <a:solidFill>
                  <a:srgbClr val="003399"/>
                </a:solidFill>
                <a:latin typeface="+mj-lt"/>
                <a:cs typeface="Times New Roman" panose="02020603050405020304" pitchFamily="18" charset="0"/>
              </a:rPr>
              <a:t>dâng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muôn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ngàn</a:t>
            </a:r>
            <a:r>
              <a:rPr lang="en-US" sz="4000" b="1" dirty="0" smtClean="0">
                <a:solidFill>
                  <a:srgbClr val="003399"/>
                </a:solidFill>
                <a:latin typeface="+mj-lt"/>
                <a:cs typeface="Times New Roman" panose="02020603050405020304" pitchFamily="18" charset="0"/>
              </a:rPr>
              <a:t> ý </a:t>
            </a:r>
            <a:r>
              <a:rPr lang="en-US" sz="4000" b="1" dirty="0" err="1" smtClean="0">
                <a:solidFill>
                  <a:srgbClr val="003399"/>
                </a:solidFill>
                <a:latin typeface="+mj-lt"/>
                <a:cs typeface="Times New Roman" panose="02020603050405020304" pitchFamily="18" charset="0"/>
              </a:rPr>
              <a:t>tình</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Từng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lời</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kinh</a:t>
            </a:r>
            <a:r>
              <a:rPr lang="en-US" sz="4000" b="1" dirty="0" smtClean="0">
                <a:solidFill>
                  <a:srgbClr val="003399"/>
                </a:solidFill>
                <a:latin typeface="+mj-lt"/>
                <a:cs typeface="Times New Roman" panose="02020603050405020304" pitchFamily="18" charset="0"/>
              </a:rPr>
              <a:t> hay </a:t>
            </a:r>
            <a:r>
              <a:rPr lang="en-US" sz="4000" b="1" dirty="0" err="1" smtClean="0">
                <a:solidFill>
                  <a:srgbClr val="003399"/>
                </a:solidFill>
                <a:latin typeface="+mj-lt"/>
                <a:cs typeface="Times New Roman" panose="02020603050405020304" pitchFamily="18" charset="0"/>
              </a:rPr>
              <a:t>từng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cuộc</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sống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cùng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hòa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chung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trong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tình</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hiệp</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nhất</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nguyện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dâng</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lên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Thiên</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Chúa</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tình</a:t>
            </a:r>
            <a:r>
              <a:rPr lang="en-US" sz="4000" b="1" dirty="0" smtClean="0">
                <a:solidFill>
                  <a:srgbClr val="003399"/>
                </a:solidFill>
                <a:latin typeface="+mj-lt"/>
                <a:cs typeface="Times New Roman" panose="02020603050405020304" pitchFamily="18" charset="0"/>
              </a:rPr>
              <a:t> </a:t>
            </a:r>
            <a:r>
              <a:rPr lang="en-US" sz="4000" b="1" dirty="0" err="1" smtClean="0">
                <a:solidFill>
                  <a:srgbClr val="003399"/>
                </a:solidFill>
                <a:latin typeface="+mj-lt"/>
                <a:cs typeface="Times New Roman" panose="02020603050405020304" pitchFamily="18" charset="0"/>
              </a:rPr>
              <a:t>yêu</a:t>
            </a:r>
            <a:r>
              <a:rPr lang="en-US" sz="4000" b="1" dirty="0" smtClean="0">
                <a:solidFill>
                  <a:srgbClr val="003399"/>
                </a:solidFill>
                <a:latin typeface="+mj-lt"/>
                <a:cs typeface="Times New Roman" panose="02020603050405020304" pitchFamily="18" charset="0"/>
              </a:rPr>
              <a:t>. </a:t>
            </a:r>
            <a:endParaRPr lang="en-US" sz="4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smtClean="0">
                <a:solidFill>
                  <a:srgbClr val="003399"/>
                </a:solidFill>
                <a:latin typeface="+mj-lt"/>
                <a:cs typeface="Times New Roman" panose="02020603050405020304" pitchFamily="18" charset="0"/>
              </a:rPr>
              <a:t>Con tin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cậy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trông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phó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thác</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kêu</a:t>
            </a:r>
            <a:r>
              <a:rPr lang="en-US" sz="4800" b="1" dirty="0" smtClean="0">
                <a:solidFill>
                  <a:srgbClr val="003399"/>
                </a:solidFill>
                <a:latin typeface="+mj-lt"/>
                <a:cs typeface="Times New Roman" panose="02020603050405020304" pitchFamily="18" charset="0"/>
              </a:rPr>
              <a:t> van </a:t>
            </a:r>
            <a:r>
              <a:rPr lang="en-US" sz="4800" b="1" dirty="0" err="1" smtClean="0">
                <a:solidFill>
                  <a:srgbClr val="003399"/>
                </a:solidFill>
                <a:latin typeface="+mj-lt"/>
                <a:cs typeface="Times New Roman" panose="02020603050405020304" pitchFamily="18" charset="0"/>
              </a:rPr>
              <a:t>lòng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chết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thay</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cho</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chuộc</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tội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cứu</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khỏi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trầm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luân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xin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Ngài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xót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cùng</a:t>
            </a:r>
            <a:r>
              <a:rPr lang="en-US" sz="4800" b="1" dirty="0" smtClean="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71805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smtClean="0">
                <a:solidFill>
                  <a:srgbClr val="FF0000"/>
                </a:solidFill>
                <a:latin typeface="+mj-lt"/>
                <a:cs typeface="Times New Roman" panose="02020603050405020304" pitchFamily="18" charset="0"/>
              </a:rPr>
              <a:t>TRONG TRÁI TIM CHÚA</a:t>
            </a:r>
          </a:p>
          <a:p>
            <a:pPr marL="0" indent="0" algn="ctr">
              <a:lnSpc>
                <a:spcPct val="120000"/>
              </a:lnSpc>
              <a:buNone/>
            </a:pPr>
            <a:r>
              <a:rPr lang="en-US" b="1" dirty="0" err="1" smtClean="0">
                <a:solidFill>
                  <a:srgbClr val="FF0000"/>
                </a:solidFill>
                <a:latin typeface="+mj-lt"/>
                <a:cs typeface="Times New Roman" panose="02020603050405020304" pitchFamily="18" charset="0"/>
              </a:rPr>
              <a:t>Phanxico</a:t>
            </a:r>
            <a:endParaRPr lang="en-US" b="1" dirty="0" smtClean="0">
              <a:solidFill>
                <a:srgbClr val="FF0000"/>
              </a:solidFill>
              <a:latin typeface="+mj-lt"/>
              <a:cs typeface="Times New Roman" panose="02020603050405020304" pitchFamily="18" charset="0"/>
            </a:endParaRPr>
          </a:p>
          <a:p>
            <a:pPr marL="0" indent="0" algn="ctr">
              <a:lnSpc>
                <a:spcPct val="120000"/>
              </a:lnSpc>
              <a:buNone/>
            </a:pP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lgn="just"/>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yêu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muôn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đời</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xin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được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một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chỗ</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nghỉ</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như</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nước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mưa</a:t>
            </a:r>
            <a:r>
              <a:rPr lang="en-US" sz="4400" b="1" dirty="0" smtClean="0">
                <a:solidFill>
                  <a:srgbClr val="003399"/>
                </a:solidFill>
                <a:latin typeface="+mj-lt"/>
                <a:cs typeface="Times New Roman" panose="02020603050405020304" pitchFamily="18" charset="0"/>
              </a:rPr>
              <a:t> tan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biển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tim</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Người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nhỏ</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bé</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tình</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khối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tình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Người</a:t>
            </a:r>
            <a:r>
              <a:rPr lang="en-US" sz="4400" b="1" dirty="0" smtClean="0">
                <a:solidFill>
                  <a:srgbClr val="003399"/>
                </a:solidFill>
                <a:latin typeface="+mj-lt"/>
                <a:cs typeface="Times New Roman" panose="02020603050405020304" pitchFamily="18" charset="0"/>
              </a:rPr>
              <a:t>. </a:t>
            </a:r>
            <a:endParaRPr lang="en-US" sz="4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err="1" smtClean="0">
                <a:solidFill>
                  <a:srgbClr val="003399"/>
                </a:solidFill>
                <a:latin typeface="+mj-lt"/>
                <a:cs typeface="Times New Roman" panose="02020603050405020304" pitchFamily="18" charset="0"/>
              </a:rPr>
              <a:t>Trái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tim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hồng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Thiên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trái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tim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 Cha, </a:t>
            </a:r>
            <a:r>
              <a:rPr lang="en-US" sz="4800" b="1" dirty="0" err="1" smtClean="0">
                <a:solidFill>
                  <a:srgbClr val="003399"/>
                </a:solidFill>
                <a:latin typeface="+mj-lt"/>
                <a:cs typeface="Times New Roman" panose="02020603050405020304" pitchFamily="18" charset="0"/>
              </a:rPr>
              <a:t>mãi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muôn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yêu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dấu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chúng</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gần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xa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năm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đời</a:t>
            </a:r>
            <a:r>
              <a:rPr lang="en-US" sz="4800" b="1" dirty="0" smtClean="0">
                <a:solidFill>
                  <a:srgbClr val="003399"/>
                </a:solidFill>
                <a:latin typeface="+mj-lt"/>
                <a:cs typeface="Times New Roman" panose="02020603050405020304" pitchFamily="18" charset="0"/>
              </a:rPr>
              <a:t> con </a:t>
            </a:r>
            <a:r>
              <a:rPr lang="en-US" sz="4800" b="1" dirty="0" err="1" smtClean="0">
                <a:solidFill>
                  <a:srgbClr val="003399"/>
                </a:solidFill>
                <a:latin typeface="+mj-lt"/>
                <a:cs typeface="Times New Roman" panose="02020603050405020304" pitchFamily="18" charset="0"/>
              </a:rPr>
              <a:t>sống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chứa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lời</a:t>
            </a:r>
            <a:r>
              <a:rPr lang="en-US" sz="4800" b="1" dirty="0" smtClean="0">
                <a:solidFill>
                  <a:srgbClr val="003399"/>
                </a:solidFill>
                <a:latin typeface="+mj-lt"/>
                <a:cs typeface="Times New Roman" panose="02020603050405020304" pitchFamily="18" charset="0"/>
              </a:rPr>
              <a:t> ca. </a:t>
            </a:r>
            <a:r>
              <a:rPr lang="en-US" sz="4800" b="1" dirty="0" err="1" smtClean="0">
                <a:solidFill>
                  <a:srgbClr val="003399"/>
                </a:solidFill>
                <a:latin typeface="+mj-lt"/>
                <a:cs typeface="Times New Roman" panose="02020603050405020304" pitchFamily="18" charset="0"/>
              </a:rPr>
              <a:t>có</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ân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Thiên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trái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tim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nở</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hoa</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003399"/>
                </a:solidFill>
                <a:latin typeface="+mj-lt"/>
                <a:cs typeface="Times New Roman" panose="02020603050405020304" pitchFamily="18" charset="0"/>
              </a:rPr>
              <a:t>Chúng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dâng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ngàn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tiếng</a:t>
            </a:r>
            <a:r>
              <a:rPr lang="en-US" sz="4400" b="1" dirty="0" smtClean="0">
                <a:solidFill>
                  <a:srgbClr val="003399"/>
                </a:solidFill>
                <a:latin typeface="+mj-lt"/>
                <a:cs typeface="Times New Roman" panose="02020603050405020304" pitchFamily="18" charset="0"/>
              </a:rPr>
              <a:t> ca. </a:t>
            </a:r>
            <a:r>
              <a:rPr lang="en-US" sz="4400" b="1" dirty="0" err="1" smtClean="0">
                <a:solidFill>
                  <a:srgbClr val="003399"/>
                </a:solidFill>
                <a:latin typeface="+mj-lt"/>
                <a:cs typeface="Times New Roman" panose="02020603050405020304" pitchFamily="18" charset="0"/>
              </a:rPr>
              <a:t>Chúng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nơi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đây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để</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ơn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Thiên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Qua </a:t>
            </a:r>
            <a:r>
              <a:rPr lang="en-US" sz="4400" b="1" dirty="0" err="1" smtClean="0">
                <a:solidFill>
                  <a:srgbClr val="003399"/>
                </a:solidFill>
                <a:latin typeface="+mj-lt"/>
                <a:cs typeface="Times New Roman" panose="02020603050405020304" pitchFamily="18" charset="0"/>
              </a:rPr>
              <a:t>bao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năm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chờ</a:t>
            </a:r>
            <a:r>
              <a:rPr lang="en-US" sz="4400" b="1" dirty="0" smtClean="0">
                <a:solidFill>
                  <a:srgbClr val="003399"/>
                </a:solidFill>
                <a:latin typeface="+mj-lt"/>
                <a:cs typeface="Times New Roman" panose="02020603050405020304" pitchFamily="18" charset="0"/>
              </a:rPr>
              <a:t> say </a:t>
            </a:r>
            <a:r>
              <a:rPr lang="en-US" sz="4400" b="1" dirty="0" err="1" smtClean="0">
                <a:solidFill>
                  <a:srgbClr val="003399"/>
                </a:solidFill>
                <a:latin typeface="+mj-lt"/>
                <a:cs typeface="Times New Roman" panose="02020603050405020304" pitchFamily="18" charset="0"/>
              </a:rPr>
              <a:t>sưa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thánh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vô</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bờ</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Được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cùng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nhau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bên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thỏa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lòng</a:t>
            </a:r>
            <a:r>
              <a:rPr lang="en-US" sz="4400" b="1" dirty="0" smtClean="0">
                <a:solidFill>
                  <a:srgbClr val="003399"/>
                </a:solidFill>
                <a:latin typeface="+mj-lt"/>
                <a:cs typeface="Times New Roman" panose="02020603050405020304" pitchFamily="18" charset="0"/>
              </a:rPr>
              <a:t> con </a:t>
            </a:r>
            <a:r>
              <a:rPr lang="en-US" sz="4400" b="1" dirty="0" err="1" smtClean="0">
                <a:solidFill>
                  <a:srgbClr val="003399"/>
                </a:solidFill>
                <a:latin typeface="+mj-lt"/>
                <a:cs typeface="Times New Roman" panose="02020603050405020304" pitchFamily="18" charset="0"/>
              </a:rPr>
              <a:t>ước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mơ</a:t>
            </a:r>
            <a:r>
              <a:rPr lang="en-US" sz="4400" b="1" dirty="0" smtClean="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86280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ĐÁP CA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CON SẼ CA NGỢI</a:t>
            </a:r>
          </a:p>
          <a:p>
            <a:pPr marL="27432" indent="0" algn="ctr">
              <a:lnSpc>
                <a:spcPct val="120000"/>
              </a:lnSpc>
              <a:buNone/>
            </a:pP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800" b="1" i="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i="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4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23629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lòng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thương</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xót</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Chúa</a:t>
            </a:r>
            <a:r>
              <a:rPr lang="en-US" sz="6000" b="1" dirty="0" smtClean="0">
                <a:solidFill>
                  <a:srgbClr val="003399"/>
                </a:solidFill>
                <a:latin typeface="+mj-lt"/>
                <a:cs typeface="Times New Roman" panose="02020603050405020304" pitchFamily="18" charset="0"/>
              </a:rPr>
              <a:t>, con </a:t>
            </a:r>
            <a:r>
              <a:rPr lang="en-US" sz="6000" b="1" dirty="0" err="1" smtClean="0">
                <a:solidFill>
                  <a:srgbClr val="003399"/>
                </a:solidFill>
                <a:latin typeface="+mj-lt"/>
                <a:cs typeface="Times New Roman" panose="02020603050405020304" pitchFamily="18" charset="0"/>
              </a:rPr>
              <a:t>sẽ</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ca</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ngợi</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đến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muôn</a:t>
            </a:r>
            <a:r>
              <a:rPr lang="en-US" sz="6000" b="1" dirty="0" smtClean="0">
                <a:solidFill>
                  <a:srgbClr val="003399"/>
                </a:solidFill>
                <a:latin typeface="+mj-lt"/>
                <a:cs typeface="Times New Roman" panose="02020603050405020304" pitchFamily="18" charset="0"/>
              </a:rPr>
              <a:t> </a:t>
            </a:r>
            <a:r>
              <a:rPr lang="en-US" sz="6000" b="1" dirty="0" err="1" smtClean="0">
                <a:solidFill>
                  <a:srgbClr val="003399"/>
                </a:solidFill>
                <a:latin typeface="+mj-lt"/>
                <a:cs typeface="Times New Roman" panose="02020603050405020304" pitchFamily="18" charset="0"/>
              </a:rPr>
              <a:t>đời</a:t>
            </a:r>
            <a:r>
              <a:rPr lang="en-US" sz="6000" b="1" dirty="0" smtClean="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9150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smtClean="0">
                <a:solidFill>
                  <a:srgbClr val="003399"/>
                </a:solidFill>
                <a:latin typeface="+mj-lt"/>
                <a:cs typeface="Times New Roman" panose="02020603050405020304" pitchFamily="18" charset="0"/>
              </a:rPr>
              <a:t>Qua </a:t>
            </a:r>
            <a:r>
              <a:rPr lang="en-US" sz="5400" b="1" dirty="0" err="1" smtClean="0">
                <a:solidFill>
                  <a:srgbClr val="003399"/>
                </a:solidFill>
                <a:latin typeface="+mj-lt"/>
                <a:cs typeface="Times New Roman" panose="02020603050405020304" pitchFamily="18" charset="0"/>
              </a:rPr>
              <a:t>các</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thế</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hệ</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miệng</a:t>
            </a:r>
            <a:r>
              <a:rPr lang="en-US" sz="5400" b="1" dirty="0" smtClean="0">
                <a:solidFill>
                  <a:srgbClr val="003399"/>
                </a:solidFill>
                <a:latin typeface="+mj-lt"/>
                <a:cs typeface="Times New Roman" panose="02020603050405020304" pitchFamily="18" charset="0"/>
              </a:rPr>
              <a:t> con loan </a:t>
            </a:r>
            <a:r>
              <a:rPr lang="en-US" sz="5400" b="1" dirty="0" err="1" smtClean="0">
                <a:solidFill>
                  <a:srgbClr val="003399"/>
                </a:solidFill>
                <a:latin typeface="+mj-lt"/>
                <a:cs typeface="Times New Roman" panose="02020603050405020304" pitchFamily="18" charset="0"/>
              </a:rPr>
              <a:t>truyền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muôn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đời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Trung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tín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rạng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tỏ</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khắp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nơi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thiên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không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hề</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phai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úa</a:t>
            </a:r>
            <a:r>
              <a:rPr lang="en-US" sz="5400" b="1" dirty="0" smtClean="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69271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1145</Words>
  <Application>Microsoft Office PowerPoint</Application>
  <PresentationFormat>On-screen Show (16:9)</PresentationFormat>
  <Paragraphs>51</Paragraphs>
  <Slides>46</Slides>
  <Notes>0</Notes>
  <HiddenSlides>0</HiddenSlides>
  <MMClips>0</MMClips>
  <ScaleCrop>false</ScaleCrop>
  <HeadingPairs>
    <vt:vector size="6" baseType="variant">
      <vt:variant>
        <vt:lpstr>Fonts Used</vt:lpstr>
      </vt:variant>
      <vt:variant>
        <vt:i4>7</vt:i4>
      </vt:variant>
      <vt:variant>
        <vt:lpstr>Theme</vt:lpstr>
      </vt:variant>
      <vt:variant>
        <vt:i4>17</vt:i4>
      </vt:variant>
      <vt:variant>
        <vt:lpstr>Slide Titles</vt:lpstr>
      </vt:variant>
      <vt:variant>
        <vt:i4>46</vt:i4>
      </vt:variant>
    </vt:vector>
  </HeadingPairs>
  <TitlesOfParts>
    <vt:vector size="70" baseType="lpstr">
      <vt:lpstr>SimHei</vt:lpstr>
      <vt:lpstr>Arial</vt:lpstr>
      <vt:lpstr>Calibri</vt:lpstr>
      <vt:lpstr>Tahoma</vt:lpstr>
      <vt:lpstr>Times</vt:lpstr>
      <vt:lpstr>Times New Roman</vt:lpstr>
      <vt:lpstr>UTM American Sans</vt:lpstr>
      <vt:lpstr>Office Theme</vt:lpstr>
      <vt:lpstr>11_Office Theme</vt:lpstr>
      <vt:lpstr>4_Office Theme</vt:lpstr>
      <vt:lpstr>6_Office Theme</vt:lpstr>
      <vt:lpstr>7_Office Theme</vt:lpstr>
      <vt:lpstr>12_Office Theme</vt:lpstr>
      <vt:lpstr>21_Office Theme</vt:lpstr>
      <vt:lpstr>22_Office Theme</vt:lpstr>
      <vt:lpstr>9_Office Theme</vt:lpstr>
      <vt:lpstr>5_Office Theme</vt:lpstr>
      <vt:lpstr>13_Office Theme</vt:lpstr>
      <vt:lpstr>14_Office Theme</vt:lpstr>
      <vt:lpstr>8_Office Theme</vt:lpstr>
      <vt:lpstr>1_Office Theme</vt:lpstr>
      <vt:lpstr>2_Office Theme</vt:lpstr>
      <vt:lpstr>3_Office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Alleluia Lời Chúa sáng soi con đường đi Alleluia Lời Chúa khác chi như dòng suối Alleluia Lời Chúa bánh thiêng ban nguồn sống, phúc cho người vui nghe yêu mến gẫm suy lời luôn.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MAYTINH</cp:lastModifiedBy>
  <cp:revision>97</cp:revision>
  <dcterms:created xsi:type="dcterms:W3CDTF">2021-05-09T08:36:44Z</dcterms:created>
  <dcterms:modified xsi:type="dcterms:W3CDTF">2024-06-10T09:53:47Z</dcterms:modified>
</cp:coreProperties>
</file>