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6" r:id="rId2"/>
    <p:sldMasterId id="2147483920" r:id="rId3"/>
    <p:sldMasterId id="2147483992" r:id="rId4"/>
    <p:sldMasterId id="2147484028" r:id="rId5"/>
    <p:sldMasterId id="2147484040" r:id="rId6"/>
    <p:sldMasterId id="2147484208" r:id="rId7"/>
    <p:sldMasterId id="2147484364" r:id="rId8"/>
    <p:sldMasterId id="2147484376" r:id="rId9"/>
    <p:sldMasterId id="2147484388" r:id="rId10"/>
    <p:sldMasterId id="2147484400" r:id="rId11"/>
    <p:sldMasterId id="2147484412" r:id="rId12"/>
  </p:sldMasterIdLst>
  <p:notesMasterIdLst>
    <p:notesMasterId r:id="rId62"/>
  </p:notesMasterIdLst>
  <p:sldIdLst>
    <p:sldId id="9846" r:id="rId13"/>
    <p:sldId id="2146" r:id="rId14"/>
    <p:sldId id="1982" r:id="rId15"/>
    <p:sldId id="1986" r:id="rId16"/>
    <p:sldId id="9847" r:id="rId17"/>
    <p:sldId id="9870" r:id="rId18"/>
    <p:sldId id="261" r:id="rId19"/>
    <p:sldId id="9731" r:id="rId20"/>
    <p:sldId id="9735" r:id="rId21"/>
    <p:sldId id="9850" r:id="rId22"/>
    <p:sldId id="9831" r:id="rId23"/>
    <p:sldId id="9851" r:id="rId24"/>
    <p:sldId id="9848" r:id="rId25"/>
    <p:sldId id="9852" r:id="rId26"/>
    <p:sldId id="9849" r:id="rId27"/>
    <p:sldId id="9853" r:id="rId28"/>
    <p:sldId id="9824" r:id="rId29"/>
    <p:sldId id="9774" r:id="rId30"/>
    <p:sldId id="9771" r:id="rId31"/>
    <p:sldId id="9717" r:id="rId32"/>
    <p:sldId id="258" r:id="rId33"/>
    <p:sldId id="9873" r:id="rId34"/>
    <p:sldId id="9874" r:id="rId35"/>
    <p:sldId id="9875" r:id="rId36"/>
    <p:sldId id="9876" r:id="rId37"/>
    <p:sldId id="9877" r:id="rId38"/>
    <p:sldId id="9878" r:id="rId39"/>
    <p:sldId id="9879" r:id="rId40"/>
    <p:sldId id="9880" r:id="rId41"/>
    <p:sldId id="9772" r:id="rId42"/>
    <p:sldId id="9803" r:id="rId43"/>
    <p:sldId id="9804" r:id="rId44"/>
    <p:sldId id="9805" r:id="rId45"/>
    <p:sldId id="9857" r:id="rId46"/>
    <p:sldId id="9858" r:id="rId47"/>
    <p:sldId id="9859" r:id="rId48"/>
    <p:sldId id="9860" r:id="rId49"/>
    <p:sldId id="9823" r:id="rId50"/>
    <p:sldId id="9773" r:id="rId51"/>
    <p:sldId id="9810" r:id="rId52"/>
    <p:sldId id="9811" r:id="rId53"/>
    <p:sldId id="9864" r:id="rId54"/>
    <p:sldId id="9881" r:id="rId55"/>
    <p:sldId id="9882" r:id="rId56"/>
    <p:sldId id="9871" r:id="rId57"/>
    <p:sldId id="9883" r:id="rId58"/>
    <p:sldId id="9884" r:id="rId59"/>
    <p:sldId id="9885" r:id="rId60"/>
    <p:sldId id="9872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524" autoAdjust="0"/>
  </p:normalViewPr>
  <p:slideViewPr>
    <p:cSldViewPr>
      <p:cViewPr>
        <p:scale>
          <a:sx n="125" d="100"/>
          <a:sy n="125" d="100"/>
        </p:scale>
        <p:origin x="-3144" y="-14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6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96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62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29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10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072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904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622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155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146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43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352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82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6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343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741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52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165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981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4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281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10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993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296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784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482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9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02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425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420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2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0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6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6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67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8665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71947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11488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11347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766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4661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46627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5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47307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020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406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4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60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2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69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24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8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30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54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9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5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3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9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6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96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72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0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15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32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93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66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96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78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7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25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633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8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86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74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5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259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4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16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39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4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74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222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44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2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48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730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19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4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524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92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274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132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224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19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3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804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749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8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9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0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1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7772400" cy="11025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1053074"/>
            <a:ext cx="50505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an </a:t>
            </a:r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táng</a:t>
            </a:r>
            <a:endParaRPr lang="en-US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110083"/>
            <a:ext cx="5562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MARIA 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HUỲNH THỊ BƠI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88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chấp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nhiêu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sai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phạm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ời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sẽ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còn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đứng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khoan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hồng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đoàn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kính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sợ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Tk3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khẩn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n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i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vững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tin,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lính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canh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mỏi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mòn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hừng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ngóng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Tk4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Cậy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Ít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-en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ban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rãi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thoát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ta.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trọn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thần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thoát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tội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7067" y="3105150"/>
            <a:ext cx="632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" y="742950"/>
            <a:ext cx="9144000" cy="3429000"/>
          </a:xfrm>
        </p:spPr>
        <p:txBody>
          <a:bodyPr>
            <a:normAutofit/>
          </a:bodyPr>
          <a:lstStyle/>
          <a:p>
            <a:pPr algn="just"/>
            <a:r>
              <a:rPr lang="en-US" sz="60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phán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“Ta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lại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ai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tin Ta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không</a:t>
            </a:r>
            <a:r>
              <a:rPr lang="en-US" sz="6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chết</a:t>
            </a:r>
            <a:r>
              <a:rPr lang="en-US"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 đời</a:t>
            </a:r>
            <a:r>
              <a:rPr lang="en-US" sz="60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”.</a:t>
            </a:r>
            <a:endParaRPr lang="en-US" sz="6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Alleluia-Alleluia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6800" y="4400549"/>
            <a:ext cx="3335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Alleluia-Alleluia</a:t>
            </a:r>
          </a:p>
        </p:txBody>
      </p:sp>
    </p:spTree>
    <p:extLst>
      <p:ext uri="{BB962C8B-B14F-4D97-AF65-F5344CB8AC3E}">
        <p14:creationId xmlns:p14="http://schemas.microsoft.com/office/powerpoint/2010/main" val="2932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7067" y="3105150"/>
            <a:ext cx="632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 fontScale="77500" lnSpcReduction="20000"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Ca</a:t>
            </a:r>
            <a:r>
              <a:rPr 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NGÀY VỀ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Lm. Kim Long</a:t>
            </a:r>
          </a:p>
          <a:p>
            <a:pPr marL="27432" indent="0" algn="ctr">
              <a:lnSpc>
                <a:spcPct val="120000"/>
              </a:lnSpc>
              <a:buNone/>
            </a:pP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961"/>
            <a:ext cx="614995" cy="59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37909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UTM American Sans" pitchFamily="18" charset="0"/>
              </a:rPr>
              <a:t>XIN CẦU CHO LINH HỒN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243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endParaRPr lang="en-US" sz="7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 marL="27385" indent="0" algn="ctr">
              <a:lnSpc>
                <a:spcPct val="120000"/>
              </a:lnSpc>
              <a:buNone/>
            </a:pPr>
            <a:endParaRPr lang="en-US" altLang="en-US" sz="2100" b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Ca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Dâng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Lễ</a:t>
            </a:r>
            <a:r>
              <a:rPr lang="en-US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Trông</a:t>
            </a:r>
            <a:r>
              <a:rPr lang="en-US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r>
              <a:rPr lang="en-US" alt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endParaRPr lang="en-US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7385" indent="0" algn="ctr">
              <a:lnSpc>
                <a:spcPct val="120000"/>
              </a:lnSpc>
              <a:buNone/>
            </a:pPr>
            <a:endParaRPr lang="en-US" altLang="en-US" sz="4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72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4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Tk1</a:t>
            </a:r>
            <a:r>
              <a:rPr lang="en-US" altLang="en-US" sz="42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nay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Cúi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chiếu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chan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tới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bến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bờ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altLang="en-US" sz="42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01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="" xmlns:a16="http://schemas.microsoft.com/office/drawing/2014/main" id="{5E3AA635-2CFD-4660-8444-44AAA119D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4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trọn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cậy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trông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hy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vọng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hằng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luôn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tín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trung</a:t>
            </a:r>
            <a:endParaRPr lang="en-US" alt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00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</a:t>
            </a:r>
            <a:r>
              <a:rPr lang="en-US" alt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đón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Nay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ước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điều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ban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hạnh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triều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alt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99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4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Tk2</a:t>
            </a:r>
            <a:r>
              <a:rPr lang="en-US" altLang="en-US" sz="42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lễ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cứu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lễ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suối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nguồn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hồng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Cúi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lỗi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lầm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qua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thu</a:t>
            </a:r>
            <a:r>
              <a:rPr lang="en-US" altLang="en-US" sz="4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altLang="en-US" sz="42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67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="" xmlns:a16="http://schemas.microsoft.com/office/drawing/2014/main" id="{5E3AA635-2CFD-4660-8444-44AAA119D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54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trọn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cậy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trông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sống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hy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vọng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hằng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luôn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tín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trung</a:t>
            </a:r>
            <a:endParaRPr lang="en-US" alt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31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**</a:t>
            </a:r>
            <a:r>
              <a:rPr lang="en-US" alt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Cha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đón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alt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Nay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ước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điều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ban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hạnh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phúc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triều</a:t>
            </a:r>
            <a:r>
              <a:rPr lang="en-US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alt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32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5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4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gọi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Hồn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hân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hoan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giấc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mơ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Miệng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nức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tiếng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cười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lưỡi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vang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hát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gàn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tung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hô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thật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vinh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phúc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4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7067" y="3105150"/>
            <a:ext cx="632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950"/>
            <a:ext cx="9144000" cy="478155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Ca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Hiệp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Lễ</a:t>
            </a:r>
            <a:endParaRPr lang="en-US" sz="7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Đồng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Xanh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Thơ</a:t>
            </a:r>
            <a:endParaRPr lang="en-US" sz="7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Cao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Huy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Hoàng</a:t>
            </a: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36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êm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suối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giấc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vô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biên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ngờ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khung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êm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ái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suối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reo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Tựa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quê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tới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Đắm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say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vơi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36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chan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dắt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Nhịp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thảnh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thơi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36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Dìu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lắc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lý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say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sưa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lối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thung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lũng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mờ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khung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say reo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ca.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ình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nhòa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Đắm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say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vang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ngân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36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chan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dắt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Nhịp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thảnh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thơi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36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Tk3:</a:t>
            </a:r>
            <a:r>
              <a:rPr 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chén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say.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Ngọt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hương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thơm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ngất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ngây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miên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man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vi-V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ớc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thủy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Dù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xuôi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nét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cười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vơi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36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4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54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chan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dắt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Nhịp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thảnh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thơi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54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961"/>
            <a:ext cx="614995" cy="59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37909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UTM American Sans" pitchFamily="18" charset="0"/>
              </a:rPr>
              <a:t>XIN CẦU CHO LINH HỒN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7672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7067" y="3105150"/>
            <a:ext cx="632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MARIA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7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5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Hôm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nay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chư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loan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truyền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với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nhau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rằng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Thiên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rất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nhân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đã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làm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biết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kỳ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công</a:t>
            </a:r>
            <a:r>
              <a:rPr lang="en-US" sz="5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57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4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>
            <a:no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Xin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Ngài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Thương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Con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54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5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Tâm</a:t>
            </a:r>
            <a:r>
              <a:rPr lang="en-US" sz="5400" b="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4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endParaRPr lang="en-US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endParaRPr lang="en-US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buNone/>
            </a:pPr>
            <a:r>
              <a:rPr lang="en-US" sz="43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vực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sâu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tăm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kêu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trông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con, con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Nhan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thiết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van.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lắm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phen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cam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xưa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!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Chớ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ghi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phút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giây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lỗi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lầm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phụ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3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3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3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tin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nơi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biên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giới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Con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trông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nơi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quên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xuân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trót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dại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tim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rướm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tấm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gầy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héo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hững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hờ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Con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3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buNone/>
            </a:pPr>
            <a:r>
              <a:rPr lang="en-US" sz="43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thấu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chăng</a:t>
            </a:r>
            <a:r>
              <a:rPr lang="en-US" sz="43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hồn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cay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đắng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Cố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vươn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thoát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bùn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nhơ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mù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che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lối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lưới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dây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oan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dễ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chi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thêm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lần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vấn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vương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!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Chớ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ghi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phút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giây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lỗi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lầm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phụ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sz="43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3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3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tin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nơi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nhiều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biên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giới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Con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trông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nơi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quên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tuổi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xuân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trót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dại</a:t>
            </a:r>
            <a:r>
              <a:rPr lang="en-US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tim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rướm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máu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tấm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gầy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héo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hững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hờ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Con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khúc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3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3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7772400" cy="11025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1053074"/>
            <a:ext cx="50505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an </a:t>
            </a:r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táng</a:t>
            </a:r>
            <a:endParaRPr lang="en-US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110083"/>
            <a:ext cx="5562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MARIA 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HUỲNH THỊ BƠI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88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" y="590550"/>
            <a:ext cx="9144000" cy="4171950"/>
          </a:xfrm>
          <a:noFill/>
        </p:spPr>
        <p:txBody>
          <a:bodyPr>
            <a:noAutofit/>
          </a:bodyPr>
          <a:lstStyle/>
          <a:p>
            <a:pPr marL="27432" indent="0" algn="ctr">
              <a:lnSpc>
                <a:spcPct val="130000"/>
              </a:lnSpc>
              <a:buNone/>
            </a:pPr>
            <a:r>
              <a:rPr lang="en-US" sz="60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60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Dâng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Nữ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Vương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Luyện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hình</a:t>
            </a:r>
            <a:endParaRPr lang="en-US" sz="6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Phương</a:t>
            </a:r>
            <a:r>
              <a:rPr 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Anh</a:t>
            </a:r>
            <a:endParaRPr lang="en-US" sz="3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Tk1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vực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thống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hối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khóc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đau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thẳm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thiết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kêu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cưu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đứa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7772400" cy="11025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1053074"/>
            <a:ext cx="50505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an </a:t>
            </a:r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táng</a:t>
            </a:r>
            <a:endParaRPr lang="en-US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110083"/>
            <a:ext cx="5562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MARIA 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HUỲNH THỊ BƠI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88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4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Khi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thương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gọi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Hồn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hân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hoan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giấc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mơ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Miệng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nức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tiếng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cười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lưỡi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vang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ca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hát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ngàn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tung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hô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tôi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thật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vinh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4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phúc</a:t>
            </a:r>
            <a:r>
              <a:rPr lang="en-US" sz="4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4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7772400" cy="11025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1053074"/>
            <a:ext cx="50505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an </a:t>
            </a:r>
            <a:r>
              <a:rPr lang="en-US" sz="4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táng</a:t>
            </a:r>
            <a:endParaRPr lang="en-US" sz="4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110083"/>
            <a:ext cx="5562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BÀ MARIA 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HUỲNH THỊ BƠI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88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sz="6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</a:t>
            </a:r>
            <a: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</a:t>
            </a:r>
            <a: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Thánh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vịnh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129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Lm.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Kim Long</a:t>
            </a:r>
            <a: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6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thẳm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kêu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lên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muôn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xin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lắng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Xin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lắng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tai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thẩm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nhận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thiết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nguyện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8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1308</Words>
  <Application>Microsoft Office PowerPoint</Application>
  <PresentationFormat>On-screen Show (16:9)</PresentationFormat>
  <Paragraphs>80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Office Theme</vt:lpstr>
      <vt:lpstr>17_Office Theme</vt:lpstr>
      <vt:lpstr>5_Office Theme</vt:lpstr>
      <vt:lpstr>8_Office Theme</vt:lpstr>
      <vt:lpstr>20_Office Theme</vt:lpstr>
      <vt:lpstr>18_Office Theme</vt:lpstr>
      <vt:lpstr>11_Office Theme</vt:lpstr>
      <vt:lpstr>21_Office Theme</vt:lpstr>
      <vt:lpstr>3_Office Theme</vt:lpstr>
      <vt:lpstr>1_Office Theme</vt:lpstr>
      <vt:lpstr>2_Office Theme</vt:lpstr>
      <vt:lpstr>4_Office Theme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Đáp Ca Thánh vịnh 129 Lm. Kim Long </vt:lpstr>
      <vt:lpstr>Đk: Vì Chúa một niềm từ ái, ơn cứu độ nơi Ngài chứa chan. </vt:lpstr>
      <vt:lpstr>Đk: Từ vực thẳm con kêu lên Ngài, lạy Chúa muôn lạy Chúa xin Ngài lắng nghe. Xin lắng tai thẩm nhận bao lời con tha thiết nguyện cầu.</vt:lpstr>
      <vt:lpstr>Đk: Vì Chúa một niềm từ ái, ơn cứu độ nơi Ngài chứa chan. </vt:lpstr>
      <vt:lpstr>Đk: Ngài mà chấp bao nhiêu sai phạm, lạy Chúa ai người sẽ mong còn đứng yên, nhưng Chúa thương khoan hồng nên đoàn con luôn kính sợ Ngài. </vt:lpstr>
      <vt:lpstr>Đk: Vì Chúa một niềm từ ái, ơn cứu độ nơi Ngài chứa chan. </vt:lpstr>
      <vt:lpstr>Tk3: Lòng thành khẩn con trông mong Ngài, lạy Chúa nơi lời Chúa con hằng vững tin, như lính canh mỏi mòn mong hừng đông con ngóng trông Ngài. </vt:lpstr>
      <vt:lpstr>Đk: Vì Chúa một niềm từ ái, ơn cứu độ nơi Ngài chứa chan. </vt:lpstr>
      <vt:lpstr>Tk4: Cậy vào Chúa Ít-ra-en nào vì Chúa ban rộng rãi ơn giải thoát ta. Luôn xót thương trọn niềm cho thần dân xa thoát tội tình.</vt:lpstr>
      <vt:lpstr>Đk: Vì Chúa một niềm từ ái, ơn cứu độ nơi Ngài chứa chan. </vt:lpstr>
      <vt:lpstr>PowerPoint Presentation</vt:lpstr>
      <vt:lpstr>Chúa phán: “Ta là sự sống lại và là sự sống, ai tin Ta sẽ không chết đời đời”.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124</cp:revision>
  <dcterms:created xsi:type="dcterms:W3CDTF">2021-05-09T08:36:44Z</dcterms:created>
  <dcterms:modified xsi:type="dcterms:W3CDTF">2023-11-05T07:05:40Z</dcterms:modified>
</cp:coreProperties>
</file>