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96" r:id="rId2"/>
    <p:sldMasterId id="2147483920" r:id="rId3"/>
    <p:sldMasterId id="2147484208" r:id="rId4"/>
    <p:sldMasterId id="2147484364" r:id="rId5"/>
    <p:sldMasterId id="2147484376" r:id="rId6"/>
    <p:sldMasterId id="2147484388" r:id="rId7"/>
    <p:sldMasterId id="2147484400" r:id="rId8"/>
    <p:sldMasterId id="2147484412" r:id="rId9"/>
    <p:sldMasterId id="2147484424" r:id="rId10"/>
    <p:sldMasterId id="2147484436" r:id="rId11"/>
    <p:sldMasterId id="2147484448" r:id="rId12"/>
  </p:sldMasterIdLst>
  <p:notesMasterIdLst>
    <p:notesMasterId r:id="rId58"/>
  </p:notesMasterIdLst>
  <p:sldIdLst>
    <p:sldId id="9886" r:id="rId13"/>
    <p:sldId id="9890" r:id="rId14"/>
    <p:sldId id="9891" r:id="rId15"/>
    <p:sldId id="9892" r:id="rId16"/>
    <p:sldId id="9896" r:id="rId17"/>
    <p:sldId id="9942" r:id="rId18"/>
    <p:sldId id="9930" r:id="rId19"/>
    <p:sldId id="9931" r:id="rId20"/>
    <p:sldId id="9932" r:id="rId21"/>
    <p:sldId id="9933" r:id="rId22"/>
    <p:sldId id="9934" r:id="rId23"/>
    <p:sldId id="9935" r:id="rId24"/>
    <p:sldId id="9936" r:id="rId25"/>
    <p:sldId id="9937" r:id="rId26"/>
    <p:sldId id="9940" r:id="rId27"/>
    <p:sldId id="9939" r:id="rId28"/>
    <p:sldId id="9943" r:id="rId29"/>
    <p:sldId id="9771" r:id="rId30"/>
    <p:sldId id="9717" r:id="rId31"/>
    <p:sldId id="258" r:id="rId32"/>
    <p:sldId id="9874" r:id="rId33"/>
    <p:sldId id="9875" r:id="rId34"/>
    <p:sldId id="9876" r:id="rId35"/>
    <p:sldId id="9900" r:id="rId36"/>
    <p:sldId id="9880" r:id="rId37"/>
    <p:sldId id="9772" r:id="rId38"/>
    <p:sldId id="9803" r:id="rId39"/>
    <p:sldId id="9805" r:id="rId40"/>
    <p:sldId id="9901" r:id="rId41"/>
    <p:sldId id="9858" r:id="rId42"/>
    <p:sldId id="9859" r:id="rId43"/>
    <p:sldId id="9823" r:id="rId44"/>
    <p:sldId id="9773" r:id="rId45"/>
    <p:sldId id="9810" r:id="rId46"/>
    <p:sldId id="9811" r:id="rId47"/>
    <p:sldId id="9902" r:id="rId48"/>
    <p:sldId id="9920" r:id="rId49"/>
    <p:sldId id="9919" r:id="rId50"/>
    <p:sldId id="9921" r:id="rId51"/>
    <p:sldId id="9941" r:id="rId52"/>
    <p:sldId id="9883" r:id="rId53"/>
    <p:sldId id="9906" r:id="rId54"/>
    <p:sldId id="9904" r:id="rId55"/>
    <p:sldId id="9905" r:id="rId56"/>
    <p:sldId id="9929" r:id="rId5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01" autoAdjust="0"/>
    <p:restoredTop sz="94524" autoAdjust="0"/>
  </p:normalViewPr>
  <p:slideViewPr>
    <p:cSldViewPr>
      <p:cViewPr>
        <p:scale>
          <a:sx n="100" d="100"/>
          <a:sy n="100" d="100"/>
        </p:scale>
        <p:origin x="1901" y="955"/>
      </p:cViewPr>
      <p:guideLst>
        <p:guide orient="horz" pos="1620"/>
        <p:guide pos="2880"/>
      </p:guideLst>
    </p:cSldViewPr>
  </p:slideViewPr>
  <p:outlineViewPr>
    <p:cViewPr>
      <p:scale>
        <a:sx n="33" d="100"/>
        <a:sy n="33" d="100"/>
      </p:scale>
      <p:origin x="0" y="1214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presProps" Target="presProp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8/9/2024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79465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6524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71639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05666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6787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351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36823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98212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1506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7407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386016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84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5855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2088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6472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3519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8615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85683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49156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9945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72103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41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45864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2334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716935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83652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42533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605535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214258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874522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660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35021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21937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9193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868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7325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273143-C041-4B05-BC00-60616AF279DE}"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2061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273143-C041-4B05-BC00-60616AF279DE}"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008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273143-C041-4B05-BC00-60616AF279DE}"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360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273143-C041-4B05-BC00-60616AF279DE}"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520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273143-C041-4B05-BC00-60616AF279DE}"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273143-C041-4B05-BC00-60616AF279DE}"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453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663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9667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318665"/>
      </p:ext>
    </p:extLst>
  </p:cSld>
  <p:clrMapOvr>
    <a:masterClrMapping/>
  </p:clrMapOvr>
  <p:transition spd="slow"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571947"/>
      </p:ext>
    </p:extLst>
  </p:cSld>
  <p:clrMapOvr>
    <a:masterClrMapping/>
  </p:clrMapOvr>
  <p:transition spd="slow"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211488"/>
      </p:ext>
    </p:extLst>
  </p:cSld>
  <p:clrMapOvr>
    <a:masterClrMapping/>
  </p:clrMapOvr>
  <p:transition spd="slow"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311347"/>
      </p:ext>
    </p:extLst>
  </p:cSld>
  <p:clrMapOvr>
    <a:masterClrMapping/>
  </p:clrMapOvr>
  <p:transition spd="slow"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27766"/>
      </p:ext>
    </p:extLst>
  </p:cSld>
  <p:clrMapOvr>
    <a:masterClrMapping/>
  </p:clrMapOvr>
  <p:transition spd="slow"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494661"/>
      </p:ext>
    </p:extLst>
  </p:cSld>
  <p:clrMapOvr>
    <a:masterClrMapping/>
  </p:clrMapOvr>
  <p:transition spd="slow"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146627"/>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515"/>
      </p:ext>
    </p:extLst>
  </p:cSld>
  <p:clrMapOvr>
    <a:masterClrMapping/>
  </p:clrMapOvr>
  <p:transition spd="slow"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247307"/>
      </p:ext>
    </p:extLst>
  </p:cSld>
  <p:clrMapOvr>
    <a:masterClrMapping/>
  </p:clrMapOvr>
  <p:transition spd="slow"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091020"/>
      </p:ext>
    </p:extLst>
  </p:cSld>
  <p:clrMapOvr>
    <a:masterClrMapping/>
  </p:clrMapOvr>
  <p:transition spd="slow"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3406"/>
      </p:ext>
    </p:extLst>
  </p:cSld>
  <p:clrMapOvr>
    <a:masterClrMapping/>
  </p:clrMapOvr>
  <p:transition spd="slow"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60528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6144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5292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3325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6256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690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329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767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7574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26083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42840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12830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9532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074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47336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2074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8/9/2024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3222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2744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95201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66648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02730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7198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3419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6524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2928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627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8/9/2024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97132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8224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7198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639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65804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43749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936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70606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0961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2462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8/9/2024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01293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21810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8072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30904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9622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9155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8896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8146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8819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84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9352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4982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3768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37343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8741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152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5901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9165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2981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542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42281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2710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6993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1296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04784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534823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1989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6425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4420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9681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8/9/2024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4354387"/>
      </p:ext>
    </p:extLst>
  </p:cSld>
  <p:clrMap bg1="lt1" tx1="dk1" bg2="lt2" tx2="dk2" accent1="accent1" accent2="accent2" accent3="accent3" accent4="accent4" accent5="accent5" accent6="accent6" hlink="hlink" folHlink="folHlink"/>
  <p:sldLayoutIdLst>
    <p:sldLayoutId id="2147484425" r:id="rId1"/>
    <p:sldLayoutId id="2147484426" r:id="rId2"/>
    <p:sldLayoutId id="2147484427" r:id="rId3"/>
    <p:sldLayoutId id="2147484428" r:id="rId4"/>
    <p:sldLayoutId id="2147484429" r:id="rId5"/>
    <p:sldLayoutId id="2147484430" r:id="rId6"/>
    <p:sldLayoutId id="2147484431" r:id="rId7"/>
    <p:sldLayoutId id="2147484432" r:id="rId8"/>
    <p:sldLayoutId id="2147484433" r:id="rId9"/>
    <p:sldLayoutId id="2147484434" r:id="rId10"/>
    <p:sldLayoutId id="21474844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4853670"/>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812682"/>
      </p:ext>
    </p:extLst>
  </p:cSld>
  <p:clrMap bg1="lt1" tx1="dk1" bg2="lt2" tx2="dk2" accent1="accent1" accent2="accent2" accent3="accent3" accent4="accent4" accent5="accent5" accent6="accent6" hlink="hlink" folHlink="folHlink"/>
  <p:sldLayoutIdLst>
    <p:sldLayoutId id="2147484449" r:id="rId1"/>
    <p:sldLayoutId id="2147484450" r:id="rId2"/>
    <p:sldLayoutId id="2147484451" r:id="rId3"/>
    <p:sldLayoutId id="2147484452" r:id="rId4"/>
    <p:sldLayoutId id="2147484453" r:id="rId5"/>
    <p:sldLayoutId id="2147484454" r:id="rId6"/>
    <p:sldLayoutId id="2147484455" r:id="rId7"/>
    <p:sldLayoutId id="2147484456" r:id="rId8"/>
    <p:sldLayoutId id="2147484457" r:id="rId9"/>
    <p:sldLayoutId id="2147484458" r:id="rId10"/>
    <p:sldLayoutId id="21474844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A273143-C041-4B05-BC00-60616AF279DE}"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071829"/>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615461"/>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478799"/>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851723"/>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3579428"/>
      </p:ext>
    </p:extLst>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380" r:id="rId4"/>
    <p:sldLayoutId id="2147484381" r:id="rId5"/>
    <p:sldLayoutId id="2147484382" r:id="rId6"/>
    <p:sldLayoutId id="2147484383" r:id="rId7"/>
    <p:sldLayoutId id="2147484384" r:id="rId8"/>
    <p:sldLayoutId id="2147484385" r:id="rId9"/>
    <p:sldLayoutId id="2147484386" r:id="rId10"/>
    <p:sldLayoutId id="21474843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981864"/>
      </p:ext>
    </p:extLst>
  </p:cSld>
  <p:clrMap bg1="lt1" tx1="dk1" bg2="lt2" tx2="dk2" accent1="accent1" accent2="accent2" accent3="accent3" accent4="accent4" accent5="accent5" accent6="accent6" hlink="hlink" folHlink="folHlink"/>
  <p:sldLayoutIdLst>
    <p:sldLayoutId id="2147484389" r:id="rId1"/>
    <p:sldLayoutId id="2147484390" r:id="rId2"/>
    <p:sldLayoutId id="2147484391" r:id="rId3"/>
    <p:sldLayoutId id="2147484392" r:id="rId4"/>
    <p:sldLayoutId id="2147484393" r:id="rId5"/>
    <p:sldLayoutId id="2147484394" r:id="rId6"/>
    <p:sldLayoutId id="2147484395" r:id="rId7"/>
    <p:sldLayoutId id="2147484396" r:id="rId8"/>
    <p:sldLayoutId id="2147484397" r:id="rId9"/>
    <p:sldLayoutId id="2147484398" r:id="rId10"/>
    <p:sldLayoutId id="21474843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799178"/>
      </p:ext>
    </p:extLst>
  </p:cSld>
  <p:clrMap bg1="lt1" tx1="dk1" bg2="lt2" tx2="dk2" accent1="accent1" accent2="accent2" accent3="accent3" accent4="accent4" accent5="accent5" accent6="accent6" hlink="hlink" folHlink="folHlink"/>
  <p:sldLayoutIdLst>
    <p:sldLayoutId id="2147484401" r:id="rId1"/>
    <p:sldLayoutId id="2147484402" r:id="rId2"/>
    <p:sldLayoutId id="2147484403" r:id="rId3"/>
    <p:sldLayoutId id="2147484404" r:id="rId4"/>
    <p:sldLayoutId id="2147484405" r:id="rId5"/>
    <p:sldLayoutId id="2147484406" r:id="rId6"/>
    <p:sldLayoutId id="2147484407" r:id="rId7"/>
    <p:sldLayoutId id="2147484408" r:id="rId8"/>
    <p:sldLayoutId id="2147484409" r:id="rId9"/>
    <p:sldLayoutId id="2147484410" r:id="rId10"/>
    <p:sldLayoutId id="21474844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0100424"/>
      </p:ext>
    </p:extLst>
  </p:cSld>
  <p:clrMap bg1="lt1" tx1="dk1" bg2="lt2" tx2="dk2" accent1="accent1" accent2="accent2" accent3="accent3" accent4="accent4" accent5="accent5" accent6="accent6" hlink="hlink" folHlink="folHlink"/>
  <p:sldLayoutIdLst>
    <p:sldLayoutId id="2147484413" r:id="rId1"/>
    <p:sldLayoutId id="2147484414" r:id="rId2"/>
    <p:sldLayoutId id="2147484415" r:id="rId3"/>
    <p:sldLayoutId id="2147484416" r:id="rId4"/>
    <p:sldLayoutId id="2147484417" r:id="rId5"/>
    <p:sldLayoutId id="2147484418" r:id="rId6"/>
    <p:sldLayoutId id="2147484419" r:id="rId7"/>
    <p:sldLayoutId id="2147484420" r:id="rId8"/>
    <p:sldLayoutId id="2147484421" r:id="rId9"/>
    <p:sldLayoutId id="2147484422" r:id="rId10"/>
    <p:sldLayoutId id="21474844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6.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381000" y="1600200"/>
            <a:ext cx="7772400" cy="1102519"/>
          </a:xfrm>
        </p:spPr>
        <p:txBody>
          <a:bodyPr>
            <a:normAutofit fontScale="90000"/>
          </a:bodyPr>
          <a:lstStyle/>
          <a:p>
            <a:pPr eaLnBrk="1" hangingPunct="1"/>
            <a:br>
              <a:rPr lang="en-US" sz="4000" b="0" dirty="0">
                <a:solidFill>
                  <a:schemeClr val="bg1"/>
                </a:solidFill>
                <a:effectLst>
                  <a:outerShdw blurRad="38100" dist="38100" dir="2700000" algn="tl">
                    <a:srgbClr val="000000">
                      <a:alpha val="43137"/>
                    </a:srgbClr>
                  </a:outerShdw>
                </a:effectLst>
              </a:rPr>
            </a:br>
            <a:endParaRPr lang="en-US" sz="4000" b="0" dirty="0">
              <a:solidFill>
                <a:schemeClr val="bg1"/>
              </a:solidFill>
              <a:effectLst>
                <a:outerShdw blurRad="38100" dist="38100" dir="2700000" algn="tl">
                  <a:srgbClr val="000000">
                    <a:alpha val="43137"/>
                  </a:srgbClr>
                </a:outerShdw>
              </a:effectLst>
            </a:endParaRPr>
          </a:p>
        </p:txBody>
      </p:sp>
      <p:sp>
        <p:nvSpPr>
          <p:cNvPr id="3" name="Rectangle 2"/>
          <p:cNvSpPr/>
          <p:nvPr/>
        </p:nvSpPr>
        <p:spPr>
          <a:xfrm>
            <a:off x="3810000" y="299119"/>
            <a:ext cx="5050574" cy="769441"/>
          </a:xfrm>
          <a:prstGeom prst="rect">
            <a:avLst/>
          </a:prstGeom>
          <a:noFill/>
        </p:spPr>
        <p:txBody>
          <a:bodyPr wrap="square" lIns="91440" tIns="45720" rIns="91440" bIns="45720">
            <a:spAutoFit/>
          </a:bodyPr>
          <a:lstStyle/>
          <a:p>
            <a:pPr algn="ctr"/>
            <a:r>
              <a:rPr lang="en-US" sz="4400" b="1" cap="all" dirty="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Thánh lễ an táng</a:t>
            </a:r>
          </a:p>
        </p:txBody>
      </p:sp>
      <p:sp>
        <p:nvSpPr>
          <p:cNvPr id="4" name="Rectangle 3"/>
          <p:cNvSpPr/>
          <p:nvPr/>
        </p:nvSpPr>
        <p:spPr>
          <a:xfrm>
            <a:off x="3429000" y="746506"/>
            <a:ext cx="5562600" cy="3108543"/>
          </a:xfrm>
          <a:prstGeom prst="rect">
            <a:avLst/>
          </a:prstGeom>
          <a:noFill/>
        </p:spPr>
        <p:txBody>
          <a:bodyPr wrap="square" lIns="91440" tIns="45720" rIns="91440" bIns="45720">
            <a:spAutoFit/>
          </a:bodyPr>
          <a:lstStyle/>
          <a:p>
            <a:pPr algn="ctr"/>
            <a:endParaRPr lang="en-US" sz="28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a:p>
            <a:pPr algn="ctr"/>
            <a:r>
              <a:rPr lang="en-US" sz="28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ÔNG PHÊRÔ- PHANXICO PHAN THÀNH ĐĂNG</a:t>
            </a:r>
          </a:p>
          <a:p>
            <a:pPr algn="ctr"/>
            <a:endParaRPr lang="en-US" sz="28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a:p>
            <a:pPr algn="ctr"/>
            <a:r>
              <a:rPr lang="en-US" sz="28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ÔNG GIUSE MARIA </a:t>
            </a:r>
          </a:p>
          <a:p>
            <a:pPr algn="ctr"/>
            <a:r>
              <a:rPr lang="en-US" sz="28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PHẠM ĐINH THANH</a:t>
            </a:r>
          </a:p>
          <a:p>
            <a:pPr algn="ctr"/>
            <a:endParaRPr lang="en-US" sz="28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3886200" cy="5143500"/>
          </a:xfrm>
          <a:prstGeom prst="rect">
            <a:avLst/>
          </a:prstGeom>
        </p:spPr>
      </p:pic>
      <p:pic>
        <p:nvPicPr>
          <p:cNvPr id="2" name="Picture 1">
            <a:extLst>
              <a:ext uri="{FF2B5EF4-FFF2-40B4-BE49-F238E27FC236}">
                <a16:creationId xmlns:a16="http://schemas.microsoft.com/office/drawing/2014/main" id="{4EB30B47-1B77-1C11-4969-EE9CD683D010}"/>
              </a:ext>
            </a:extLst>
          </p:cNvPr>
          <p:cNvPicPr>
            <a:picLocks noChangeAspect="1"/>
          </p:cNvPicPr>
          <p:nvPr/>
        </p:nvPicPr>
        <p:blipFill>
          <a:blip r:embed="rId3"/>
          <a:stretch>
            <a:fillRect/>
          </a:stretch>
        </p:blipFill>
        <p:spPr>
          <a:xfrm>
            <a:off x="3910988" y="3817653"/>
            <a:ext cx="4570690" cy="855597"/>
          </a:xfrm>
          <a:prstGeom prst="rect">
            <a:avLst/>
          </a:prstGeom>
        </p:spPr>
      </p:pic>
    </p:spTree>
    <p:extLst>
      <p:ext uri="{BB962C8B-B14F-4D97-AF65-F5344CB8AC3E}">
        <p14:creationId xmlns:p14="http://schemas.microsoft.com/office/powerpoint/2010/main" val="2656968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1"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a:solidFill>
                  <a:schemeClr val="bg1"/>
                </a:solidFill>
                <a:cs typeface="Times New Roman" panose="02020603050405020304" pitchFamily="18" charset="0"/>
              </a:rPr>
              <a:t>Chúa là sự sáng là Đấng giải thoát con. Chúa là ánh sáng là nguồn ơn cứu độ. </a:t>
            </a:r>
            <a:endParaRPr lang="en-US"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669038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itchFamily="18" charset="0"/>
              </a:rPr>
              <a:t>Tk2</a:t>
            </a:r>
            <a:r>
              <a:rPr lang="en-US" sz="5400" b="1" dirty="0">
                <a:solidFill>
                  <a:srgbClr val="FFFF00"/>
                </a:solidFill>
                <a:effectLst>
                  <a:outerShdw blurRad="38100" dist="38100" dir="2700000" algn="tl">
                    <a:srgbClr val="000000">
                      <a:alpha val="43137"/>
                    </a:srgbClr>
                  </a:outerShdw>
                </a:effectLst>
                <a:cs typeface="Times New Roman" pitchFamily="18" charset="0"/>
              </a:rPr>
              <a:t>:</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en-US" sz="5400" b="1" dirty="0">
                <a:solidFill>
                  <a:schemeClr val="bg1"/>
                </a:solidFill>
                <a:cs typeface="Times New Roman" panose="02020603050405020304" pitchFamily="18" charset="0"/>
              </a:rPr>
              <a:t>Có một điều con ước mong và kiếm tìm, đó là được ở trong nhà Thiên Chúa trọn đời. Để chiêm ngưỡng dung nhan để an hưởng ân tình Ngài nơi thánh điện. </a:t>
            </a:r>
            <a:endParaRPr lang="en-US" sz="72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652268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1"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a:solidFill>
                  <a:schemeClr val="bg1"/>
                </a:solidFill>
                <a:cs typeface="Times New Roman" panose="02020603050405020304" pitchFamily="18" charset="0"/>
              </a:rPr>
              <a:t>Chúa là sự sáng là Đấng giải thoát con. Chúa là ánh sáng là nguồn ơn cứu độ. </a:t>
            </a:r>
            <a:endParaRPr lang="en-US"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818443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itchFamily="18" charset="0"/>
              </a:rPr>
              <a:t>Tk3</a:t>
            </a:r>
            <a:r>
              <a:rPr lang="en-US" sz="5400" b="1" dirty="0">
                <a:solidFill>
                  <a:srgbClr val="FFFF00"/>
                </a:solidFill>
                <a:effectLst>
                  <a:outerShdw blurRad="38100" dist="38100" dir="2700000" algn="tl">
                    <a:srgbClr val="000000">
                      <a:alpha val="43137"/>
                    </a:srgbClr>
                  </a:outerShdw>
                </a:effectLst>
                <a:cs typeface="Times New Roman" pitchFamily="18" charset="0"/>
              </a:rPr>
              <a:t>:</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en-US" sz="5400" b="1" dirty="0">
                <a:solidFill>
                  <a:schemeClr val="bg1"/>
                </a:solidFill>
                <a:cs typeface="Times New Roman" panose="02020603050405020304" pitchFamily="18" charset="0"/>
              </a:rPr>
              <a:t>Có một điều con vẫn tin, là thấy được phúc lành của Thiên Chúa ở trong cõi trường sinh. Hãy luôn sống kiên trung chờ đợi Chúa, hãy đặt niềm tin ở Ngài. </a:t>
            </a:r>
            <a:endParaRPr lang="en-US" sz="72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36309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1"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a:solidFill>
                  <a:schemeClr val="bg1"/>
                </a:solidFill>
                <a:cs typeface="Times New Roman" panose="02020603050405020304" pitchFamily="18" charset="0"/>
              </a:rPr>
              <a:t>Chúa là sự sáng là Đấng giải thoát con. Chúa là ánh sáng là nguồn ơn cứu độ. </a:t>
            </a:r>
            <a:endParaRPr lang="en-US"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99273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777067" y="3105150"/>
            <a:ext cx="632459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rPr>
              <a:t>XIN CẦU CHO LINH HỒN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rPr>
              <a:t>PHÊRÔ- PHANXICO &amp; GIUSE</a:t>
            </a:r>
            <a:endParaRPr kumimoji="0" lang="en-US"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08"/>
            <a:ext cx="3580162" cy="5143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742950"/>
            <a:ext cx="1694548" cy="2285811"/>
          </a:xfrm>
          <a:prstGeom prst="rect">
            <a:avLst/>
          </a:prstGeom>
        </p:spPr>
      </p:pic>
    </p:spTree>
    <p:extLst>
      <p:ext uri="{BB962C8B-B14F-4D97-AF65-F5344CB8AC3E}">
        <p14:creationId xmlns:p14="http://schemas.microsoft.com/office/powerpoint/2010/main" val="17579703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87293"/>
            <a:ext cx="9144000" cy="3429000"/>
          </a:xfrm>
        </p:spPr>
        <p:txBody>
          <a:bodyPr>
            <a:normAutofit/>
          </a:bodyPr>
          <a:lstStyle/>
          <a:p>
            <a:pPr algn="just"/>
            <a:r>
              <a:rPr lang="en-US" sz="6000" b="1" dirty="0">
                <a:solidFill>
                  <a:schemeClr val="bg1"/>
                </a:solidFill>
                <a:effectLst>
                  <a:outerShdw blurRad="38100" dist="38100" dir="2700000" algn="tl">
                    <a:srgbClr val="000000">
                      <a:alpha val="43137"/>
                    </a:srgbClr>
                  </a:outerShdw>
                </a:effectLst>
                <a:cs typeface="Times New Roman" panose="02020603050405020304" pitchFamily="18" charset="0"/>
              </a:rPr>
              <a:t>Chúa phán: Ta là sự sống lại và là sự sống. Ai tin Ta sẽ không chết đời </a:t>
            </a:r>
            <a:r>
              <a:rPr lang="en-US" sz="6000" b="1" dirty="0" err="1">
                <a:solidFill>
                  <a:schemeClr val="bg1"/>
                </a:solidFill>
                <a:effectLst>
                  <a:outerShdw blurRad="38100" dist="38100" dir="2700000" algn="tl">
                    <a:srgbClr val="000000">
                      <a:alpha val="43137"/>
                    </a:srgbClr>
                  </a:outerShdw>
                </a:effectLst>
                <a:cs typeface="Times New Roman" panose="02020603050405020304" pitchFamily="18" charset="0"/>
              </a:rPr>
              <a:t>đời</a:t>
            </a:r>
            <a:r>
              <a:rPr lang="en-US" sz="6000" b="1" dirty="0">
                <a:solidFill>
                  <a:schemeClr val="bg1"/>
                </a:solidFill>
                <a:effectLst>
                  <a:outerShdw blurRad="38100" dist="38100" dir="2700000" algn="tl">
                    <a:srgbClr val="000000">
                      <a:alpha val="43137"/>
                    </a:srgbClr>
                  </a:outerShdw>
                </a:effectLst>
                <a:cs typeface="Times New Roman" panose="02020603050405020304" pitchFamily="18" charset="0"/>
              </a:rPr>
              <a:t>.</a:t>
            </a:r>
            <a:endParaRPr lang="en-US" sz="5300" b="1" dirty="0">
              <a:solidFill>
                <a:schemeClr val="bg1"/>
              </a:solidFill>
              <a:effectLst>
                <a:outerShdw blurRad="38100" dist="38100" dir="2700000" algn="tl">
                  <a:srgbClr val="000000">
                    <a:alpha val="43137"/>
                  </a:srgbClr>
                </a:outerShdw>
              </a:effectLst>
              <a:cs typeface="Times New Roman" pitchFamily="18" charset="0"/>
            </a:endParaRPr>
          </a:p>
        </p:txBody>
      </p:sp>
      <p:sp>
        <p:nvSpPr>
          <p:cNvPr id="5" name="Rectangle 4"/>
          <p:cNvSpPr/>
          <p:nvPr/>
        </p:nvSpPr>
        <p:spPr>
          <a:xfrm>
            <a:off x="76200" y="133350"/>
            <a:ext cx="48768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UTM American Sans"/>
                <a:ea typeface="+mn-ea"/>
                <a:cs typeface="Times New Roman" pitchFamily="18" charset="0"/>
              </a:rPr>
              <a:t>Alleulia</a:t>
            </a:r>
            <a:r>
              <a:rPr kumimoji="0" lang="en-US" sz="4000" b="1"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a:ea typeface="+mn-ea"/>
                <a:cs typeface="Times New Roman" pitchFamily="18" charset="0"/>
              </a:rPr>
              <a:t>- Alleluia:</a:t>
            </a:r>
          </a:p>
        </p:txBody>
      </p:sp>
      <p:pic>
        <p:nvPicPr>
          <p:cNvPr id="3" name="Picture 2">
            <a:extLst>
              <a:ext uri="{FF2B5EF4-FFF2-40B4-BE49-F238E27FC236}">
                <a16:creationId xmlns:a16="http://schemas.microsoft.com/office/drawing/2014/main" id="{82C8EC3E-3403-5432-8A70-8913D763FA03}"/>
              </a:ext>
            </a:extLst>
          </p:cNvPr>
          <p:cNvPicPr>
            <a:picLocks noChangeAspect="1"/>
          </p:cNvPicPr>
          <p:nvPr/>
        </p:nvPicPr>
        <p:blipFill>
          <a:blip r:embed="rId2"/>
          <a:stretch>
            <a:fillRect/>
          </a:stretch>
        </p:blipFill>
        <p:spPr>
          <a:xfrm>
            <a:off x="4495800" y="4171950"/>
            <a:ext cx="5026594" cy="1143423"/>
          </a:xfrm>
          <a:prstGeom prst="rect">
            <a:avLst/>
          </a:prstGeom>
        </p:spPr>
      </p:pic>
    </p:spTree>
    <p:extLst>
      <p:ext uri="{BB962C8B-B14F-4D97-AF65-F5344CB8AC3E}">
        <p14:creationId xmlns:p14="http://schemas.microsoft.com/office/powerpoint/2010/main" val="2909842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381000" y="1600200"/>
            <a:ext cx="7772400" cy="1102519"/>
          </a:xfrm>
        </p:spPr>
        <p:txBody>
          <a:bodyPr>
            <a:normAutofit fontScale="90000"/>
          </a:bodyPr>
          <a:lstStyle/>
          <a:p>
            <a:pPr eaLnBrk="1" hangingPunct="1"/>
            <a:br>
              <a:rPr lang="en-US" sz="4000" b="0" dirty="0">
                <a:solidFill>
                  <a:schemeClr val="bg1"/>
                </a:solidFill>
                <a:effectLst>
                  <a:outerShdw blurRad="38100" dist="38100" dir="2700000" algn="tl">
                    <a:srgbClr val="000000">
                      <a:alpha val="43137"/>
                    </a:srgbClr>
                  </a:outerShdw>
                </a:effectLst>
              </a:rPr>
            </a:br>
            <a:endParaRPr lang="en-US" sz="4000" b="0" dirty="0">
              <a:solidFill>
                <a:schemeClr val="bg1"/>
              </a:solidFill>
              <a:effectLst>
                <a:outerShdw blurRad="38100" dist="38100" dir="2700000" algn="tl">
                  <a:srgbClr val="000000">
                    <a:alpha val="43137"/>
                  </a:srgbClr>
                </a:outerShdw>
              </a:effectLst>
            </a:endParaRPr>
          </a:p>
        </p:txBody>
      </p:sp>
      <p:sp>
        <p:nvSpPr>
          <p:cNvPr id="3" name="Rectangle 2"/>
          <p:cNvSpPr/>
          <p:nvPr/>
        </p:nvSpPr>
        <p:spPr>
          <a:xfrm>
            <a:off x="3810000" y="299119"/>
            <a:ext cx="5050574"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all" spc="0" normalizeH="0" baseline="0" noProof="0" dirty="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uLnTx/>
                <a:uFillTx/>
                <a:latin typeface="UTM American Sans" pitchFamily="18" charset="0"/>
                <a:ea typeface="+mn-ea"/>
                <a:cs typeface="+mn-cs"/>
              </a:rPr>
              <a:t>Thánh lễ an táng</a:t>
            </a:r>
          </a:p>
        </p:txBody>
      </p:sp>
      <p:sp>
        <p:nvSpPr>
          <p:cNvPr id="4" name="Rectangle 3"/>
          <p:cNvSpPr/>
          <p:nvPr/>
        </p:nvSpPr>
        <p:spPr>
          <a:xfrm>
            <a:off x="3429000" y="746506"/>
            <a:ext cx="5562600" cy="310854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rPr>
              <a:t>ÔNG PHÊRÔ- PHANXICO PHAN THÀNH ĐĂNG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rPr>
              <a:t>ÔNG GIUSE MARIA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rPr>
              <a:t>PHẠM ĐINH THANH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3886200" cy="5143500"/>
          </a:xfrm>
          <a:prstGeom prst="rect">
            <a:avLst/>
          </a:prstGeom>
        </p:spPr>
      </p:pic>
    </p:spTree>
    <p:extLst>
      <p:ext uri="{BB962C8B-B14F-4D97-AF65-F5344CB8AC3E}">
        <p14:creationId xmlns:p14="http://schemas.microsoft.com/office/powerpoint/2010/main" val="3058971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777067" y="3105150"/>
            <a:ext cx="6324598" cy="954107"/>
          </a:xfrm>
          <a:prstGeom prst="rect">
            <a:avLst/>
          </a:prstGeom>
          <a:noFill/>
        </p:spPr>
        <p:txBody>
          <a:bodyPr wrap="square" rtlCol="0">
            <a:spAutoFit/>
          </a:bodyPr>
          <a:lstStyle/>
          <a:p>
            <a:pPr algn="ctr"/>
            <a:r>
              <a:rPr lang="en-US" sz="24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XIN CẦU CHO LINH HỒN </a:t>
            </a:r>
          </a:p>
          <a:p>
            <a:pPr algn="ctr"/>
            <a:r>
              <a:rPr lang="en-US" sz="32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PHÊRÔ - PHANXICO &amp; GIUSE</a:t>
            </a:r>
            <a:endParaRPr lang="en-US" sz="28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08"/>
            <a:ext cx="3580162" cy="5143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742950"/>
            <a:ext cx="1694548" cy="2285811"/>
          </a:xfrm>
          <a:prstGeom prst="rect">
            <a:avLst/>
          </a:prstGeom>
        </p:spPr>
      </p:pic>
    </p:spTree>
    <p:extLst>
      <p:ext uri="{BB962C8B-B14F-4D97-AF65-F5344CB8AC3E}">
        <p14:creationId xmlns:p14="http://schemas.microsoft.com/office/powerpoint/2010/main" val="16465919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0" y="68961"/>
            <a:ext cx="614995" cy="59055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3581400" y="3790950"/>
            <a:ext cx="4572000" cy="1384995"/>
          </a:xfrm>
          <a:prstGeom prst="rect">
            <a:avLst/>
          </a:prstGeom>
        </p:spPr>
        <p:txBody>
          <a:bodyPr>
            <a:spAutoFit/>
          </a:bodyPr>
          <a:lstStyle/>
          <a:p>
            <a:pPr algn="ctr"/>
            <a:r>
              <a:rPr lang="en-US" sz="2800" dirty="0">
                <a:solidFill>
                  <a:srgbClr val="FFFF00"/>
                </a:solidFill>
                <a:latin typeface="UTM American Sans" pitchFamily="18" charset="0"/>
              </a:rPr>
              <a:t>XIN CẦU CHO LINH HỒN </a:t>
            </a:r>
          </a:p>
          <a:p>
            <a:pPr algn="ctr"/>
            <a:r>
              <a:rPr lang="en-US" sz="28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PHÊRÔ- PHANXICO &amp; GIUSE</a:t>
            </a:r>
            <a:endParaRPr lang="en-US" sz="24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2197524381"/>
      </p:ext>
    </p:extLst>
  </p:cSld>
  <p:clrMapOvr>
    <a:masterClrMapping/>
  </p:clrMapOvr>
  <p:transition spd="slow"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Ca</a:t>
            </a:r>
            <a:r>
              <a:rPr lang="en-US" sz="72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r>
              <a:rPr lang="en-US" sz="72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nhập</a:t>
            </a:r>
            <a:r>
              <a:rPr lang="en-US" sz="72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r>
              <a:rPr lang="en-US" sz="72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lễ</a:t>
            </a:r>
            <a:r>
              <a:rPr lang="en-US" sz="7200" b="1" dirty="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p>
          <a:p>
            <a:pPr marL="27432" indent="0" algn="ctr">
              <a:lnSpc>
                <a:spcPct val="120000"/>
              </a:lnSpc>
              <a:buNone/>
            </a:pPr>
            <a:r>
              <a:rPr lang="en-US" sz="7200" b="1" dirty="0" err="1">
                <a:solidFill>
                  <a:schemeClr val="bg1"/>
                </a:solidFill>
                <a:effectLst>
                  <a:outerShdw blurRad="38100" dist="38100" dir="2700000" algn="tl">
                    <a:srgbClr val="000000">
                      <a:alpha val="43137"/>
                    </a:srgbClr>
                  </a:outerShdw>
                </a:effectLst>
                <a:ea typeface="Tahoma" pitchFamily="34" charset="0"/>
                <a:cs typeface="Times New Roman" pitchFamily="18" charset="0"/>
              </a:rPr>
              <a:t>Như</a:t>
            </a:r>
            <a:r>
              <a:rPr lang="en-US" sz="72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sz="7200" b="1" dirty="0" err="1">
                <a:solidFill>
                  <a:schemeClr val="bg1"/>
                </a:solidFill>
                <a:effectLst>
                  <a:outerShdw blurRad="38100" dist="38100" dir="2700000" algn="tl">
                    <a:srgbClr val="000000">
                      <a:alpha val="43137"/>
                    </a:srgbClr>
                  </a:outerShdw>
                </a:effectLst>
                <a:ea typeface="Tahoma" pitchFamily="34" charset="0"/>
                <a:cs typeface="Times New Roman" pitchFamily="18" charset="0"/>
              </a:rPr>
              <a:t>Đức</a:t>
            </a:r>
            <a:r>
              <a:rPr lang="en-US" sz="72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Ki- </a:t>
            </a:r>
            <a:r>
              <a:rPr lang="en-US" sz="7200" b="1" dirty="0" err="1">
                <a:solidFill>
                  <a:schemeClr val="bg1"/>
                </a:solidFill>
                <a:effectLst>
                  <a:outerShdw blurRad="38100" dist="38100" dir="2700000" algn="tl">
                    <a:srgbClr val="000000">
                      <a:alpha val="43137"/>
                    </a:srgbClr>
                  </a:outerShdw>
                </a:effectLst>
                <a:ea typeface="Tahoma" pitchFamily="34" charset="0"/>
                <a:cs typeface="Times New Roman" pitchFamily="18" charset="0"/>
              </a:rPr>
              <a:t>Tô</a:t>
            </a:r>
            <a:endParaRPr lang="en-US" sz="7200" b="1" dirty="0">
              <a:solidFill>
                <a:schemeClr val="bg1"/>
              </a:solidFill>
              <a:effectLst>
                <a:outerShdw blurRad="38100" dist="38100" dir="2700000" algn="tl">
                  <a:srgbClr val="000000">
                    <a:alpha val="43137"/>
                  </a:srgbClr>
                </a:outerShdw>
              </a:effectLst>
              <a:ea typeface="Tahoma" pitchFamily="34" charset="0"/>
              <a:cs typeface="Times New Roman" pitchFamily="18" charset="0"/>
            </a:endParaRPr>
          </a:p>
          <a:p>
            <a:pPr marL="27432" indent="0" algn="ctr">
              <a:lnSpc>
                <a:spcPct val="120000"/>
              </a:lnSpc>
              <a:buNone/>
            </a:pPr>
            <a:r>
              <a:rPr lang="en-US" sz="3600" b="1" dirty="0">
                <a:solidFill>
                  <a:srgbClr val="FFFF00"/>
                </a:solidFill>
                <a:effectLst>
                  <a:outerShdw blurRad="38100" dist="38100" dir="2700000" algn="tl">
                    <a:srgbClr val="000000">
                      <a:alpha val="43137"/>
                    </a:srgbClr>
                  </a:outerShdw>
                </a:effectLst>
                <a:ea typeface="Tahoma" pitchFamily="34" charset="0"/>
                <a:cs typeface="Times New Roman" pitchFamily="18" charset="0"/>
              </a:rPr>
              <a:t>Lm. Dao Kim</a:t>
            </a:r>
            <a:endParaRPr lang="en-US" sz="4400" b="1" dirty="0">
              <a:solidFill>
                <a:srgbClr val="7030A0"/>
              </a:solidFill>
              <a:effectLst>
                <a:outerShdw blurRad="38100" dist="38100" dir="2700000" algn="tl">
                  <a:srgbClr val="000000">
                    <a:alpha val="43137"/>
                  </a:srgbClr>
                </a:outerShdw>
              </a:effectLst>
              <a:ea typeface="Tahoma" pitchFamily="34" charset="0"/>
              <a:cs typeface="Times New Roman" pitchFamily="18" charset="0"/>
            </a:endParaRPr>
          </a:p>
        </p:txBody>
      </p:sp>
      <p:pic>
        <p:nvPicPr>
          <p:cNvPr id="2" name="Picture 1">
            <a:extLst>
              <a:ext uri="{FF2B5EF4-FFF2-40B4-BE49-F238E27FC236}">
                <a16:creationId xmlns:a16="http://schemas.microsoft.com/office/drawing/2014/main" id="{57C0C5D8-A224-701D-2BE4-82E680BE27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4019550"/>
            <a:ext cx="4953000" cy="930191"/>
          </a:xfrm>
          <a:prstGeom prst="rect">
            <a:avLst/>
          </a:prstGeom>
        </p:spPr>
      </p:pic>
      <p:sp>
        <p:nvSpPr>
          <p:cNvPr id="3" name="TextBox 2">
            <a:extLst>
              <a:ext uri="{FF2B5EF4-FFF2-40B4-BE49-F238E27FC236}">
                <a16:creationId xmlns:a16="http://schemas.microsoft.com/office/drawing/2014/main" id="{771FAE9D-6BE7-9121-E530-09492C46F193}"/>
              </a:ext>
            </a:extLst>
          </p:cNvPr>
          <p:cNvSpPr txBox="1"/>
          <p:nvPr/>
        </p:nvSpPr>
        <p:spPr>
          <a:xfrm>
            <a:off x="3292688" y="4151718"/>
            <a:ext cx="2634824"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CA ĐOÀN THÁNH CECILIA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GIÁO XỨ THIÊN ÂN</a:t>
            </a:r>
          </a:p>
        </p:txBody>
      </p:sp>
    </p:spTree>
    <p:extLst>
      <p:ext uri="{BB962C8B-B14F-4D97-AF65-F5344CB8AC3E}">
        <p14:creationId xmlns:p14="http://schemas.microsoft.com/office/powerpoint/2010/main" val="3798716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3">
            <a:extLst>
              <a:ext uri="{FF2B5EF4-FFF2-40B4-BE49-F238E27FC236}">
                <a16:creationId xmlns:a16="http://schemas.microsoft.com/office/drawing/2014/main" id="{70A7E1C1-E6FE-479D-D062-2F54B6A3E21D}"/>
              </a:ext>
            </a:extLst>
          </p:cNvPr>
          <p:cNvPicPr>
            <a:picLocks noChangeAspect="1"/>
          </p:cNvPicPr>
          <p:nvPr/>
        </p:nvPicPr>
        <p:blipFill>
          <a:blip r:embed="rId3"/>
          <a:stretch>
            <a:fillRect/>
          </a:stretch>
        </p:blipFill>
        <p:spPr>
          <a:xfrm>
            <a:off x="4114800" y="4095750"/>
            <a:ext cx="4267200" cy="798786"/>
          </a:xfrm>
          <a:prstGeom prst="rect">
            <a:avLst/>
          </a:prstGeom>
        </p:spPr>
      </p:pic>
      <p:sp>
        <p:nvSpPr>
          <p:cNvPr id="6" name="TextBox 5">
            <a:extLst>
              <a:ext uri="{FF2B5EF4-FFF2-40B4-BE49-F238E27FC236}">
                <a16:creationId xmlns:a16="http://schemas.microsoft.com/office/drawing/2014/main" id="{06CE520A-AEAA-9116-EB7F-7F920F8F29F8}"/>
              </a:ext>
            </a:extLst>
          </p:cNvPr>
          <p:cNvSpPr txBox="1"/>
          <p:nvPr/>
        </p:nvSpPr>
        <p:spPr>
          <a:xfrm>
            <a:off x="3931920" y="2724150"/>
            <a:ext cx="4632960" cy="1323439"/>
          </a:xfrm>
          <a:prstGeom prst="rect">
            <a:avLst/>
          </a:prstGeom>
          <a:noFill/>
        </p:spPr>
        <p:txBody>
          <a:bodyPr wrap="square">
            <a:spAutoFit/>
          </a:bodyPr>
          <a:lstStyle/>
          <a:p>
            <a:pPr algn="ctr"/>
            <a:r>
              <a:rPr lang="en-US" sz="4000" dirty="0">
                <a:solidFill>
                  <a:srgbClr val="FFFF00"/>
                </a:solidFill>
              </a:rPr>
              <a:t>Hy </a:t>
            </a:r>
            <a:r>
              <a:rPr lang="en-US" sz="4000" dirty="0" err="1">
                <a:solidFill>
                  <a:srgbClr val="FFFF00"/>
                </a:solidFill>
              </a:rPr>
              <a:t>Lễ</a:t>
            </a:r>
            <a:r>
              <a:rPr lang="en-US" sz="4000" dirty="0">
                <a:solidFill>
                  <a:srgbClr val="FFFF00"/>
                </a:solidFill>
              </a:rPr>
              <a:t> </a:t>
            </a:r>
            <a:r>
              <a:rPr lang="en-US" sz="4000" dirty="0" err="1">
                <a:solidFill>
                  <a:srgbClr val="FFFF00"/>
                </a:solidFill>
              </a:rPr>
              <a:t>Cuối</a:t>
            </a:r>
            <a:r>
              <a:rPr lang="en-US" sz="4000" dirty="0">
                <a:solidFill>
                  <a:srgbClr val="FFFF00"/>
                </a:solidFill>
              </a:rPr>
              <a:t> </a:t>
            </a:r>
            <a:r>
              <a:rPr lang="en-US" sz="4000" dirty="0" err="1">
                <a:solidFill>
                  <a:srgbClr val="FFFF00"/>
                </a:solidFill>
              </a:rPr>
              <a:t>Cùng</a:t>
            </a:r>
            <a:endParaRPr lang="en-US" sz="4000" dirty="0">
              <a:solidFill>
                <a:srgbClr val="FFFF00"/>
              </a:solidFill>
            </a:endParaRPr>
          </a:p>
          <a:p>
            <a:pPr algn="ctr"/>
            <a:r>
              <a:rPr lang="en-US" sz="4000" i="1" dirty="0" err="1">
                <a:solidFill>
                  <a:schemeClr val="bg1"/>
                </a:solidFill>
              </a:rPr>
              <a:t>Ân</a:t>
            </a:r>
            <a:r>
              <a:rPr lang="en-US" sz="4000" i="1" dirty="0">
                <a:solidFill>
                  <a:schemeClr val="bg1"/>
                </a:solidFill>
              </a:rPr>
              <a:t> </a:t>
            </a:r>
            <a:r>
              <a:rPr lang="en-US" sz="4000" i="1" dirty="0" err="1">
                <a:solidFill>
                  <a:schemeClr val="bg1"/>
                </a:solidFill>
              </a:rPr>
              <a:t>Đức</a:t>
            </a:r>
            <a:endParaRPr lang="en-US" sz="4000" i="1" dirty="0">
              <a:solidFill>
                <a:schemeClr val="bg1"/>
              </a:solidFill>
            </a:endParaRPr>
          </a:p>
        </p:txBody>
      </p:sp>
    </p:spTree>
    <p:extLst>
      <p:ext uri="{BB962C8B-B14F-4D97-AF65-F5344CB8AC3E}">
        <p14:creationId xmlns:p14="http://schemas.microsoft.com/office/powerpoint/2010/main" val="1600999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0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Tk1:</a:t>
            </a:r>
            <a:r>
              <a:rPr lang="en-US" altLang="en-US" sz="4000" b="1"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Lạy</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trọn</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đời</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đã</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dâng</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cho</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Ngài</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trọn</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đời</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bước</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theo</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chân</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Ngài</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muốn</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ở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đâu</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thì</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cho</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con ở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đó</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để</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trọn</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đời</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dâng</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làm</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hy</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lễ</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để</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trọn</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niềm</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vui</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trong</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muôn</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đời</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endParaRPr lang="en-US" altLang="en-US" sz="44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10801059"/>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err="1">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Đk</a:t>
            </a:r>
            <a:r>
              <a:rPr lang="en-US" altLang="en-US" sz="54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5400" b="1"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Nơi</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Ngài</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đặt</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hy</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vọng</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nơi</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Ngài</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dâng</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xác</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hồn</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lạy</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Thiên</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Đấng</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cứu</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độ</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lạy</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Thiên</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Đấng</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cứu</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độ</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con. </a:t>
            </a:r>
            <a:endParaRPr lang="en-US" altLang="en-US" sz="54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332700464"/>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0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Tk2:</a:t>
            </a:r>
            <a:r>
              <a:rPr lang="en-US" altLang="en-US" sz="4000" b="1"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Lạy</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điều</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mà</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khấn</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xin</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đêm</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ngày</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điều</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mà</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thiết</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tha</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van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nài</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muốn</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ở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đâu</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thì</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cho</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con ở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đó</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vì</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nguồn</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hạnh</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phúc</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là</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nơi</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vì</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nguồn</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nghỉ</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an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trong</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muôn</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đời</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endParaRPr lang="en-US" altLang="en-US" sz="44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762699017"/>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err="1">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Đk</a:t>
            </a:r>
            <a:r>
              <a:rPr lang="en-US" altLang="en-US" sz="54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5400" b="1"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Nơi</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Ngài</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đặt</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hy</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vọng</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nơi</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Ngài</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dâng</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xác</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hồn</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lạy</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Thiên</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Đấng</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cứu</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độ</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lạy</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Thiên</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Đấng</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cứu</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độ</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con. </a:t>
            </a:r>
            <a:endParaRPr lang="en-US" altLang="en-US" sz="54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626493666"/>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2553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777067" y="3105150"/>
            <a:ext cx="6324598" cy="1077218"/>
          </a:xfrm>
          <a:prstGeom prst="rect">
            <a:avLst/>
          </a:prstGeom>
          <a:noFill/>
        </p:spPr>
        <p:txBody>
          <a:bodyPr wrap="square" rtlCol="0">
            <a:spAutoFit/>
          </a:bodyPr>
          <a:lstStyle/>
          <a:p>
            <a:pPr algn="ctr"/>
            <a:r>
              <a:rPr lang="en-US" sz="36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XIN CẦU CHO LINH HỒN </a:t>
            </a:r>
          </a:p>
          <a:p>
            <a:pPr algn="ctr"/>
            <a:r>
              <a:rPr lang="en-US" sz="28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PHÊRÔ- PHANXICO &amp; GIUSE</a:t>
            </a:r>
            <a:endParaRPr lang="en-US" sz="24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08"/>
            <a:ext cx="3580162" cy="5143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742950"/>
            <a:ext cx="1694548" cy="2285811"/>
          </a:xfrm>
          <a:prstGeom prst="rect">
            <a:avLst/>
          </a:prstGeom>
        </p:spPr>
      </p:pic>
    </p:spTree>
    <p:extLst>
      <p:ext uri="{BB962C8B-B14F-4D97-AF65-F5344CB8AC3E}">
        <p14:creationId xmlns:p14="http://schemas.microsoft.com/office/powerpoint/2010/main" val="16465919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1950"/>
            <a:ext cx="9144000" cy="3505200"/>
          </a:xfrm>
          <a:noFill/>
        </p:spPr>
        <p:txBody>
          <a:bodyPr>
            <a:noAutofit/>
          </a:bodyPr>
          <a:lstStyle/>
          <a:p>
            <a:pPr marL="0" indent="0" algn="ctr">
              <a:lnSpc>
                <a:spcPct val="120000"/>
              </a:lnSpc>
              <a:buNone/>
            </a:pPr>
            <a:r>
              <a:rPr lang="en-US" sz="7200" b="0"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Ca</a:t>
            </a:r>
            <a:r>
              <a:rPr lang="en-US" sz="7200" b="0"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7200" b="0"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Hiệp</a:t>
            </a:r>
            <a:r>
              <a:rPr lang="en-US" sz="7200" b="0"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7200" b="0"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Lễ</a:t>
            </a:r>
            <a:endParaRPr lang="en-US" sz="7200" b="0"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ctr">
              <a:lnSpc>
                <a:spcPct val="120000"/>
              </a:lnSpc>
              <a:buNone/>
            </a:pPr>
            <a:r>
              <a:rPr lang="en-US" sz="7200"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Nghĩ</a:t>
            </a:r>
            <a:r>
              <a:rPr lang="en-US" sz="7200"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7200"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Suy</a:t>
            </a:r>
            <a:r>
              <a:rPr lang="en-US" sz="7200"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7200"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Phận</a:t>
            </a:r>
            <a:r>
              <a:rPr lang="en-US" sz="7200"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7200"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Người</a:t>
            </a:r>
            <a:endParaRPr lang="en-US" sz="7200" b="0"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ctr">
              <a:lnSpc>
                <a:spcPct val="120000"/>
              </a:lnSpc>
              <a:buNone/>
            </a:pPr>
            <a:r>
              <a:rPr lang="en-US" sz="4000" i="1" dirty="0" err="1">
                <a:solidFill>
                  <a:schemeClr val="bg1"/>
                </a:solidFill>
                <a:latin typeface="+mj-lt"/>
                <a:ea typeface="SimHei" pitchFamily="49" charset="-122"/>
                <a:cs typeface="Times New Roman" pitchFamily="18" charset="0"/>
              </a:rPr>
              <a:t>Dấu</a:t>
            </a:r>
            <a:r>
              <a:rPr lang="en-US" sz="4000" i="1" dirty="0">
                <a:solidFill>
                  <a:schemeClr val="bg1"/>
                </a:solidFill>
                <a:latin typeface="+mj-lt"/>
                <a:ea typeface="SimHei" pitchFamily="49" charset="-122"/>
                <a:cs typeface="Times New Roman" pitchFamily="18" charset="0"/>
              </a:rPr>
              <a:t> </a:t>
            </a:r>
            <a:r>
              <a:rPr lang="en-US" sz="4000" i="1" dirty="0" err="1">
                <a:solidFill>
                  <a:schemeClr val="bg1"/>
                </a:solidFill>
                <a:latin typeface="+mj-lt"/>
                <a:ea typeface="SimHei" pitchFamily="49" charset="-122"/>
                <a:cs typeface="Times New Roman" pitchFamily="18" charset="0"/>
              </a:rPr>
              <a:t>Chân</a:t>
            </a:r>
            <a:r>
              <a:rPr lang="en-US" sz="4000" i="1" dirty="0">
                <a:solidFill>
                  <a:schemeClr val="bg1"/>
                </a:solidFill>
                <a:latin typeface="+mj-lt"/>
                <a:ea typeface="SimHei" pitchFamily="49" charset="-122"/>
                <a:cs typeface="Times New Roman" pitchFamily="18" charset="0"/>
              </a:rPr>
              <a:t> </a:t>
            </a:r>
            <a:endParaRPr lang="en-US" sz="4000" b="0" i="1" dirty="0">
              <a:solidFill>
                <a:schemeClr val="bg1"/>
              </a:solidFill>
              <a:latin typeface="+mj-lt"/>
              <a:ea typeface="SimHei" pitchFamily="49" charset="-122"/>
              <a:cs typeface="Times New Roman" pitchFamily="18" charset="0"/>
            </a:endParaRPr>
          </a:p>
        </p:txBody>
      </p:sp>
      <p:pic>
        <p:nvPicPr>
          <p:cNvPr id="2" name="Picture 1">
            <a:extLst>
              <a:ext uri="{FF2B5EF4-FFF2-40B4-BE49-F238E27FC236}">
                <a16:creationId xmlns:a16="http://schemas.microsoft.com/office/drawing/2014/main" id="{7A8B83FC-FC4C-91FA-101E-71CE6724C98F}"/>
              </a:ext>
            </a:extLst>
          </p:cNvPr>
          <p:cNvPicPr>
            <a:picLocks noChangeAspect="1"/>
          </p:cNvPicPr>
          <p:nvPr/>
        </p:nvPicPr>
        <p:blipFill>
          <a:blip r:embed="rId2"/>
          <a:stretch>
            <a:fillRect/>
          </a:stretch>
        </p:blipFill>
        <p:spPr>
          <a:xfrm>
            <a:off x="2057400" y="4019550"/>
            <a:ext cx="5081921" cy="951045"/>
          </a:xfrm>
          <a:prstGeom prst="rect">
            <a:avLst/>
          </a:prstGeom>
        </p:spPr>
      </p:pic>
    </p:spTree>
    <p:extLst>
      <p:ext uri="{BB962C8B-B14F-4D97-AF65-F5344CB8AC3E}">
        <p14:creationId xmlns:p14="http://schemas.microsoft.com/office/powerpoint/2010/main" val="2916296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9144000" cy="4933950"/>
          </a:xfrm>
        </p:spPr>
        <p:txBody>
          <a:bodyPr>
            <a:noAutofit/>
          </a:bodyPr>
          <a:lstStyle/>
          <a:p>
            <a:pPr marL="27432" indent="0" algn="just">
              <a:lnSpc>
                <a:spcPct val="120000"/>
              </a:lnSpc>
              <a:buNone/>
            </a:pPr>
            <a:r>
              <a:rPr lang="en-US" sz="4000"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000" b="0"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000" b="0"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000" b="1" dirty="0">
                <a:solidFill>
                  <a:schemeClr val="bg1"/>
                </a:solidFill>
              </a:rPr>
              <a:t>Khi một người nằm xuống, xác thân về với cát bụi. Ôi phận người quá mỏng manh, như hoa nở rồi sẽ tàn nhanh. Vào đời là những ước mơ, những mong chờ, chờ ngày mai sẽ tới. Chợt Chúa đến gọi mời, xin đáp lời theo tiếng Ngài mà thôi.</a:t>
            </a:r>
            <a:endParaRPr lang="en-US" sz="40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59691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000"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000"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000" b="0"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000" b="0"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từ</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bi. Lay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giàu</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nhũng</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linh</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hồn</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trong</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nơi</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luyện</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ngục</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đang</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ngày</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đêm</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kêu</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khấn</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khấn</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cầu</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ơi</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thứ</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tha</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giang</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cánh</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tay</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dẫn</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vào</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hạnh</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phúc</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đàng</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40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64429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en-US" sz="54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54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5400" b="1" dirty="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n-lt"/>
              </a:rPr>
              <a:t>Như</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Đức</a:t>
            </a:r>
            <a:r>
              <a:rPr lang="en-US" sz="5400" b="0" dirty="0">
                <a:solidFill>
                  <a:schemeClr val="bg1"/>
                </a:solidFill>
                <a:effectLst>
                  <a:outerShdw blurRad="38100" dist="38100" dir="2700000" algn="tl">
                    <a:srgbClr val="000000">
                      <a:alpha val="43137"/>
                    </a:srgbClr>
                  </a:outerShdw>
                </a:effectLst>
                <a:latin typeface="+mn-lt"/>
              </a:rPr>
              <a:t> Ki- </a:t>
            </a:r>
            <a:r>
              <a:rPr lang="en-US" sz="5400" b="0" dirty="0" err="1">
                <a:solidFill>
                  <a:schemeClr val="bg1"/>
                </a:solidFill>
                <a:effectLst>
                  <a:outerShdw blurRad="38100" dist="38100" dir="2700000" algn="tl">
                    <a:srgbClr val="000000">
                      <a:alpha val="43137"/>
                    </a:srgbClr>
                  </a:outerShdw>
                </a:effectLst>
                <a:latin typeface="+mn-lt"/>
              </a:rPr>
              <a:t>tô</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đã</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chết</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và</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đã</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sống</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lại</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thế</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nào</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thì</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Thiên</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Chúa</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cũng</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sẽ</a:t>
            </a:r>
            <a:r>
              <a:rPr lang="en-US" sz="5400" b="0" dirty="0">
                <a:solidFill>
                  <a:schemeClr val="bg1"/>
                </a:solidFill>
                <a:effectLst>
                  <a:outerShdw blurRad="38100" dist="38100" dir="2700000" algn="tl">
                    <a:srgbClr val="000000">
                      <a:alpha val="43137"/>
                    </a:srgbClr>
                  </a:outerShdw>
                </a:effectLst>
                <a:latin typeface="+mn-lt"/>
              </a:rPr>
              <a:t> </a:t>
            </a:r>
            <a:r>
              <a:rPr lang="en-US" sz="5400" dirty="0" err="1">
                <a:solidFill>
                  <a:schemeClr val="bg1"/>
                </a:solidFill>
                <a:effectLst>
                  <a:outerShdw blurRad="38100" dist="38100" dir="2700000" algn="tl">
                    <a:srgbClr val="000000">
                      <a:alpha val="43137"/>
                    </a:srgbClr>
                  </a:outerShdw>
                </a:effectLst>
                <a:latin typeface="+mn-lt"/>
              </a:rPr>
              <a:t>đ</a:t>
            </a:r>
            <a:r>
              <a:rPr lang="en-US" sz="5400" b="0" dirty="0" err="1">
                <a:solidFill>
                  <a:schemeClr val="bg1"/>
                </a:solidFill>
                <a:effectLst>
                  <a:outerShdw blurRad="38100" dist="38100" dir="2700000" algn="tl">
                    <a:srgbClr val="000000">
                      <a:alpha val="43137"/>
                    </a:srgbClr>
                  </a:outerShdw>
                </a:effectLst>
                <a:latin typeface="+mn-lt"/>
              </a:rPr>
              <a:t>em</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họ</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đến</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với</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Người</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và</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mọi</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người</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đều</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phải</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chết</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nơi</a:t>
            </a:r>
            <a:r>
              <a:rPr lang="en-US" sz="5400" b="0" dirty="0">
                <a:solidFill>
                  <a:schemeClr val="bg1"/>
                </a:solidFill>
                <a:effectLst>
                  <a:outerShdw blurRad="38100" dist="38100" dir="2700000" algn="tl">
                    <a:srgbClr val="000000">
                      <a:alpha val="43137"/>
                    </a:srgbClr>
                  </a:outerShdw>
                </a:effectLst>
                <a:latin typeface="+mn-lt"/>
              </a:rPr>
              <a:t> A- </a:t>
            </a:r>
            <a:r>
              <a:rPr lang="en-US" sz="5400" b="0" dirty="0" err="1">
                <a:solidFill>
                  <a:schemeClr val="bg1"/>
                </a:solidFill>
                <a:effectLst>
                  <a:outerShdw blurRad="38100" dist="38100" dir="2700000" algn="tl">
                    <a:srgbClr val="000000">
                      <a:alpha val="43137"/>
                    </a:srgbClr>
                  </a:outerShdw>
                </a:effectLst>
                <a:latin typeface="+mn-lt"/>
              </a:rPr>
              <a:t>đam</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thế</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nào</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thì</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cũng</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sẽ</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được</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sống</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lại</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nơi</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đức</a:t>
            </a:r>
            <a:r>
              <a:rPr lang="en-US" sz="5400" b="0" dirty="0">
                <a:solidFill>
                  <a:schemeClr val="bg1"/>
                </a:solidFill>
                <a:effectLst>
                  <a:outerShdw blurRad="38100" dist="38100" dir="2700000" algn="tl">
                    <a:srgbClr val="000000">
                      <a:alpha val="43137"/>
                    </a:srgbClr>
                  </a:outerShdw>
                </a:effectLst>
                <a:latin typeface="+mn-lt"/>
              </a:rPr>
              <a:t> Ki- </a:t>
            </a:r>
            <a:r>
              <a:rPr lang="en-US" sz="5400" b="0" dirty="0" err="1">
                <a:solidFill>
                  <a:schemeClr val="bg1"/>
                </a:solidFill>
                <a:effectLst>
                  <a:outerShdw blurRad="38100" dist="38100" dir="2700000" algn="tl">
                    <a:srgbClr val="000000">
                      <a:alpha val="43137"/>
                    </a:srgbClr>
                  </a:outerShdw>
                </a:effectLst>
                <a:latin typeface="+mn-lt"/>
              </a:rPr>
              <a:t>tô</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như</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vậy</a:t>
            </a:r>
            <a:r>
              <a:rPr lang="en-US" sz="5400" b="0" dirty="0">
                <a:solidFill>
                  <a:schemeClr val="bg1"/>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39155948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9144000" cy="4933950"/>
          </a:xfrm>
        </p:spPr>
        <p:txBody>
          <a:bodyPr>
            <a:noAutofit/>
          </a:bodyPr>
          <a:lstStyle/>
          <a:p>
            <a:pPr marL="27432" indent="0" algn="just">
              <a:lnSpc>
                <a:spcPct val="120000"/>
              </a:lnSpc>
              <a:buNone/>
            </a:pPr>
            <a:r>
              <a:rPr lang="en-US" sz="4000" b="1" u="sng" dirty="0">
                <a:solidFill>
                  <a:srgbClr val="FFFF00"/>
                </a:solidFill>
              </a:rPr>
              <a:t>Tk3:</a:t>
            </a:r>
            <a:r>
              <a:rPr lang="en-US" sz="4000" b="1" dirty="0">
                <a:solidFill>
                  <a:schemeClr val="bg1"/>
                </a:solidFill>
              </a:rPr>
              <a:t> </a:t>
            </a:r>
            <a:r>
              <a:rPr lang="vi-VN" sz="4000" b="1" dirty="0">
                <a:solidFill>
                  <a:schemeClr val="bg1"/>
                </a:solidFill>
              </a:rPr>
              <a:t>Đây là giờ sau cuối, phút giây lìa xa cõi đời. Bao nghẹn ngào ứa lệ rơi, bao nỗi buồn đọng mãi chẳng vơi. Đường trần chỉ bấy nhiêu thôi, nay hết rồi, chỉ còn bao tiếc nuối. Và những nối ngậm ngùi, khi giã từ xin Chúa dủ tình thương.</a:t>
            </a:r>
            <a:endParaRPr lang="en-US" sz="40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43098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000"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000"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000" b="0"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000" b="0"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từ</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bi. Lay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giàu</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những</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linh</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hồn</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trong</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nơi</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luyện</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ngục</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đang</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ngày</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đêm</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kêu</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khấn</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khấn</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cầu</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ơi</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thứ</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tha</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giang</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cánh</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tay</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dẫn</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vào</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hạnh</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phúc</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đàng</a:t>
            </a:r>
            <a:r>
              <a:rPr lang="en-US" sz="4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40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97185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0" y="68961"/>
            <a:ext cx="614995" cy="59055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3581400" y="3790950"/>
            <a:ext cx="4572000" cy="1384995"/>
          </a:xfrm>
          <a:prstGeom prst="rect">
            <a:avLst/>
          </a:prstGeom>
        </p:spPr>
        <p:txBody>
          <a:bodyPr>
            <a:spAutoFit/>
          </a:bodyPr>
          <a:lstStyle/>
          <a:p>
            <a:pPr algn="ctr"/>
            <a:r>
              <a:rPr lang="en-US" sz="2800" dirty="0">
                <a:solidFill>
                  <a:srgbClr val="FFFF00"/>
                </a:solidFill>
                <a:latin typeface="UTM American Sans" pitchFamily="18" charset="0"/>
              </a:rPr>
              <a:t>XIN CẦU CHO LINH HỒN </a:t>
            </a:r>
          </a:p>
          <a:p>
            <a:pPr algn="ctr"/>
            <a:r>
              <a:rPr lang="en-US" sz="28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PHÊRÔ- PHANXICO &amp; GIUSE</a:t>
            </a:r>
            <a:endParaRPr lang="en-US" sz="24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2228276723"/>
      </p:ext>
    </p:extLst>
  </p:cSld>
  <p:clrMapOvr>
    <a:masterClrMapping/>
  </p:clrMapOvr>
  <p:transition spd="slow"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777067" y="3105150"/>
            <a:ext cx="6324598" cy="1138773"/>
          </a:xfrm>
          <a:prstGeom prst="rect">
            <a:avLst/>
          </a:prstGeom>
          <a:noFill/>
        </p:spPr>
        <p:txBody>
          <a:bodyPr wrap="square" rtlCol="0">
            <a:spAutoFit/>
          </a:bodyPr>
          <a:lstStyle/>
          <a:p>
            <a:pPr algn="ctr"/>
            <a:r>
              <a:rPr lang="en-US" sz="36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XIN CẦU CHO LINH HỒN </a:t>
            </a:r>
          </a:p>
          <a:p>
            <a:pPr algn="ctr"/>
            <a:r>
              <a:rPr lang="en-US" sz="32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PHÊRÔ- PHANXICO &amp; GIUSE</a:t>
            </a:r>
            <a:endParaRPr lang="en-US" sz="28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08"/>
            <a:ext cx="3580162" cy="5143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742950"/>
            <a:ext cx="1694548" cy="2285811"/>
          </a:xfrm>
          <a:prstGeom prst="rect">
            <a:avLst/>
          </a:prstGeom>
        </p:spPr>
      </p:pic>
    </p:spTree>
    <p:extLst>
      <p:ext uri="{BB962C8B-B14F-4D97-AF65-F5344CB8AC3E}">
        <p14:creationId xmlns:p14="http://schemas.microsoft.com/office/powerpoint/2010/main" val="16465919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800" b="0"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7200"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BỤI TRO</a:t>
            </a:r>
          </a:p>
          <a:p>
            <a:pPr marL="27432" indent="0" algn="ctr">
              <a:lnSpc>
                <a:spcPct val="120000"/>
              </a:lnSpc>
              <a:buNone/>
            </a:pPr>
            <a:r>
              <a:rPr lang="en-US" sz="5400"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Ngoc </a:t>
            </a:r>
            <a:r>
              <a:rPr lang="en-US" sz="5400" i="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Kôn</a:t>
            </a:r>
            <a:endParaRPr lang="en-US" sz="5400" b="0"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pic>
        <p:nvPicPr>
          <p:cNvPr id="2" name="Picture 1">
            <a:extLst>
              <a:ext uri="{FF2B5EF4-FFF2-40B4-BE49-F238E27FC236}">
                <a16:creationId xmlns:a16="http://schemas.microsoft.com/office/drawing/2014/main" id="{364BF3DD-BB68-E7B8-48EB-1191A2A173AD}"/>
              </a:ext>
            </a:extLst>
          </p:cNvPr>
          <p:cNvPicPr>
            <a:picLocks noChangeAspect="1"/>
          </p:cNvPicPr>
          <p:nvPr/>
        </p:nvPicPr>
        <p:blipFill>
          <a:blip r:embed="rId2"/>
          <a:stretch>
            <a:fillRect/>
          </a:stretch>
        </p:blipFill>
        <p:spPr>
          <a:xfrm>
            <a:off x="1447800" y="3257550"/>
            <a:ext cx="6612715" cy="1237522"/>
          </a:xfrm>
          <a:prstGeom prst="rect">
            <a:avLst/>
          </a:prstGeom>
        </p:spPr>
      </p:pic>
    </p:spTree>
    <p:extLst>
      <p:ext uri="{BB962C8B-B14F-4D97-AF65-F5344CB8AC3E}">
        <p14:creationId xmlns:p14="http://schemas.microsoft.com/office/powerpoint/2010/main" val="31702693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4857750"/>
          </a:xfrm>
        </p:spPr>
        <p:txBody>
          <a:bodyPr>
            <a:noAutofit/>
          </a:bodyPr>
          <a:lstStyle/>
          <a:p>
            <a:pPr marL="27432" indent="0" algn="just">
              <a:buNone/>
            </a:pPr>
            <a:r>
              <a:rPr lang="en-US" sz="5400"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5400" b="0"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hãy</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nhớ</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rằng</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thân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ta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chính</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bụi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tro</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ơi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hãy</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nhớ</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thân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ta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chính</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bụi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đất</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cơn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phong</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qua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bóng</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ta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đồi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Vì</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bụi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tro</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ngày</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sau</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sẽ</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về</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tro</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bụi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108260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9067800" cy="4933950"/>
          </a:xfrm>
        </p:spPr>
        <p:txBody>
          <a:bodyPr>
            <a:noAutofit/>
          </a:bodyPr>
          <a:lstStyle/>
          <a:p>
            <a:pPr marL="27432" indent="0" algn="just">
              <a:buNone/>
            </a:pPr>
            <a:r>
              <a:rPr lang="en-US" sz="4800"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Tk1:</a:t>
            </a:r>
            <a:r>
              <a:rPr lang="en-US" sz="4800" b="0"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Đẹp</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như</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hoa</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mùa</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xuân</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thì</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sớm</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nở</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cũng</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tối</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tàn</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Bền</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như</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lâu</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đài</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xây</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ngày</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cũng</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sẽ</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chuyển</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lay.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Xinh</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tươi</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mấy</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kiêu</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sa</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mấy</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ngày</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hư</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không</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sơm</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muộn</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cũng</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hoàn</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hư</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không</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48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87564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buNone/>
            </a:pPr>
            <a:r>
              <a:rPr lang="en-US" sz="5400"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5400" b="0"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hãy</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nhớ</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rằng</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thân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ta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chính</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bụi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tro</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ơi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hãy</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nhớ</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thân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ta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chính</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bụi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đất</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cơn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phong</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qua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bóng</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ta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đồi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Vì</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bụi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tro</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ngày</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sau</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sẽ</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về</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tro</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bụi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541203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1950"/>
            <a:ext cx="9067800" cy="4781550"/>
          </a:xfrm>
        </p:spPr>
        <p:txBody>
          <a:bodyPr>
            <a:noAutofit/>
          </a:bodyPr>
          <a:lstStyle/>
          <a:p>
            <a:pPr marL="27432" indent="0" algn="just">
              <a:buNone/>
            </a:pPr>
            <a:r>
              <a:rPr lang="en-US" sz="4800"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Tk2:</a:t>
            </a:r>
            <a:r>
              <a:rPr lang="en-US" sz="4800" b="0"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Giàu</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sang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bao</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thì</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ngày</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cũng</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biến</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tàn</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Quyền</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năng</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bao</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ngày</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cũng</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sẽ</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dần</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tan. Cao sang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mấy</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tầng</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mấy</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lần</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hơn</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nhau</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rốt</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cuộc</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sang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hèn</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như</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nhau</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48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1776903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buNone/>
            </a:pPr>
            <a:r>
              <a:rPr lang="en-US" sz="5400"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5400" b="0"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hãy</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nhớ</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rằng</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thân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ta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chính</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bụi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tro</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ơi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hãy</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nhớ</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thân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ta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chính</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bụi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đất</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cơn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phong</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qua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bóng</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ta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đồi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Vì</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bụi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tro</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ngày</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sau</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sẽ</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về</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tro</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bụi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54120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0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Tk1:</a:t>
            </a:r>
            <a:r>
              <a:rPr lang="en-US" sz="6000" b="1" dirty="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r>
              <a:rPr lang="en-US" sz="6000" b="0" dirty="0" err="1">
                <a:solidFill>
                  <a:schemeClr val="bg1"/>
                </a:solidFill>
                <a:effectLst>
                  <a:outerShdw blurRad="38100" dist="38100" dir="2700000" algn="tl">
                    <a:srgbClr val="000000">
                      <a:alpha val="43137"/>
                    </a:srgbClr>
                  </a:outerShdw>
                </a:effectLst>
                <a:latin typeface="+mn-lt"/>
              </a:rPr>
              <a:t>Niềm</a:t>
            </a:r>
            <a:r>
              <a:rPr lang="en-US" sz="6000" b="0" dirty="0">
                <a:solidFill>
                  <a:schemeClr val="bg1"/>
                </a:solidFill>
                <a:effectLst>
                  <a:outerShdw blurRad="38100" dist="38100" dir="2700000" algn="tl">
                    <a:srgbClr val="000000">
                      <a:alpha val="43137"/>
                    </a:srgbClr>
                  </a:outerShdw>
                </a:effectLst>
                <a:latin typeface="+mn-lt"/>
              </a:rPr>
              <a:t> </a:t>
            </a:r>
            <a:r>
              <a:rPr lang="en-US" sz="6000" b="0" dirty="0" err="1">
                <a:solidFill>
                  <a:schemeClr val="bg1"/>
                </a:solidFill>
                <a:effectLst>
                  <a:outerShdw blurRad="38100" dist="38100" dir="2700000" algn="tl">
                    <a:srgbClr val="000000">
                      <a:alpha val="43137"/>
                    </a:srgbClr>
                  </a:outerShdw>
                </a:effectLst>
                <a:latin typeface="+mn-lt"/>
              </a:rPr>
              <a:t>hy</a:t>
            </a:r>
            <a:r>
              <a:rPr lang="en-US" sz="6000" b="0" dirty="0">
                <a:solidFill>
                  <a:schemeClr val="bg1"/>
                </a:solidFill>
                <a:effectLst>
                  <a:outerShdw blurRad="38100" dist="38100" dir="2700000" algn="tl">
                    <a:srgbClr val="000000">
                      <a:alpha val="43137"/>
                    </a:srgbClr>
                  </a:outerShdw>
                </a:effectLst>
                <a:latin typeface="+mn-lt"/>
              </a:rPr>
              <a:t> </a:t>
            </a:r>
            <a:r>
              <a:rPr lang="en-US" sz="6000" b="0" dirty="0" err="1">
                <a:solidFill>
                  <a:schemeClr val="bg1"/>
                </a:solidFill>
                <a:effectLst>
                  <a:outerShdw blurRad="38100" dist="38100" dir="2700000" algn="tl">
                    <a:srgbClr val="000000">
                      <a:alpha val="43137"/>
                    </a:srgbClr>
                  </a:outerShdw>
                </a:effectLst>
                <a:latin typeface="+mn-lt"/>
              </a:rPr>
              <a:t>vọng</a:t>
            </a:r>
            <a:r>
              <a:rPr lang="en-US" sz="6000" b="0" dirty="0">
                <a:solidFill>
                  <a:schemeClr val="bg1"/>
                </a:solidFill>
                <a:effectLst>
                  <a:outerShdw blurRad="38100" dist="38100" dir="2700000" algn="tl">
                    <a:srgbClr val="000000">
                      <a:alpha val="43137"/>
                    </a:srgbClr>
                  </a:outerShdw>
                </a:effectLst>
                <a:latin typeface="+mn-lt"/>
              </a:rPr>
              <a:t> </a:t>
            </a:r>
            <a:r>
              <a:rPr lang="en-US" sz="6000" b="0" dirty="0" err="1">
                <a:solidFill>
                  <a:schemeClr val="bg1"/>
                </a:solidFill>
                <a:effectLst>
                  <a:outerShdw blurRad="38100" dist="38100" dir="2700000" algn="tl">
                    <a:srgbClr val="000000">
                      <a:alpha val="43137"/>
                    </a:srgbClr>
                  </a:outerShdw>
                </a:effectLst>
                <a:latin typeface="+mn-lt"/>
              </a:rPr>
              <a:t>của</a:t>
            </a:r>
            <a:r>
              <a:rPr lang="en-US" sz="6000" b="0" dirty="0">
                <a:solidFill>
                  <a:schemeClr val="bg1"/>
                </a:solidFill>
                <a:effectLst>
                  <a:outerShdw blurRad="38100" dist="38100" dir="2700000" algn="tl">
                    <a:srgbClr val="000000">
                      <a:alpha val="43137"/>
                    </a:srgbClr>
                  </a:outerShdw>
                </a:effectLst>
                <a:latin typeface="+mn-lt"/>
              </a:rPr>
              <a:t> </a:t>
            </a:r>
            <a:r>
              <a:rPr lang="en-US" sz="6000" b="0" dirty="0" err="1">
                <a:solidFill>
                  <a:schemeClr val="bg1"/>
                </a:solidFill>
                <a:effectLst>
                  <a:outerShdw blurRad="38100" dist="38100" dir="2700000" algn="tl">
                    <a:srgbClr val="000000">
                      <a:alpha val="43137"/>
                    </a:srgbClr>
                  </a:outerShdw>
                </a:effectLst>
                <a:latin typeface="+mn-lt"/>
              </a:rPr>
              <a:t>chúng</a:t>
            </a:r>
            <a:r>
              <a:rPr lang="en-US" sz="6000" b="0" dirty="0">
                <a:solidFill>
                  <a:schemeClr val="bg1"/>
                </a:solidFill>
                <a:effectLst>
                  <a:outerShdw blurRad="38100" dist="38100" dir="2700000" algn="tl">
                    <a:srgbClr val="000000">
                      <a:alpha val="43137"/>
                    </a:srgbClr>
                  </a:outerShdw>
                </a:effectLst>
                <a:latin typeface="+mn-lt"/>
              </a:rPr>
              <a:t> ta </a:t>
            </a:r>
            <a:r>
              <a:rPr lang="en-US" sz="6000" b="0" dirty="0" err="1">
                <a:solidFill>
                  <a:schemeClr val="bg1"/>
                </a:solidFill>
                <a:effectLst>
                  <a:outerShdw blurRad="38100" dist="38100" dir="2700000" algn="tl">
                    <a:srgbClr val="000000">
                      <a:alpha val="43137"/>
                    </a:srgbClr>
                  </a:outerShdw>
                </a:effectLst>
                <a:latin typeface="+mn-lt"/>
              </a:rPr>
              <a:t>đã</a:t>
            </a:r>
            <a:r>
              <a:rPr lang="en-US" sz="6000" b="0" dirty="0">
                <a:solidFill>
                  <a:schemeClr val="bg1"/>
                </a:solidFill>
                <a:effectLst>
                  <a:outerShdw blurRad="38100" dist="38100" dir="2700000" algn="tl">
                    <a:srgbClr val="000000">
                      <a:alpha val="43137"/>
                    </a:srgbClr>
                  </a:outerShdw>
                </a:effectLst>
                <a:latin typeface="+mn-lt"/>
              </a:rPr>
              <a:t> </a:t>
            </a:r>
            <a:r>
              <a:rPr lang="en-US" sz="6000" b="0" dirty="0" err="1">
                <a:solidFill>
                  <a:schemeClr val="bg1"/>
                </a:solidFill>
                <a:effectLst>
                  <a:outerShdw blurRad="38100" dist="38100" dir="2700000" algn="tl">
                    <a:srgbClr val="000000">
                      <a:alpha val="43137"/>
                    </a:srgbClr>
                  </a:outerShdw>
                </a:effectLst>
                <a:latin typeface="+mn-lt"/>
              </a:rPr>
              <a:t>chiếu</a:t>
            </a:r>
            <a:r>
              <a:rPr lang="en-US" sz="6000" b="0" dirty="0">
                <a:solidFill>
                  <a:schemeClr val="bg1"/>
                </a:solidFill>
                <a:effectLst>
                  <a:outerShdw blurRad="38100" dist="38100" dir="2700000" algn="tl">
                    <a:srgbClr val="000000">
                      <a:alpha val="43137"/>
                    </a:srgbClr>
                  </a:outerShdw>
                </a:effectLst>
                <a:latin typeface="+mn-lt"/>
              </a:rPr>
              <a:t> </a:t>
            </a:r>
            <a:r>
              <a:rPr lang="en-US" sz="6000" b="0" dirty="0" err="1">
                <a:solidFill>
                  <a:schemeClr val="bg1"/>
                </a:solidFill>
                <a:effectLst>
                  <a:outerShdw blurRad="38100" dist="38100" dir="2700000" algn="tl">
                    <a:srgbClr val="000000">
                      <a:alpha val="43137"/>
                    </a:srgbClr>
                  </a:outerShdw>
                </a:effectLst>
                <a:latin typeface="+mn-lt"/>
              </a:rPr>
              <a:t>sáng</a:t>
            </a:r>
            <a:r>
              <a:rPr lang="en-US" sz="6000" b="0" dirty="0">
                <a:solidFill>
                  <a:schemeClr val="bg1"/>
                </a:solidFill>
                <a:effectLst>
                  <a:outerShdw blurRad="38100" dist="38100" dir="2700000" algn="tl">
                    <a:srgbClr val="000000">
                      <a:alpha val="43137"/>
                    </a:srgbClr>
                  </a:outerShdw>
                </a:effectLst>
                <a:latin typeface="+mn-lt"/>
              </a:rPr>
              <a:t> </a:t>
            </a:r>
            <a:r>
              <a:rPr lang="en-US" sz="6000" b="0" dirty="0" err="1">
                <a:solidFill>
                  <a:schemeClr val="bg1"/>
                </a:solidFill>
                <a:effectLst>
                  <a:outerShdw blurRad="38100" dist="38100" dir="2700000" algn="tl">
                    <a:srgbClr val="000000">
                      <a:alpha val="43137"/>
                    </a:srgbClr>
                  </a:outerShdw>
                </a:effectLst>
                <a:latin typeface="+mn-lt"/>
              </a:rPr>
              <a:t>nơi</a:t>
            </a:r>
            <a:r>
              <a:rPr lang="en-US" sz="6000" b="0" dirty="0">
                <a:solidFill>
                  <a:schemeClr val="bg1"/>
                </a:solidFill>
                <a:effectLst>
                  <a:outerShdw blurRad="38100" dist="38100" dir="2700000" algn="tl">
                    <a:srgbClr val="000000">
                      <a:alpha val="43137"/>
                    </a:srgbClr>
                  </a:outerShdw>
                </a:effectLst>
                <a:latin typeface="+mn-lt"/>
              </a:rPr>
              <a:t> </a:t>
            </a:r>
            <a:r>
              <a:rPr lang="en-US" sz="6000" b="0" dirty="0" err="1">
                <a:solidFill>
                  <a:schemeClr val="bg1"/>
                </a:solidFill>
                <a:effectLst>
                  <a:outerShdw blurRad="38100" dist="38100" dir="2700000" algn="tl">
                    <a:srgbClr val="000000">
                      <a:alpha val="43137"/>
                    </a:srgbClr>
                  </a:outerShdw>
                </a:effectLst>
                <a:latin typeface="+mn-lt"/>
              </a:rPr>
              <a:t>trần</a:t>
            </a:r>
            <a:r>
              <a:rPr lang="en-US" sz="6000" b="0" dirty="0">
                <a:solidFill>
                  <a:schemeClr val="bg1"/>
                </a:solidFill>
                <a:effectLst>
                  <a:outerShdw blurRad="38100" dist="38100" dir="2700000" algn="tl">
                    <a:srgbClr val="000000">
                      <a:alpha val="43137"/>
                    </a:srgbClr>
                  </a:outerShdw>
                </a:effectLst>
                <a:latin typeface="+mn-lt"/>
              </a:rPr>
              <a:t> </a:t>
            </a:r>
            <a:r>
              <a:rPr lang="en-US" sz="6000" b="0" dirty="0" err="1">
                <a:solidFill>
                  <a:schemeClr val="bg1"/>
                </a:solidFill>
                <a:effectLst>
                  <a:outerShdw blurRad="38100" dist="38100" dir="2700000" algn="tl">
                    <a:srgbClr val="000000">
                      <a:alpha val="43137"/>
                    </a:srgbClr>
                  </a:outerShdw>
                </a:effectLst>
                <a:latin typeface="+mn-lt"/>
              </a:rPr>
              <a:t>gian</a:t>
            </a:r>
            <a:r>
              <a:rPr lang="en-US" sz="6000" b="0" dirty="0">
                <a:solidFill>
                  <a:schemeClr val="bg1"/>
                </a:solidFill>
                <a:effectLst>
                  <a:outerShdw blurRad="38100" dist="38100" dir="2700000" algn="tl">
                    <a:srgbClr val="000000">
                      <a:alpha val="43137"/>
                    </a:srgbClr>
                  </a:outerShdw>
                </a:effectLst>
                <a:latin typeface="+mn-lt"/>
              </a:rPr>
              <a:t> </a:t>
            </a:r>
            <a:r>
              <a:rPr lang="en-US" sz="6000" b="0" dirty="0" err="1">
                <a:solidFill>
                  <a:schemeClr val="bg1"/>
                </a:solidFill>
                <a:effectLst>
                  <a:outerShdw blurRad="38100" dist="38100" dir="2700000" algn="tl">
                    <a:srgbClr val="000000">
                      <a:alpha val="43137"/>
                    </a:srgbClr>
                  </a:outerShdw>
                </a:effectLst>
                <a:latin typeface="+mn-lt"/>
              </a:rPr>
              <a:t>này</a:t>
            </a:r>
            <a:r>
              <a:rPr lang="en-US" sz="6000" dirty="0">
                <a:solidFill>
                  <a:schemeClr val="bg1"/>
                </a:solidFill>
                <a:effectLst>
                  <a:outerShdw blurRad="38100" dist="38100" dir="2700000" algn="tl">
                    <a:srgbClr val="000000">
                      <a:alpha val="43137"/>
                    </a:srgbClr>
                  </a:outerShdw>
                </a:effectLst>
                <a:latin typeface="+mn-lt"/>
              </a:rPr>
              <a:t>. </a:t>
            </a:r>
            <a:r>
              <a:rPr lang="en-US" sz="6000" dirty="0" err="1">
                <a:solidFill>
                  <a:schemeClr val="bg1"/>
                </a:solidFill>
                <a:effectLst>
                  <a:outerShdw blurRad="38100" dist="38100" dir="2700000" algn="tl">
                    <a:srgbClr val="000000">
                      <a:alpha val="43137"/>
                    </a:srgbClr>
                  </a:outerShdw>
                </a:effectLst>
                <a:latin typeface="+mn-lt"/>
              </a:rPr>
              <a:t>Là</a:t>
            </a:r>
            <a:r>
              <a:rPr lang="en-US" sz="6000" dirty="0">
                <a:solidFill>
                  <a:schemeClr val="bg1"/>
                </a:solidFill>
                <a:effectLst>
                  <a:outerShdw blurRad="38100" dist="38100" dir="2700000" algn="tl">
                    <a:srgbClr val="000000">
                      <a:alpha val="43137"/>
                    </a:srgbClr>
                  </a:outerShdw>
                </a:effectLst>
                <a:latin typeface="+mn-lt"/>
              </a:rPr>
              <a:t> </a:t>
            </a:r>
            <a:r>
              <a:rPr lang="en-US" sz="6000" dirty="0" err="1">
                <a:solidFill>
                  <a:schemeClr val="bg1"/>
                </a:solidFill>
                <a:effectLst>
                  <a:outerShdw blurRad="38100" dist="38100" dir="2700000" algn="tl">
                    <a:srgbClr val="000000">
                      <a:alpha val="43137"/>
                    </a:srgbClr>
                  </a:outerShdw>
                </a:effectLst>
                <a:latin typeface="+mn-lt"/>
              </a:rPr>
              <a:t>nhờ</a:t>
            </a:r>
            <a:r>
              <a:rPr lang="en-US" sz="6000" dirty="0">
                <a:solidFill>
                  <a:schemeClr val="bg1"/>
                </a:solidFill>
                <a:effectLst>
                  <a:outerShdw blurRad="38100" dist="38100" dir="2700000" algn="tl">
                    <a:srgbClr val="000000">
                      <a:alpha val="43137"/>
                    </a:srgbClr>
                  </a:outerShdw>
                </a:effectLst>
                <a:latin typeface="+mn-lt"/>
              </a:rPr>
              <a:t> </a:t>
            </a:r>
            <a:r>
              <a:rPr lang="en-US" sz="6000" dirty="0" err="1">
                <a:solidFill>
                  <a:schemeClr val="bg1"/>
                </a:solidFill>
                <a:effectLst>
                  <a:outerShdw blurRad="38100" dist="38100" dir="2700000" algn="tl">
                    <a:srgbClr val="000000">
                      <a:alpha val="43137"/>
                    </a:srgbClr>
                  </a:outerShdw>
                </a:effectLst>
                <a:latin typeface="+mn-lt"/>
              </a:rPr>
              <a:t>đức</a:t>
            </a:r>
            <a:r>
              <a:rPr lang="en-US" sz="6000" dirty="0">
                <a:solidFill>
                  <a:schemeClr val="bg1"/>
                </a:solidFill>
                <a:effectLst>
                  <a:outerShdw blurRad="38100" dist="38100" dir="2700000" algn="tl">
                    <a:srgbClr val="000000">
                      <a:alpha val="43137"/>
                    </a:srgbClr>
                  </a:outerShdw>
                </a:effectLst>
                <a:latin typeface="+mn-lt"/>
              </a:rPr>
              <a:t> Ki- </a:t>
            </a:r>
            <a:r>
              <a:rPr lang="en-US" sz="6000" dirty="0" err="1">
                <a:solidFill>
                  <a:schemeClr val="bg1"/>
                </a:solidFill>
                <a:effectLst>
                  <a:outerShdw blurRad="38100" dist="38100" dir="2700000" algn="tl">
                    <a:srgbClr val="000000">
                      <a:alpha val="43137"/>
                    </a:srgbClr>
                  </a:outerShdw>
                </a:effectLst>
                <a:latin typeface="+mn-lt"/>
              </a:rPr>
              <a:t>tô</a:t>
            </a:r>
            <a:r>
              <a:rPr lang="en-US" sz="6000" dirty="0">
                <a:solidFill>
                  <a:schemeClr val="bg1"/>
                </a:solidFill>
                <a:effectLst>
                  <a:outerShdw blurRad="38100" dist="38100" dir="2700000" algn="tl">
                    <a:srgbClr val="000000">
                      <a:alpha val="43137"/>
                    </a:srgbClr>
                  </a:outerShdw>
                </a:effectLst>
                <a:latin typeface="+mn-lt"/>
              </a:rPr>
              <a:t> </a:t>
            </a:r>
            <a:r>
              <a:rPr lang="en-US" sz="6000" dirty="0" err="1">
                <a:solidFill>
                  <a:schemeClr val="bg1"/>
                </a:solidFill>
                <a:effectLst>
                  <a:outerShdw blurRad="38100" dist="38100" dir="2700000" algn="tl">
                    <a:srgbClr val="000000">
                      <a:alpha val="43137"/>
                    </a:srgbClr>
                  </a:outerShdw>
                </a:effectLst>
                <a:latin typeface="+mn-lt"/>
              </a:rPr>
              <a:t>đã</a:t>
            </a:r>
            <a:r>
              <a:rPr lang="en-US" sz="6000" dirty="0">
                <a:solidFill>
                  <a:schemeClr val="bg1"/>
                </a:solidFill>
                <a:effectLst>
                  <a:outerShdw blurRad="38100" dist="38100" dir="2700000" algn="tl">
                    <a:srgbClr val="000000">
                      <a:alpha val="43137"/>
                    </a:srgbClr>
                  </a:outerShdw>
                </a:effectLst>
                <a:latin typeface="+mn-lt"/>
              </a:rPr>
              <a:t> </a:t>
            </a:r>
            <a:r>
              <a:rPr lang="en-US" sz="6000" dirty="0" err="1">
                <a:solidFill>
                  <a:schemeClr val="bg1"/>
                </a:solidFill>
                <a:effectLst>
                  <a:outerShdw blurRad="38100" dist="38100" dir="2700000" algn="tl">
                    <a:srgbClr val="000000">
                      <a:alpha val="43137"/>
                    </a:srgbClr>
                  </a:outerShdw>
                </a:effectLst>
                <a:latin typeface="+mn-lt"/>
              </a:rPr>
              <a:t>giao</a:t>
            </a:r>
            <a:r>
              <a:rPr lang="en-US" sz="6000" dirty="0">
                <a:solidFill>
                  <a:schemeClr val="bg1"/>
                </a:solidFill>
                <a:effectLst>
                  <a:outerShdw blurRad="38100" dist="38100" dir="2700000" algn="tl">
                    <a:srgbClr val="000000">
                      <a:alpha val="43137"/>
                    </a:srgbClr>
                  </a:outerShdw>
                </a:effectLst>
                <a:latin typeface="+mn-lt"/>
              </a:rPr>
              <a:t> </a:t>
            </a:r>
            <a:r>
              <a:rPr lang="en-US" sz="6000" dirty="0" err="1">
                <a:solidFill>
                  <a:schemeClr val="bg1"/>
                </a:solidFill>
                <a:effectLst>
                  <a:outerShdw blurRad="38100" dist="38100" dir="2700000" algn="tl">
                    <a:srgbClr val="000000">
                      <a:alpha val="43137"/>
                    </a:srgbClr>
                  </a:outerShdw>
                </a:effectLst>
                <a:latin typeface="+mn-lt"/>
              </a:rPr>
              <a:t>hòa</a:t>
            </a:r>
            <a:r>
              <a:rPr lang="en-US" sz="6000" dirty="0">
                <a:solidFill>
                  <a:schemeClr val="bg1"/>
                </a:solidFill>
                <a:effectLst>
                  <a:outerShdw blurRad="38100" dist="38100" dir="2700000" algn="tl">
                    <a:srgbClr val="000000">
                      <a:alpha val="43137"/>
                    </a:srgbClr>
                  </a:outerShdw>
                </a:effectLst>
                <a:latin typeface="+mn-lt"/>
              </a:rPr>
              <a:t> ta </a:t>
            </a:r>
            <a:r>
              <a:rPr lang="en-US" sz="6000" dirty="0" err="1">
                <a:solidFill>
                  <a:schemeClr val="bg1"/>
                </a:solidFill>
                <a:effectLst>
                  <a:outerShdw blurRad="38100" dist="38100" dir="2700000" algn="tl">
                    <a:srgbClr val="000000">
                      <a:alpha val="43137"/>
                    </a:srgbClr>
                  </a:outerShdw>
                </a:effectLst>
                <a:latin typeface="+mn-lt"/>
              </a:rPr>
              <a:t>cùng</a:t>
            </a:r>
            <a:r>
              <a:rPr lang="en-US" sz="6000" dirty="0">
                <a:solidFill>
                  <a:schemeClr val="bg1"/>
                </a:solidFill>
                <a:effectLst>
                  <a:outerShdw blurRad="38100" dist="38100" dir="2700000" algn="tl">
                    <a:srgbClr val="000000">
                      <a:alpha val="43137"/>
                    </a:srgbClr>
                  </a:outerShdw>
                </a:effectLst>
                <a:latin typeface="+mn-lt"/>
              </a:rPr>
              <a:t> </a:t>
            </a:r>
            <a:r>
              <a:rPr lang="en-US" sz="6000" dirty="0" err="1">
                <a:solidFill>
                  <a:schemeClr val="bg1"/>
                </a:solidFill>
                <a:effectLst>
                  <a:outerShdw blurRad="38100" dist="38100" dir="2700000" algn="tl">
                    <a:srgbClr val="000000">
                      <a:alpha val="43137"/>
                    </a:srgbClr>
                  </a:outerShdw>
                </a:effectLst>
                <a:latin typeface="+mn-lt"/>
              </a:rPr>
              <a:t>Thiên</a:t>
            </a:r>
            <a:r>
              <a:rPr lang="en-US" sz="6000" dirty="0">
                <a:solidFill>
                  <a:schemeClr val="bg1"/>
                </a:solidFill>
                <a:effectLst>
                  <a:outerShdw blurRad="38100" dist="38100" dir="2700000" algn="tl">
                    <a:srgbClr val="000000">
                      <a:alpha val="43137"/>
                    </a:srgbClr>
                  </a:outerShdw>
                </a:effectLst>
                <a:latin typeface="+mn-lt"/>
              </a:rPr>
              <a:t> </a:t>
            </a:r>
            <a:r>
              <a:rPr lang="en-US" sz="6000" dirty="0" err="1">
                <a:solidFill>
                  <a:schemeClr val="bg1"/>
                </a:solidFill>
                <a:effectLst>
                  <a:outerShdw blurRad="38100" dist="38100" dir="2700000" algn="tl">
                    <a:srgbClr val="000000">
                      <a:alpha val="43137"/>
                    </a:srgbClr>
                  </a:outerShdw>
                </a:effectLst>
                <a:latin typeface="+mn-lt"/>
              </a:rPr>
              <a:t>Chúa</a:t>
            </a:r>
            <a:endParaRPr lang="en-US" sz="6000" b="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7626127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381000" y="1600200"/>
            <a:ext cx="7772400" cy="1102519"/>
          </a:xfrm>
        </p:spPr>
        <p:txBody>
          <a:bodyPr>
            <a:normAutofit fontScale="90000"/>
          </a:bodyPr>
          <a:lstStyle/>
          <a:p>
            <a:pPr eaLnBrk="1" hangingPunct="1"/>
            <a:br>
              <a:rPr lang="en-US" sz="4000" b="0" dirty="0">
                <a:solidFill>
                  <a:schemeClr val="bg1"/>
                </a:solidFill>
                <a:effectLst>
                  <a:outerShdw blurRad="38100" dist="38100" dir="2700000" algn="tl">
                    <a:srgbClr val="000000">
                      <a:alpha val="43137"/>
                    </a:srgbClr>
                  </a:outerShdw>
                </a:effectLst>
              </a:rPr>
            </a:br>
            <a:endParaRPr lang="en-US" sz="4000" b="0" dirty="0">
              <a:solidFill>
                <a:schemeClr val="bg1"/>
              </a:solidFill>
              <a:effectLst>
                <a:outerShdw blurRad="38100" dist="38100" dir="2700000" algn="tl">
                  <a:srgbClr val="000000">
                    <a:alpha val="43137"/>
                  </a:srgbClr>
                </a:outerShdw>
              </a:effectLst>
            </a:endParaRPr>
          </a:p>
        </p:txBody>
      </p:sp>
      <p:sp>
        <p:nvSpPr>
          <p:cNvPr id="3" name="Rectangle 2"/>
          <p:cNvSpPr/>
          <p:nvPr/>
        </p:nvSpPr>
        <p:spPr>
          <a:xfrm>
            <a:off x="3810000" y="432604"/>
            <a:ext cx="5050574"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all" spc="0" normalizeH="0" baseline="0" noProof="0" dirty="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uLnTx/>
                <a:uFillTx/>
                <a:latin typeface="UTM American Sans" pitchFamily="18" charset="0"/>
                <a:ea typeface="+mn-ea"/>
                <a:cs typeface="+mn-cs"/>
              </a:rPr>
              <a:t>Thánh lễ an táng</a:t>
            </a:r>
          </a:p>
        </p:txBody>
      </p:sp>
      <p:sp>
        <p:nvSpPr>
          <p:cNvPr id="4" name="Rectangle 3"/>
          <p:cNvSpPr/>
          <p:nvPr/>
        </p:nvSpPr>
        <p:spPr>
          <a:xfrm>
            <a:off x="3429000" y="1449224"/>
            <a:ext cx="5562600" cy="267765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rPr>
              <a:t>ÔNG PHÊRÔ- PHANXICO PHAN THÀNH ĐĂNG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rPr>
              <a:t>ÔNG GIUSE MARIA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rPr>
              <a:t>PHẠM ĐINH THANH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3886200" cy="5143500"/>
          </a:xfrm>
          <a:prstGeom prst="rect">
            <a:avLst/>
          </a:prstGeom>
        </p:spPr>
      </p:pic>
    </p:spTree>
    <p:extLst>
      <p:ext uri="{BB962C8B-B14F-4D97-AF65-F5344CB8AC3E}">
        <p14:creationId xmlns:p14="http://schemas.microsoft.com/office/powerpoint/2010/main" val="15373487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 y="34290"/>
            <a:ext cx="9144000" cy="3429000"/>
          </a:xfrm>
          <a:noFill/>
        </p:spPr>
        <p:txBody>
          <a:bodyPr>
            <a:noAutofit/>
          </a:bodyPr>
          <a:lstStyle/>
          <a:p>
            <a:pPr marL="27432" indent="0" algn="ctr">
              <a:lnSpc>
                <a:spcPct val="130000"/>
              </a:lnSpc>
              <a:buNone/>
            </a:pPr>
            <a:r>
              <a:rPr lang="en-US" sz="7200" b="1" dirty="0">
                <a:solidFill>
                  <a:srgbClr val="FFFF00"/>
                </a:solidFill>
              </a:rPr>
              <a:t>Ca </a:t>
            </a:r>
            <a:r>
              <a:rPr lang="en-US" sz="7200" b="1" dirty="0" err="1">
                <a:solidFill>
                  <a:srgbClr val="FFFF00"/>
                </a:solidFill>
              </a:rPr>
              <a:t>Kết</a:t>
            </a:r>
            <a:r>
              <a:rPr lang="en-US" sz="7200" b="1" dirty="0">
                <a:solidFill>
                  <a:srgbClr val="FFFF00"/>
                </a:solidFill>
              </a:rPr>
              <a:t> </a:t>
            </a:r>
            <a:r>
              <a:rPr lang="en-US" sz="7200" b="1" dirty="0" err="1">
                <a:solidFill>
                  <a:srgbClr val="FFFF00"/>
                </a:solidFill>
              </a:rPr>
              <a:t>Lễ</a:t>
            </a:r>
            <a:br>
              <a:rPr lang="en-US" sz="7200" b="1" dirty="0">
                <a:solidFill>
                  <a:srgbClr val="FFFF00"/>
                </a:solidFill>
              </a:rPr>
            </a:br>
            <a:r>
              <a:rPr lang="en-US" sz="6000" b="1" dirty="0">
                <a:solidFill>
                  <a:srgbClr val="FFFF00"/>
                </a:solidFill>
              </a:rPr>
              <a:t>Trung </a:t>
            </a:r>
            <a:r>
              <a:rPr lang="en-US" sz="6000" b="1" dirty="0" err="1">
                <a:solidFill>
                  <a:srgbClr val="FFFF00"/>
                </a:solidFill>
              </a:rPr>
              <a:t>Kiên</a:t>
            </a:r>
            <a:r>
              <a:rPr lang="en-US" sz="6000" b="1" dirty="0">
                <a:solidFill>
                  <a:srgbClr val="FFFF00"/>
                </a:solidFill>
              </a:rPr>
              <a:t> </a:t>
            </a:r>
            <a:r>
              <a:rPr lang="en-US" sz="6000" b="1" dirty="0" err="1">
                <a:solidFill>
                  <a:srgbClr val="FFFF00"/>
                </a:solidFill>
              </a:rPr>
              <a:t>Chờ</a:t>
            </a:r>
            <a:r>
              <a:rPr lang="en-US" sz="6000" b="1" dirty="0">
                <a:solidFill>
                  <a:srgbClr val="FFFF00"/>
                </a:solidFill>
              </a:rPr>
              <a:t> </a:t>
            </a:r>
            <a:r>
              <a:rPr lang="en-US" sz="6000" b="1" dirty="0" err="1">
                <a:solidFill>
                  <a:srgbClr val="FFFF00"/>
                </a:solidFill>
              </a:rPr>
              <a:t>Mẹ</a:t>
            </a:r>
            <a:br>
              <a:rPr lang="en-US" sz="6000" b="1" dirty="0">
                <a:solidFill>
                  <a:srgbClr val="FFFF00"/>
                </a:solidFill>
              </a:rPr>
            </a:br>
            <a:r>
              <a:rPr lang="en-US" sz="6000" b="1" i="1" dirty="0" err="1">
                <a:solidFill>
                  <a:schemeClr val="bg1"/>
                </a:solidFill>
              </a:rPr>
              <a:t>Nguyễn</a:t>
            </a:r>
            <a:r>
              <a:rPr lang="en-US" sz="6000" b="1" i="1" dirty="0">
                <a:solidFill>
                  <a:schemeClr val="bg1"/>
                </a:solidFill>
              </a:rPr>
              <a:t> </a:t>
            </a:r>
            <a:r>
              <a:rPr lang="en-US" sz="6000" b="1" i="1" dirty="0" err="1">
                <a:solidFill>
                  <a:schemeClr val="bg1"/>
                </a:solidFill>
              </a:rPr>
              <a:t>Duy</a:t>
            </a:r>
            <a:endParaRPr lang="en-US" sz="3600" b="0"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pic>
        <p:nvPicPr>
          <p:cNvPr id="4" name="Picture 3">
            <a:extLst>
              <a:ext uri="{FF2B5EF4-FFF2-40B4-BE49-F238E27FC236}">
                <a16:creationId xmlns:a16="http://schemas.microsoft.com/office/drawing/2014/main" id="{96411B5F-711D-5478-D030-CA77007D63CE}"/>
              </a:ext>
            </a:extLst>
          </p:cNvPr>
          <p:cNvPicPr>
            <a:picLocks noChangeAspect="1"/>
          </p:cNvPicPr>
          <p:nvPr/>
        </p:nvPicPr>
        <p:blipFill>
          <a:blip r:embed="rId2"/>
          <a:stretch>
            <a:fillRect/>
          </a:stretch>
        </p:blipFill>
        <p:spPr>
          <a:xfrm>
            <a:off x="2133600" y="3867150"/>
            <a:ext cx="5081337" cy="951186"/>
          </a:xfrm>
          <a:prstGeom prst="rect">
            <a:avLst/>
          </a:prstGeom>
        </p:spPr>
      </p:pic>
    </p:spTree>
    <p:extLst>
      <p:ext uri="{BB962C8B-B14F-4D97-AF65-F5344CB8AC3E}">
        <p14:creationId xmlns:p14="http://schemas.microsoft.com/office/powerpoint/2010/main" val="11684407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600" b="1" u="sng" dirty="0" err="1">
                <a:solidFill>
                  <a:srgbClr val="FFFF00"/>
                </a:solidFill>
              </a:rPr>
              <a:t>Đk</a:t>
            </a:r>
            <a:r>
              <a:rPr lang="en-US" sz="4600" b="1" u="sng" dirty="0">
                <a:solidFill>
                  <a:srgbClr val="FFFF00"/>
                </a:solidFill>
              </a:rPr>
              <a:t>:</a:t>
            </a:r>
            <a:r>
              <a:rPr lang="en-US" sz="4600" b="1" dirty="0">
                <a:solidFill>
                  <a:schemeClr val="bg1"/>
                </a:solidFill>
              </a:rPr>
              <a:t> </a:t>
            </a:r>
            <a:r>
              <a:rPr lang="vi-VN" sz="4600" b="1" dirty="0">
                <a:solidFill>
                  <a:schemeClr val="bg1"/>
                </a:solidFill>
              </a:rPr>
              <a:t>Từ vực sâu bao thương đau ngày đêm nung nấu, con lo âu trông ngóng từ lâu bóng Mẹ đâu. Mẹ! Mẹ ơi! xin thương con </a:t>
            </a:r>
            <a:r>
              <a:rPr lang="en-US" sz="4600" b="1" dirty="0" err="1">
                <a:solidFill>
                  <a:schemeClr val="bg1"/>
                </a:solidFill>
              </a:rPr>
              <a:t>chờ</a:t>
            </a:r>
            <a:r>
              <a:rPr lang="en-US" sz="4600" b="1" dirty="0">
                <a:solidFill>
                  <a:schemeClr val="bg1"/>
                </a:solidFill>
              </a:rPr>
              <a:t> </a:t>
            </a:r>
            <a:r>
              <a:rPr lang="en-US" sz="4600" b="1" dirty="0" err="1">
                <a:solidFill>
                  <a:schemeClr val="bg1"/>
                </a:solidFill>
              </a:rPr>
              <a:t>Mẹ</a:t>
            </a:r>
            <a:r>
              <a:rPr lang="en-US" sz="4600" b="1" dirty="0">
                <a:solidFill>
                  <a:schemeClr val="bg1"/>
                </a:solidFill>
              </a:rPr>
              <a:t> </a:t>
            </a:r>
            <a:r>
              <a:rPr lang="en-US" sz="4600" b="1" dirty="0" err="1">
                <a:solidFill>
                  <a:schemeClr val="bg1"/>
                </a:solidFill>
              </a:rPr>
              <a:t>trông</a:t>
            </a:r>
            <a:r>
              <a:rPr lang="en-US" sz="4600" b="1" dirty="0">
                <a:solidFill>
                  <a:schemeClr val="bg1"/>
                </a:solidFill>
              </a:rPr>
              <a:t> </a:t>
            </a:r>
            <a:r>
              <a:rPr lang="en-US" sz="4600" b="1" dirty="0" err="1">
                <a:solidFill>
                  <a:schemeClr val="bg1"/>
                </a:solidFill>
              </a:rPr>
              <a:t>tới</a:t>
            </a:r>
            <a:r>
              <a:rPr lang="vi-VN" sz="4600" b="1" dirty="0">
                <a:solidFill>
                  <a:schemeClr val="bg1"/>
                </a:solidFill>
              </a:rPr>
              <a:t>, tâm tư nay thổn thức lệ rơi những nghẹn </a:t>
            </a:r>
            <a:r>
              <a:rPr lang="en-US" sz="4600" b="1" dirty="0" err="1">
                <a:solidFill>
                  <a:schemeClr val="bg1"/>
                </a:solidFill>
              </a:rPr>
              <a:t>ngào</a:t>
            </a:r>
            <a:r>
              <a:rPr lang="vi-VN" sz="4600" b="1" dirty="0">
                <a:solidFill>
                  <a:schemeClr val="bg1"/>
                </a:solidFill>
              </a:rPr>
              <a:t>.</a:t>
            </a:r>
            <a:endParaRPr lang="en-US" sz="4600" b="1" dirty="0">
              <a:solidFill>
                <a:schemeClr val="bg1"/>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16099908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9067800" cy="4933950"/>
          </a:xfrm>
        </p:spPr>
        <p:txBody>
          <a:bodyPr>
            <a:noAutofit/>
          </a:bodyPr>
          <a:lstStyle/>
          <a:p>
            <a:pPr marL="27432" indent="0" algn="just">
              <a:buNone/>
            </a:pPr>
            <a:r>
              <a:rPr lang="en-US" sz="5800"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Tk3:</a:t>
            </a:r>
            <a:r>
              <a:rPr lang="en-US" sz="5800" b="0"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Lúc</a:t>
            </a:r>
            <a:r>
              <a:rPr lang="en-US" sz="5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này</a:t>
            </a:r>
            <a:r>
              <a:rPr lang="en-US" sz="5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đây</a:t>
            </a:r>
            <a:r>
              <a:rPr lang="en-US" sz="5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cậy</a:t>
            </a:r>
            <a:r>
              <a:rPr lang="en-US" sz="5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trông</a:t>
            </a:r>
            <a:r>
              <a:rPr lang="en-US" sz="5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ai</a:t>
            </a:r>
            <a:r>
              <a:rPr lang="en-US" sz="5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kêu</a:t>
            </a:r>
            <a:r>
              <a:rPr lang="en-US" sz="5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5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a:t>
            </a:r>
            <a:r>
              <a:rPr lang="en-US" sz="5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dủ</a:t>
            </a:r>
            <a:r>
              <a:rPr lang="en-US" sz="5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tình</a:t>
            </a:r>
            <a:r>
              <a:rPr lang="en-US" sz="5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cho</a:t>
            </a:r>
            <a:r>
              <a:rPr lang="en-US" sz="5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lấy</a:t>
            </a:r>
            <a:r>
              <a:rPr lang="en-US" sz="5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a:t>
            </a:r>
            <a:r>
              <a:rPr lang="en-US" sz="5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a:t>
            </a:r>
            <a:r>
              <a:rPr lang="en-US" sz="5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kinh</a:t>
            </a:r>
            <a:r>
              <a:rPr lang="en-US" sz="5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cầu</a:t>
            </a:r>
            <a:r>
              <a:rPr lang="en-US" sz="5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mong</a:t>
            </a:r>
            <a:r>
              <a:rPr lang="en-US" sz="5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qua </a:t>
            </a:r>
            <a:r>
              <a:rPr lang="en-US" sz="5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chốn</a:t>
            </a:r>
            <a:r>
              <a:rPr lang="en-US" sz="5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luyện</a:t>
            </a:r>
            <a:r>
              <a:rPr lang="en-US" sz="5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hình</a:t>
            </a:r>
            <a:r>
              <a:rPr lang="en-US" sz="5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58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069210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600" b="1" u="sng" dirty="0" err="1">
                <a:solidFill>
                  <a:srgbClr val="FFFF00"/>
                </a:solidFill>
              </a:rPr>
              <a:t>Đk</a:t>
            </a:r>
            <a:r>
              <a:rPr lang="en-US" sz="4600" b="1" u="sng" dirty="0">
                <a:solidFill>
                  <a:srgbClr val="FFFF00"/>
                </a:solidFill>
              </a:rPr>
              <a:t>:</a:t>
            </a:r>
            <a:r>
              <a:rPr lang="en-US" sz="4600" b="1" dirty="0">
                <a:solidFill>
                  <a:schemeClr val="bg1"/>
                </a:solidFill>
              </a:rPr>
              <a:t> </a:t>
            </a:r>
            <a:r>
              <a:rPr lang="vi-VN" sz="4600" b="1" dirty="0">
                <a:solidFill>
                  <a:schemeClr val="bg1"/>
                </a:solidFill>
              </a:rPr>
              <a:t>Từ vực sâu bao thương đau ngày đêm nung nấu, con lo âu trông ngóng từ lâu bóng Mẹ đâu. Mẹ! Mẹ ơi! xin thương con </a:t>
            </a:r>
            <a:r>
              <a:rPr lang="en-US" sz="4600" b="1" dirty="0" err="1">
                <a:solidFill>
                  <a:schemeClr val="bg1"/>
                </a:solidFill>
              </a:rPr>
              <a:t>chờ</a:t>
            </a:r>
            <a:r>
              <a:rPr lang="en-US" sz="4600" b="1" dirty="0">
                <a:solidFill>
                  <a:schemeClr val="bg1"/>
                </a:solidFill>
              </a:rPr>
              <a:t> </a:t>
            </a:r>
            <a:r>
              <a:rPr lang="en-US" sz="4600" b="1" dirty="0" err="1">
                <a:solidFill>
                  <a:schemeClr val="bg1"/>
                </a:solidFill>
              </a:rPr>
              <a:t>Mẹ</a:t>
            </a:r>
            <a:r>
              <a:rPr lang="en-US" sz="4600" b="1" dirty="0">
                <a:solidFill>
                  <a:schemeClr val="bg1"/>
                </a:solidFill>
              </a:rPr>
              <a:t> </a:t>
            </a:r>
            <a:r>
              <a:rPr lang="en-US" sz="4600" b="1" dirty="0" err="1">
                <a:solidFill>
                  <a:schemeClr val="bg1"/>
                </a:solidFill>
              </a:rPr>
              <a:t>trông</a:t>
            </a:r>
            <a:r>
              <a:rPr lang="en-US" sz="4600" b="1" dirty="0">
                <a:solidFill>
                  <a:schemeClr val="bg1"/>
                </a:solidFill>
              </a:rPr>
              <a:t> </a:t>
            </a:r>
            <a:r>
              <a:rPr lang="en-US" sz="4600" b="1" dirty="0" err="1">
                <a:solidFill>
                  <a:schemeClr val="bg1"/>
                </a:solidFill>
              </a:rPr>
              <a:t>tới</a:t>
            </a:r>
            <a:r>
              <a:rPr lang="vi-VN" sz="4600" b="1" dirty="0">
                <a:solidFill>
                  <a:schemeClr val="bg1"/>
                </a:solidFill>
              </a:rPr>
              <a:t>, tâm tư nay thổn thức lệ rơi những nghẹn </a:t>
            </a:r>
            <a:r>
              <a:rPr lang="en-US" sz="4600" b="1" dirty="0" err="1">
                <a:solidFill>
                  <a:schemeClr val="bg1"/>
                </a:solidFill>
              </a:rPr>
              <a:t>ngào</a:t>
            </a:r>
            <a:r>
              <a:rPr lang="vi-VN" sz="4600" b="1" dirty="0">
                <a:solidFill>
                  <a:schemeClr val="bg1"/>
                </a:solidFill>
              </a:rPr>
              <a:t>.</a:t>
            </a:r>
            <a:endParaRPr lang="en-US" sz="4600" b="1" dirty="0">
              <a:solidFill>
                <a:schemeClr val="bg1"/>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16399012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381000" y="1600200"/>
            <a:ext cx="7772400" cy="1102519"/>
          </a:xfrm>
        </p:spPr>
        <p:txBody>
          <a:bodyPr>
            <a:normAutofit fontScale="90000"/>
          </a:bodyPr>
          <a:lstStyle/>
          <a:p>
            <a:pPr eaLnBrk="1" hangingPunct="1"/>
            <a:br>
              <a:rPr lang="en-US" sz="4000" b="0" dirty="0">
                <a:solidFill>
                  <a:schemeClr val="bg1"/>
                </a:solidFill>
                <a:effectLst>
                  <a:outerShdw blurRad="38100" dist="38100" dir="2700000" algn="tl">
                    <a:srgbClr val="000000">
                      <a:alpha val="43137"/>
                    </a:srgbClr>
                  </a:outerShdw>
                </a:effectLst>
              </a:rPr>
            </a:br>
            <a:endParaRPr lang="en-US" sz="4000" b="0" dirty="0">
              <a:solidFill>
                <a:schemeClr val="bg1"/>
              </a:solidFill>
              <a:effectLst>
                <a:outerShdw blurRad="38100" dist="38100" dir="2700000" algn="tl">
                  <a:srgbClr val="000000">
                    <a:alpha val="43137"/>
                  </a:srgbClr>
                </a:outerShdw>
              </a:effectLst>
            </a:endParaRPr>
          </a:p>
        </p:txBody>
      </p:sp>
      <p:sp>
        <p:nvSpPr>
          <p:cNvPr id="3" name="Rectangle 2"/>
          <p:cNvSpPr/>
          <p:nvPr/>
        </p:nvSpPr>
        <p:spPr>
          <a:xfrm>
            <a:off x="3810000" y="432604"/>
            <a:ext cx="5050574"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all" spc="0" normalizeH="0" baseline="0" noProof="0" dirty="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uLnTx/>
                <a:uFillTx/>
                <a:latin typeface="UTM American Sans" pitchFamily="18" charset="0"/>
                <a:ea typeface="+mn-ea"/>
                <a:cs typeface="+mn-cs"/>
              </a:rPr>
              <a:t>Thánh lễ an táng</a:t>
            </a:r>
          </a:p>
        </p:txBody>
      </p:sp>
      <p:sp>
        <p:nvSpPr>
          <p:cNvPr id="4" name="Rectangle 3"/>
          <p:cNvSpPr/>
          <p:nvPr/>
        </p:nvSpPr>
        <p:spPr>
          <a:xfrm>
            <a:off x="3429000" y="1449224"/>
            <a:ext cx="5562600" cy="267765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rPr>
              <a:t>ÔNG PHÊRÔ- PHANXICO PHAN THÀNH ĐĂNG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rPr>
              <a:t>ÔNG GIUSE MARIA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rPr>
              <a:t>PHẠM ĐINH THANH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3886200" cy="5143500"/>
          </a:xfrm>
          <a:prstGeom prst="rect">
            <a:avLst/>
          </a:prstGeom>
        </p:spPr>
      </p:pic>
      <p:pic>
        <p:nvPicPr>
          <p:cNvPr id="2" name="Picture 1">
            <a:extLst>
              <a:ext uri="{FF2B5EF4-FFF2-40B4-BE49-F238E27FC236}">
                <a16:creationId xmlns:a16="http://schemas.microsoft.com/office/drawing/2014/main" id="{C424F224-6710-6D94-835E-AB09A0031418}"/>
              </a:ext>
            </a:extLst>
          </p:cNvPr>
          <p:cNvPicPr>
            <a:picLocks noChangeAspect="1"/>
          </p:cNvPicPr>
          <p:nvPr/>
        </p:nvPicPr>
        <p:blipFill>
          <a:blip r:embed="rId3"/>
          <a:stretch>
            <a:fillRect/>
          </a:stretch>
        </p:blipFill>
        <p:spPr>
          <a:xfrm>
            <a:off x="3779520" y="4160521"/>
            <a:ext cx="4267200" cy="798786"/>
          </a:xfrm>
          <a:prstGeom prst="rect">
            <a:avLst/>
          </a:prstGeom>
        </p:spPr>
      </p:pic>
    </p:spTree>
    <p:extLst>
      <p:ext uri="{BB962C8B-B14F-4D97-AF65-F5344CB8AC3E}">
        <p14:creationId xmlns:p14="http://schemas.microsoft.com/office/powerpoint/2010/main" val="3366063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en-US" sz="54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54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5400" b="1" dirty="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n-lt"/>
              </a:rPr>
              <a:t>Như</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Đức</a:t>
            </a:r>
            <a:r>
              <a:rPr lang="en-US" sz="5400" b="0" dirty="0">
                <a:solidFill>
                  <a:schemeClr val="bg1"/>
                </a:solidFill>
                <a:effectLst>
                  <a:outerShdw blurRad="38100" dist="38100" dir="2700000" algn="tl">
                    <a:srgbClr val="000000">
                      <a:alpha val="43137"/>
                    </a:srgbClr>
                  </a:outerShdw>
                </a:effectLst>
                <a:latin typeface="+mn-lt"/>
              </a:rPr>
              <a:t> Ki- </a:t>
            </a:r>
            <a:r>
              <a:rPr lang="en-US" sz="5400" b="0" dirty="0" err="1">
                <a:solidFill>
                  <a:schemeClr val="bg1"/>
                </a:solidFill>
                <a:effectLst>
                  <a:outerShdw blurRad="38100" dist="38100" dir="2700000" algn="tl">
                    <a:srgbClr val="000000">
                      <a:alpha val="43137"/>
                    </a:srgbClr>
                  </a:outerShdw>
                </a:effectLst>
                <a:latin typeface="+mn-lt"/>
              </a:rPr>
              <a:t>tô</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đã</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chết</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và</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đã</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sống</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lại</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thế</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nào</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thì</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Thiên</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Chúa</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cũng</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sẽ</a:t>
            </a:r>
            <a:r>
              <a:rPr lang="en-US" sz="5400" b="0" dirty="0">
                <a:solidFill>
                  <a:schemeClr val="bg1"/>
                </a:solidFill>
                <a:effectLst>
                  <a:outerShdw blurRad="38100" dist="38100" dir="2700000" algn="tl">
                    <a:srgbClr val="000000">
                      <a:alpha val="43137"/>
                    </a:srgbClr>
                  </a:outerShdw>
                </a:effectLst>
                <a:latin typeface="+mn-lt"/>
              </a:rPr>
              <a:t> </a:t>
            </a:r>
            <a:r>
              <a:rPr lang="en-US" sz="5400" dirty="0" err="1">
                <a:solidFill>
                  <a:schemeClr val="bg1"/>
                </a:solidFill>
                <a:effectLst>
                  <a:outerShdw blurRad="38100" dist="38100" dir="2700000" algn="tl">
                    <a:srgbClr val="000000">
                      <a:alpha val="43137"/>
                    </a:srgbClr>
                  </a:outerShdw>
                </a:effectLst>
                <a:latin typeface="+mn-lt"/>
              </a:rPr>
              <a:t>đ</a:t>
            </a:r>
            <a:r>
              <a:rPr lang="en-US" sz="5400" b="0" dirty="0" err="1">
                <a:solidFill>
                  <a:schemeClr val="bg1"/>
                </a:solidFill>
                <a:effectLst>
                  <a:outerShdw blurRad="38100" dist="38100" dir="2700000" algn="tl">
                    <a:srgbClr val="000000">
                      <a:alpha val="43137"/>
                    </a:srgbClr>
                  </a:outerShdw>
                </a:effectLst>
                <a:latin typeface="+mn-lt"/>
              </a:rPr>
              <a:t>em</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họ</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đến</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với</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Người</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và</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mọi</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người</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đều</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phải</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chết</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nơi</a:t>
            </a:r>
            <a:r>
              <a:rPr lang="en-US" sz="5400" b="0" dirty="0">
                <a:solidFill>
                  <a:schemeClr val="bg1"/>
                </a:solidFill>
                <a:effectLst>
                  <a:outerShdw blurRad="38100" dist="38100" dir="2700000" algn="tl">
                    <a:srgbClr val="000000">
                      <a:alpha val="43137"/>
                    </a:srgbClr>
                  </a:outerShdw>
                </a:effectLst>
                <a:latin typeface="+mn-lt"/>
              </a:rPr>
              <a:t> A- </a:t>
            </a:r>
            <a:r>
              <a:rPr lang="en-US" sz="5400" b="0" dirty="0" err="1">
                <a:solidFill>
                  <a:schemeClr val="bg1"/>
                </a:solidFill>
                <a:effectLst>
                  <a:outerShdw blurRad="38100" dist="38100" dir="2700000" algn="tl">
                    <a:srgbClr val="000000">
                      <a:alpha val="43137"/>
                    </a:srgbClr>
                  </a:outerShdw>
                </a:effectLst>
                <a:latin typeface="+mn-lt"/>
              </a:rPr>
              <a:t>đam</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thế</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nào</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thì</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cũng</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sẽ</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được</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sống</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lại</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nơi</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đức</a:t>
            </a:r>
            <a:r>
              <a:rPr lang="en-US" sz="5400" b="0" dirty="0">
                <a:solidFill>
                  <a:schemeClr val="bg1"/>
                </a:solidFill>
                <a:effectLst>
                  <a:outerShdw blurRad="38100" dist="38100" dir="2700000" algn="tl">
                    <a:srgbClr val="000000">
                      <a:alpha val="43137"/>
                    </a:srgbClr>
                  </a:outerShdw>
                </a:effectLst>
                <a:latin typeface="+mn-lt"/>
              </a:rPr>
              <a:t> Ki- </a:t>
            </a:r>
            <a:r>
              <a:rPr lang="en-US" sz="5400" b="0" dirty="0" err="1">
                <a:solidFill>
                  <a:schemeClr val="bg1"/>
                </a:solidFill>
                <a:effectLst>
                  <a:outerShdw blurRad="38100" dist="38100" dir="2700000" algn="tl">
                    <a:srgbClr val="000000">
                      <a:alpha val="43137"/>
                    </a:srgbClr>
                  </a:outerShdw>
                </a:effectLst>
                <a:latin typeface="+mn-lt"/>
              </a:rPr>
              <a:t>tô</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như</a:t>
            </a:r>
            <a:r>
              <a:rPr lang="en-US" sz="5400" b="0" dirty="0">
                <a:solidFill>
                  <a:schemeClr val="bg1"/>
                </a:solidFill>
                <a:effectLst>
                  <a:outerShdw blurRad="38100" dist="38100" dir="2700000" algn="tl">
                    <a:srgbClr val="000000">
                      <a:alpha val="43137"/>
                    </a:srgbClr>
                  </a:outerShdw>
                </a:effectLst>
                <a:latin typeface="+mn-lt"/>
              </a:rPr>
              <a:t> </a:t>
            </a:r>
            <a:r>
              <a:rPr lang="en-US" sz="5400" b="0" dirty="0" err="1">
                <a:solidFill>
                  <a:schemeClr val="bg1"/>
                </a:solidFill>
                <a:effectLst>
                  <a:outerShdw blurRad="38100" dist="38100" dir="2700000" algn="tl">
                    <a:srgbClr val="000000">
                      <a:alpha val="43137"/>
                    </a:srgbClr>
                  </a:outerShdw>
                </a:effectLst>
                <a:latin typeface="+mn-lt"/>
              </a:rPr>
              <a:t>vậy</a:t>
            </a:r>
            <a:r>
              <a:rPr lang="en-US" sz="5400" b="0" dirty="0">
                <a:solidFill>
                  <a:schemeClr val="bg1"/>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8856613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381000" y="1600200"/>
            <a:ext cx="7772400" cy="1102519"/>
          </a:xfrm>
        </p:spPr>
        <p:txBody>
          <a:bodyPr>
            <a:normAutofit fontScale="90000"/>
          </a:bodyPr>
          <a:lstStyle/>
          <a:p>
            <a:pPr eaLnBrk="1" hangingPunct="1"/>
            <a:br>
              <a:rPr lang="en-US" sz="4000" b="0" dirty="0">
                <a:solidFill>
                  <a:schemeClr val="bg1"/>
                </a:solidFill>
                <a:effectLst>
                  <a:outerShdw blurRad="38100" dist="38100" dir="2700000" algn="tl">
                    <a:srgbClr val="000000">
                      <a:alpha val="43137"/>
                    </a:srgbClr>
                  </a:outerShdw>
                </a:effectLst>
              </a:rPr>
            </a:br>
            <a:endParaRPr lang="en-US" sz="4000" b="0" dirty="0">
              <a:solidFill>
                <a:schemeClr val="bg1"/>
              </a:solidFill>
              <a:effectLst>
                <a:outerShdw blurRad="38100" dist="38100" dir="2700000" algn="tl">
                  <a:srgbClr val="000000">
                    <a:alpha val="43137"/>
                  </a:srgbClr>
                </a:outerShdw>
              </a:effectLst>
            </a:endParaRPr>
          </a:p>
        </p:txBody>
      </p:sp>
      <p:sp>
        <p:nvSpPr>
          <p:cNvPr id="3" name="Rectangle 2"/>
          <p:cNvSpPr/>
          <p:nvPr/>
        </p:nvSpPr>
        <p:spPr>
          <a:xfrm>
            <a:off x="3810000" y="299119"/>
            <a:ext cx="5050574"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all" spc="0" normalizeH="0" baseline="0" noProof="0" dirty="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uLnTx/>
                <a:uFillTx/>
                <a:latin typeface="UTM American Sans" pitchFamily="18" charset="0"/>
                <a:ea typeface="+mn-ea"/>
                <a:cs typeface="+mn-cs"/>
              </a:rPr>
              <a:t>Thánh lễ an táng</a:t>
            </a:r>
          </a:p>
        </p:txBody>
      </p:sp>
      <p:sp>
        <p:nvSpPr>
          <p:cNvPr id="4" name="Rectangle 3"/>
          <p:cNvSpPr/>
          <p:nvPr/>
        </p:nvSpPr>
        <p:spPr>
          <a:xfrm>
            <a:off x="3429000" y="746506"/>
            <a:ext cx="5562600" cy="310854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rPr>
              <a:t>ÔNG PHÊRÔ- PHANXICO PHAN THÀNH ĐĂNG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rPr>
              <a:t>ÔNG GIUSE MARIA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rPr>
              <a:t>PHẠM ĐINH THANH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3886200" cy="5143500"/>
          </a:xfrm>
          <a:prstGeom prst="rect">
            <a:avLst/>
          </a:prstGeom>
        </p:spPr>
      </p:pic>
    </p:spTree>
    <p:extLst>
      <p:ext uri="{BB962C8B-B14F-4D97-AF65-F5344CB8AC3E}">
        <p14:creationId xmlns:p14="http://schemas.microsoft.com/office/powerpoint/2010/main" val="1519254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sz="6600" b="0" dirty="0">
                <a:solidFill>
                  <a:srgbClr val="FFFF00"/>
                </a:solidFill>
                <a:effectLst>
                  <a:outerShdw blurRad="38100" dist="38100" dir="2700000" algn="tl">
                    <a:srgbClr val="000000">
                      <a:alpha val="43137"/>
                    </a:srgbClr>
                  </a:outerShdw>
                </a:effectLst>
                <a:cs typeface="Times New Roman" pitchFamily="18" charset="0"/>
              </a:rPr>
              <a:t>Đáp Ca</a:t>
            </a:r>
            <a:br>
              <a:rPr lang="en-US" sz="6600" b="0" dirty="0">
                <a:solidFill>
                  <a:srgbClr val="FFFF00"/>
                </a:solidFill>
                <a:effectLst>
                  <a:outerShdw blurRad="38100" dist="38100" dir="2700000" algn="tl">
                    <a:srgbClr val="000000">
                      <a:alpha val="43137"/>
                    </a:srgbClr>
                  </a:outerShdw>
                </a:effectLst>
                <a:cs typeface="Times New Roman" pitchFamily="18" charset="0"/>
              </a:rPr>
            </a:br>
            <a:r>
              <a:rPr lang="en-US" sz="7200" dirty="0">
                <a:solidFill>
                  <a:srgbClr val="FFFF00"/>
                </a:solidFill>
                <a:effectLst>
                  <a:outerShdw blurRad="38100" dist="38100" dir="2700000" algn="tl">
                    <a:srgbClr val="000000">
                      <a:alpha val="43137"/>
                    </a:srgbClr>
                  </a:outerShdw>
                </a:effectLst>
                <a:cs typeface="Times New Roman" pitchFamily="18" charset="0"/>
              </a:rPr>
              <a:t>ÁNH SÁNG CỨU ĐỘ </a:t>
            </a:r>
            <a:r>
              <a:rPr lang="en-US" sz="5400" dirty="0">
                <a:solidFill>
                  <a:srgbClr val="FFFF00"/>
                </a:solidFill>
                <a:effectLst>
                  <a:outerShdw blurRad="38100" dist="38100" dir="2700000" algn="tl">
                    <a:srgbClr val="000000">
                      <a:alpha val="43137"/>
                    </a:srgbClr>
                  </a:outerShdw>
                </a:effectLst>
                <a:cs typeface="Times New Roman" pitchFamily="18" charset="0"/>
              </a:rPr>
              <a:t>Tường Ân</a:t>
            </a:r>
            <a:br>
              <a:rPr lang="en-US" sz="5400" b="0" dirty="0">
                <a:solidFill>
                  <a:srgbClr val="FFFF00"/>
                </a:solidFill>
                <a:effectLst>
                  <a:outerShdw blurRad="38100" dist="38100" dir="2700000" algn="tl">
                    <a:srgbClr val="000000">
                      <a:alpha val="43137"/>
                    </a:srgbClr>
                  </a:outerShdw>
                </a:effectLst>
                <a:cs typeface="Times New Roman" pitchFamily="18" charset="0"/>
              </a:rPr>
            </a:br>
            <a:endParaRPr lang="en-US" sz="6000" b="0" dirty="0">
              <a:solidFill>
                <a:srgbClr val="FFFF00"/>
              </a:solidFill>
              <a:effectLst>
                <a:outerShdw blurRad="38100" dist="38100" dir="2700000" algn="tl">
                  <a:srgbClr val="000000">
                    <a:alpha val="43137"/>
                  </a:srgbClr>
                </a:outerShdw>
              </a:effectLst>
              <a:cs typeface="Times New Roman" pitchFamily="18" charset="0"/>
            </a:endParaRPr>
          </a:p>
        </p:txBody>
      </p:sp>
      <p:pic>
        <p:nvPicPr>
          <p:cNvPr id="3" name="Picture 2">
            <a:extLst>
              <a:ext uri="{FF2B5EF4-FFF2-40B4-BE49-F238E27FC236}">
                <a16:creationId xmlns:a16="http://schemas.microsoft.com/office/drawing/2014/main" id="{EC2CD297-1366-B7CB-A03E-D6DFFEBC9EDD}"/>
              </a:ext>
            </a:extLst>
          </p:cNvPr>
          <p:cNvPicPr>
            <a:picLocks noChangeAspect="1"/>
          </p:cNvPicPr>
          <p:nvPr/>
        </p:nvPicPr>
        <p:blipFill>
          <a:blip r:embed="rId2"/>
          <a:stretch>
            <a:fillRect/>
          </a:stretch>
        </p:blipFill>
        <p:spPr>
          <a:xfrm>
            <a:off x="2209800" y="3714750"/>
            <a:ext cx="4950381" cy="926672"/>
          </a:xfrm>
          <a:prstGeom prst="rect">
            <a:avLst/>
          </a:prstGeom>
        </p:spPr>
      </p:pic>
    </p:spTree>
    <p:extLst>
      <p:ext uri="{BB962C8B-B14F-4D97-AF65-F5344CB8AC3E}">
        <p14:creationId xmlns:p14="http://schemas.microsoft.com/office/powerpoint/2010/main" val="3357560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1"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a:solidFill>
                  <a:schemeClr val="bg1"/>
                </a:solidFill>
                <a:cs typeface="Times New Roman" panose="02020603050405020304" pitchFamily="18" charset="0"/>
              </a:rPr>
              <a:t>Chúa là sự sáng là Đấng giải thoát con. Chúa là ánh sáng là nguồn ơn cứu độ. </a:t>
            </a:r>
            <a:endParaRPr lang="en-US"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89076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itchFamily="18" charset="0"/>
              </a:rPr>
              <a:t>Tk1</a:t>
            </a:r>
            <a:r>
              <a:rPr lang="en-US" sz="5400" b="1" dirty="0">
                <a:solidFill>
                  <a:srgbClr val="FFFF00"/>
                </a:solidFill>
                <a:effectLst>
                  <a:outerShdw blurRad="38100" dist="38100" dir="2700000" algn="tl">
                    <a:srgbClr val="000000">
                      <a:alpha val="43137"/>
                    </a:srgbClr>
                  </a:outerShdw>
                </a:effectLst>
                <a:cs typeface="Times New Roman" pitchFamily="18" charset="0"/>
              </a:rPr>
              <a:t>:</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en-US" sz="5400" b="1" dirty="0">
                <a:solidFill>
                  <a:schemeClr val="bg1"/>
                </a:solidFill>
                <a:cs typeface="Times New Roman" panose="02020603050405020304" pitchFamily="18" charset="0"/>
              </a:rPr>
              <a:t>Chúa chính là sự sáng soi và chính nguồn cứu độ thì con đây còn sợ hãi gì ai? Là sức sống trong con là khiên thuẫn, con nào sợ chi hãi gì?</a:t>
            </a:r>
            <a:endParaRPr lang="en-US" sz="72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6928569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803</TotalTime>
  <Words>1312</Words>
  <Application>Microsoft Office PowerPoint</Application>
  <PresentationFormat>On-screen Show (16:9)</PresentationFormat>
  <Paragraphs>88</Paragraphs>
  <Slides>45</Slides>
  <Notes>0</Notes>
  <HiddenSlides>0</HiddenSlides>
  <MMClips>0</MMClips>
  <ScaleCrop>false</ScaleCrop>
  <HeadingPairs>
    <vt:vector size="6" baseType="variant">
      <vt:variant>
        <vt:lpstr>Fonts Used</vt:lpstr>
      </vt:variant>
      <vt:variant>
        <vt:i4>6</vt:i4>
      </vt:variant>
      <vt:variant>
        <vt:lpstr>Theme</vt:lpstr>
      </vt:variant>
      <vt:variant>
        <vt:i4>12</vt:i4>
      </vt:variant>
      <vt:variant>
        <vt:lpstr>Slide Titles</vt:lpstr>
      </vt:variant>
      <vt:variant>
        <vt:i4>45</vt:i4>
      </vt:variant>
    </vt:vector>
  </HeadingPairs>
  <TitlesOfParts>
    <vt:vector size="63" baseType="lpstr">
      <vt:lpstr>SimHei</vt:lpstr>
      <vt:lpstr>Arial</vt:lpstr>
      <vt:lpstr>Calibri</vt:lpstr>
      <vt:lpstr>Tahoma</vt:lpstr>
      <vt:lpstr>Times New Roman</vt:lpstr>
      <vt:lpstr>UTM American Sans</vt:lpstr>
      <vt:lpstr>Office Theme</vt:lpstr>
      <vt:lpstr>17_Office Theme</vt:lpstr>
      <vt:lpstr>5_Office Theme</vt:lpstr>
      <vt:lpstr>11_Office Theme</vt:lpstr>
      <vt:lpstr>21_Office Theme</vt:lpstr>
      <vt:lpstr>3_Office Theme</vt:lpstr>
      <vt:lpstr>1_Office Theme</vt:lpstr>
      <vt:lpstr>2_Office Theme</vt:lpstr>
      <vt:lpstr>4_Office Theme</vt:lpstr>
      <vt:lpstr>6_Office Theme</vt:lpstr>
      <vt:lpstr>7_Office Theme</vt:lpstr>
      <vt:lpstr>9_Office Theme</vt:lpstr>
      <vt:lpstr> </vt:lpstr>
      <vt:lpstr>PowerPoint Presentation</vt:lpstr>
      <vt:lpstr>Đk: Như Đức Ki- tô đã chết và đã sống lại thế nào thì Thiên Chúa cũng sẽ đem họ đến với Người và mọi người đều phải chết nơi A- đam thế nào thì cũng sẽ được sống lại nơi đức Ki- tô như vậy. </vt:lpstr>
      <vt:lpstr>Tk1: Niềm hy vọng của chúng ta đã chiếu sáng nơi trần gian này. Là nhờ đức Ki- tô đã giao hòa ta cùng Thiên Chúa</vt:lpstr>
      <vt:lpstr>Đk: Như Đức Ki- tô đã chết và đã sống lại thế nào thì Thiên Chúa cũng sẽ đem họ đến với Người và mọi người đều phải chết nơi A- đam thế nào thì cũng sẽ được sống lại nơi đức Ki- tô như vậy. </vt:lpstr>
      <vt:lpstr> </vt:lpstr>
      <vt:lpstr>Đáp Ca ÁNH SÁNG CỨU ĐỘ Tường Ân </vt:lpstr>
      <vt:lpstr>Đk: Chúa là sự sáng là Đấng giải thoát con. Chúa là ánh sáng là nguồn ơn cứu độ. </vt:lpstr>
      <vt:lpstr>Tk1: Chúa chính là sự sáng soi và chính nguồn cứu độ thì con đây còn sợ hãi gì ai? Là sức sống trong con là khiên thuẫn, con nào sợ chi hãi gì?</vt:lpstr>
      <vt:lpstr>Đk: Chúa là sự sáng là Đấng giải thoát con. Chúa là ánh sáng là nguồn ơn cứu độ. </vt:lpstr>
      <vt:lpstr>Tk2: Có một điều con ước mong và kiếm tìm, đó là được ở trong nhà Thiên Chúa trọn đời. Để chiêm ngưỡng dung nhan để an hưởng ân tình Ngài nơi thánh điện. </vt:lpstr>
      <vt:lpstr>Đk: Chúa là sự sáng là Đấng giải thoát con. Chúa là ánh sáng là nguồn ơn cứu độ. </vt:lpstr>
      <vt:lpstr>Tk3: Có một điều con vẫn tin, là thấy được phúc lành của Thiên Chúa ở trong cõi trường sinh. Hãy luôn sống kiên trung chờ đợi Chúa, hãy đặt niềm tin ở Ngài. </vt:lpstr>
      <vt:lpstr>Đk: Chúa là sự sáng là Đấng giải thoát con. Chúa là ánh sáng là nguồn ơn cứu độ. </vt:lpstr>
      <vt:lpstr>PowerPoint Presentation</vt:lpstr>
      <vt:lpstr>Chúa phán: Ta là sự sống lại và là sự sống. Ai tin Ta sẽ không chết đời đời.</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Hùng Nam</cp:lastModifiedBy>
  <cp:revision>147</cp:revision>
  <dcterms:created xsi:type="dcterms:W3CDTF">2021-05-09T08:36:44Z</dcterms:created>
  <dcterms:modified xsi:type="dcterms:W3CDTF">2024-08-09T11:54:21Z</dcterms:modified>
</cp:coreProperties>
</file>