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6" r:id="rId2"/>
    <p:sldMasterId id="2147483920" r:id="rId3"/>
    <p:sldMasterId id="2147484208" r:id="rId4"/>
    <p:sldMasterId id="2147484580" r:id="rId5"/>
    <p:sldMasterId id="2147484652" r:id="rId6"/>
    <p:sldMasterId id="2147484664" r:id="rId7"/>
    <p:sldMasterId id="2147484676" r:id="rId8"/>
    <p:sldMasterId id="2147484688" r:id="rId9"/>
  </p:sldMasterIdLst>
  <p:notesMasterIdLst>
    <p:notesMasterId r:id="rId54"/>
  </p:notesMasterIdLst>
  <p:sldIdLst>
    <p:sldId id="9886" r:id="rId10"/>
    <p:sldId id="10076" r:id="rId11"/>
    <p:sldId id="10077" r:id="rId12"/>
    <p:sldId id="10078" r:id="rId13"/>
    <p:sldId id="10132" r:id="rId14"/>
    <p:sldId id="10080" r:id="rId15"/>
    <p:sldId id="10081" r:id="rId16"/>
    <p:sldId id="10082" r:id="rId17"/>
    <p:sldId id="10136" r:id="rId18"/>
    <p:sldId id="10134" r:id="rId19"/>
    <p:sldId id="10137" r:id="rId20"/>
    <p:sldId id="10135" r:id="rId21"/>
    <p:sldId id="10138" r:id="rId22"/>
    <p:sldId id="9824" r:id="rId23"/>
    <p:sldId id="9774" r:id="rId24"/>
    <p:sldId id="9771" r:id="rId25"/>
    <p:sldId id="9717" r:id="rId26"/>
    <p:sldId id="258" r:id="rId27"/>
    <p:sldId id="10090" r:id="rId28"/>
    <p:sldId id="10091" r:id="rId29"/>
    <p:sldId id="10092" r:id="rId30"/>
    <p:sldId id="10093" r:id="rId31"/>
    <p:sldId id="10119" r:id="rId32"/>
    <p:sldId id="10015" r:id="rId33"/>
    <p:sldId id="10016" r:id="rId34"/>
    <p:sldId id="10096" r:id="rId35"/>
    <p:sldId id="10097" r:id="rId36"/>
    <p:sldId id="10098" r:id="rId37"/>
    <p:sldId id="10099" r:id="rId38"/>
    <p:sldId id="10121" r:id="rId39"/>
    <p:sldId id="10120" r:id="rId40"/>
    <p:sldId id="10122" r:id="rId41"/>
    <p:sldId id="9773" r:id="rId42"/>
    <p:sldId id="10103" r:id="rId43"/>
    <p:sldId id="10104" r:id="rId44"/>
    <p:sldId id="10105" r:id="rId45"/>
    <p:sldId id="10123" r:id="rId46"/>
    <p:sldId id="10124" r:id="rId47"/>
    <p:sldId id="10130" r:id="rId48"/>
    <p:sldId id="10125" r:id="rId49"/>
    <p:sldId id="10126" r:id="rId50"/>
    <p:sldId id="10127" r:id="rId51"/>
    <p:sldId id="10128" r:id="rId52"/>
    <p:sldId id="10133"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94524" autoAdjust="0"/>
  </p:normalViewPr>
  <p:slideViewPr>
    <p:cSldViewPr>
      <p:cViewPr varScale="1">
        <p:scale>
          <a:sx n="109" d="100"/>
          <a:sy n="109" d="100"/>
        </p:scale>
        <p:origin x="102" y="486"/>
      </p:cViewPr>
      <p:guideLst>
        <p:guide orient="horz" pos="162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7/11/2024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52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29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6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5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08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84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0904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700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884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018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90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647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4949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93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0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5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727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39236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306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395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8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346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609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862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030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2135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082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81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82158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2054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79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2069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779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2727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2823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5959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462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9077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3547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39093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48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8438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8328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5329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548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1378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9517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0359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1492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000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8968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145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8490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12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177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08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2740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2785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1590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1441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86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7/11/2024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787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39154"/>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285355"/>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380193"/>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878575"/>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95682"/>
      </p:ext>
    </p:extLst>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algn="ct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Thánh</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lễ</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antáng</a:t>
            </a:r>
            <a:endPar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algn="ct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BÀ MARIA</a:t>
            </a:r>
          </a:p>
          <a:p>
            <a:pPr algn="ct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VŨ THỊ NGA</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265696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400" b="1"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smtClean="0">
                <a:solidFill>
                  <a:schemeClr val="bg1"/>
                </a:solidFill>
                <a:cs typeface="Times New Roman" panose="02020603050405020304" pitchFamily="18" charset="0"/>
              </a:rPr>
              <a:t>Có một điều con ước mong và kiếm tìm, đó là được ở trong nhà Thiên Chúa trọn đời. </a:t>
            </a:r>
            <a:r>
              <a:rPr lang="en-US" sz="5400" b="1" dirty="0" smtClean="0">
                <a:solidFill>
                  <a:schemeClr val="bg1"/>
                </a:solidFill>
                <a:cs typeface="Times New Roman" panose="02020603050405020304" pitchFamily="18" charset="0"/>
              </a:rPr>
              <a:t>Để chiêm ngưỡng dung nhan để an hưởng ân tình Ngài nơi thánh điện. </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16500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smtClean="0">
                <a:solidFill>
                  <a:schemeClr val="bg1"/>
                </a:solidFill>
                <a:cs typeface="Times New Roman" panose="02020603050405020304" pitchFamily="18" charset="0"/>
              </a:rPr>
              <a:t>Chúa là sự sáng là Đấng giải thoát con. Chúa là ánh sáng là nguồn ơn cứu độ.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33842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400" b="1"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smtClean="0">
                <a:solidFill>
                  <a:schemeClr val="bg1"/>
                </a:solidFill>
                <a:cs typeface="Times New Roman" panose="02020603050405020304" pitchFamily="18" charset="0"/>
              </a:rPr>
              <a:t>Có một điều con vẫn tin, là thấy được phúc lành của Thiên Chúa ở trong cõi trường sinh. Hãy luôn sống kiên trung chờ đợi Chúa, hãy đặt niềm tin ở Ngài. </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1930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smtClean="0">
                <a:solidFill>
                  <a:schemeClr val="bg1"/>
                </a:solidFill>
                <a:cs typeface="Times New Roman" panose="02020603050405020304" pitchFamily="18" charset="0"/>
              </a:rPr>
              <a:t>Chúa là sự sáng là Đấng giải thoát con. Chúa là ánh sáng là nguồn ơn cứu độ.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9438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3105150"/>
            <a:ext cx="6096000" cy="1261884"/>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GB"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970121" cy="5143500"/>
          </a:xfrm>
          <a:prstGeom prst="rect">
            <a:avLst/>
          </a:prstGeom>
        </p:spPr>
      </p:pic>
    </p:spTree>
    <p:extLst>
      <p:ext uri="{BB962C8B-B14F-4D97-AF65-F5344CB8AC3E}">
        <p14:creationId xmlns:p14="http://schemas.microsoft.com/office/powerpoint/2010/main" val="942559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rmAutofit fontScale="90000"/>
          </a:bodyPr>
          <a:lstStyle/>
          <a:p>
            <a:pPr algn="just"/>
            <a: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r>
            <a:b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br>
            <a:r>
              <a:rPr lang="en-US" sz="4900" b="1" dirty="0" smtClean="0">
                <a:solidFill>
                  <a:schemeClr val="bg1"/>
                </a:solidFill>
                <a:effectLst>
                  <a:outerShdw blurRad="38100" dist="38100" dir="2700000" algn="tl">
                    <a:srgbClr val="000000">
                      <a:alpha val="43137"/>
                    </a:srgbClr>
                  </a:outerShdw>
                </a:effectLst>
                <a:cs typeface="Times New Roman" panose="02020603050405020304" pitchFamily="18" charset="0"/>
              </a:rPr>
              <a:t>Nếu chúng ta cùng chết với Đức Ki-tô, thì chúng ta cùng sống với Người. Nếu chúng ta kiên tâm chịu </a:t>
            </a:r>
            <a:r>
              <a:rPr lang="en-US" sz="4900" b="1" dirty="0" smtClean="0">
                <a:solidFill>
                  <a:schemeClr val="bg1"/>
                </a:solidFill>
                <a:effectLst>
                  <a:outerShdw blurRad="38100" dist="38100" dir="2700000" algn="tl">
                    <a:srgbClr val="000000">
                      <a:alpha val="43137"/>
                    </a:srgbClr>
                  </a:outerShdw>
                </a:effectLst>
                <a:cs typeface="Times New Roman" panose="02020603050405020304" pitchFamily="18" charset="0"/>
              </a:rPr>
              <a:t>đựng, chúng ta sẽ cùng thống trị với Người. </a:t>
            </a:r>
            <a:r>
              <a:rPr lang="en-US" sz="4000" b="1" u="sng" dirty="0" smtClean="0">
                <a:solidFill>
                  <a:srgbClr val="FFFF00"/>
                </a:solidFill>
                <a:effectLst>
                  <a:outerShdw blurRad="38100" dist="38100" dir="2700000" algn="tl">
                    <a:srgbClr val="000000">
                      <a:alpha val="43137"/>
                    </a:srgbClr>
                  </a:outerShdw>
                </a:effectLst>
                <a:cs typeface="Times New Roman" pitchFamily="18" charset="0"/>
              </a:rPr>
              <a:t>ALLELUIA</a:t>
            </a:r>
            <a:r>
              <a:rPr lang="en-US" sz="5300" b="1" u="sng" dirty="0">
                <a:solidFill>
                  <a:srgbClr val="FFFF00"/>
                </a:solidFill>
                <a:effectLst>
                  <a:outerShdw blurRad="38100" dist="38100" dir="2700000" algn="tl">
                    <a:srgbClr val="000000">
                      <a:alpha val="43137"/>
                    </a:srgbClr>
                  </a:outerShdw>
                </a:effectLst>
                <a:cs typeface="Times New Roman" pitchFamily="18" charset="0"/>
              </a:rPr>
              <a:t/>
            </a:r>
            <a:br>
              <a:rPr lang="en-US" sz="5300" b="1" u="sng" dirty="0">
                <a:solidFill>
                  <a:srgbClr val="FFFF00"/>
                </a:solidFill>
                <a:effectLst>
                  <a:outerShdw blurRad="38100" dist="38100" dir="2700000" algn="tl">
                    <a:srgbClr val="000000">
                      <a:alpha val="43137"/>
                    </a:srgbClr>
                  </a:outerShdw>
                </a:effectLst>
                <a:cs typeface="Times New Roman" pitchFamily="18" charset="0"/>
              </a:rPr>
            </a:br>
            <a:endParaRPr lang="en-US" sz="53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5" name="Rectangle 4"/>
          <p:cNvSpPr/>
          <p:nvPr/>
        </p:nvSpPr>
        <p:spPr>
          <a:xfrm>
            <a:off x="76200" y="133350"/>
            <a:ext cx="7010400" cy="707886"/>
          </a:xfrm>
          <a:prstGeom prst="rect">
            <a:avLst/>
          </a:prstGeom>
        </p:spPr>
        <p:txBody>
          <a:bodyPr wrap="square">
            <a:spAutoFit/>
          </a:bodyPr>
          <a:lstStyle/>
          <a:p>
            <a:r>
              <a:rPr lang="en-US" sz="4000" b="1" u="sng" dirty="0" smtClean="0">
                <a:solidFill>
                  <a:srgbClr val="FFFF00"/>
                </a:solidFill>
                <a:effectLst>
                  <a:outerShdw blurRad="38100" dist="38100" dir="2700000" algn="tl">
                    <a:srgbClr val="000000">
                      <a:alpha val="43137"/>
                    </a:srgbClr>
                  </a:outerShdw>
                </a:effectLst>
                <a:cs typeface="Times New Roman" pitchFamily="18" charset="0"/>
              </a:rPr>
              <a:t>ALLEULIA- ALLELUIA:</a:t>
            </a:r>
            <a:endParaRPr lang="en-US" sz="4000" b="1" u="sng"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32122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67000" y="3028761"/>
            <a:ext cx="6587065" cy="120032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GB"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8" y="-26670"/>
            <a:ext cx="3613638" cy="5143500"/>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200400" y="3790950"/>
            <a:ext cx="5867400" cy="1200329"/>
          </a:xfrm>
          <a:prstGeom prst="rect">
            <a:avLst/>
          </a:prstGeom>
        </p:spPr>
        <p:txBody>
          <a:bodyPr wrap="square">
            <a:spAutoFit/>
          </a:bodyPr>
          <a:lstStyle/>
          <a:p>
            <a:pPr algn="ctr"/>
            <a:r>
              <a:rPr lang="en-US" sz="3600" b="1" dirty="0">
                <a:solidFill>
                  <a:srgbClr val="FFFF00"/>
                </a:solidFill>
                <a:latin typeface="UTM American Sans" pitchFamily="18" charset="0"/>
              </a:rPr>
              <a:t>XIN CẦU CHO LINH HỒN </a:t>
            </a:r>
          </a:p>
          <a:p>
            <a:pPr algn="ctr"/>
            <a:r>
              <a:rPr lang="en-GB"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Lễ</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 DÂNG LỄ</a:t>
            </a:r>
            <a:endParaRPr lang="en-US" altLang="en-US" sz="66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r>
              <a:rPr lang="en-US" altLang="en-US" sz="4400" b="1" dirty="0"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Vũ Đình Ân</a:t>
            </a:r>
            <a:endParaRPr lang="en-US" altLang="en-US" sz="40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endParaRPr lang="en-US" altLang="en-US" sz="4400" b="0"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4707256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77500" lnSpcReduction="20000"/>
          </a:bodyPr>
          <a:lstStyle/>
          <a:p>
            <a:pPr marL="27432" indent="0" algn="ctr">
              <a:lnSpc>
                <a:spcPct val="120000"/>
              </a:lnSpc>
              <a:buNone/>
            </a:pP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Ca</a:t>
            </a:r>
            <a:r>
              <a:rPr lang="en-US" sz="9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nhập</a:t>
            </a:r>
            <a:r>
              <a:rPr lang="en-US" sz="9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lễ</a:t>
            </a:r>
            <a:r>
              <a:rPr lang="en-US" sz="96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lnSpc>
                <a:spcPct val="120000"/>
              </a:lnSpc>
              <a:buNone/>
            </a:pPr>
            <a:r>
              <a:rPr lang="en-US" sz="96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CON NAY TRỞ VỀ</a:t>
            </a:r>
            <a:endParaRPr lang="en-US" sz="9600" b="1"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r>
              <a:rPr lang="en-US" sz="72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Hùng Lân</a:t>
            </a:r>
            <a:endParaRPr lang="en-US" sz="7200" b="1" dirty="0">
              <a:solidFill>
                <a:srgbClr val="FFFF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endParaRPr lang="en-US" sz="6000" b="1" dirty="0">
              <a:solidFill>
                <a:srgbClr val="7030A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endParaRPr lang="en-US" sz="40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91170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48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Đoàn con xin dâng lên Chúa của lễ </a:t>
            </a:r>
            <a:r>
              <a:rPr lang="en-US" altLang="en-US"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alt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sinh, cầu cho linh hồn mà chúng con đang nguyện nơi đây</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9190838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Xin Chúa dẫn đưa về nơi phúc trường sinh, quê hương Chúa chọn cho Áp bra ham và con cháu ông muôn đời.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8915541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Tk3:</a:t>
            </a:r>
            <a:r>
              <a:rPr lang="en-US" altLang="en-US" sz="4800" b="1" dirty="0" smtClean="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Lời con than van lên Chúa cầu khấn cho muôn hồn siêu lưu đày được đến nơi thiên đường vinh phúc.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5205555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Xin Chúa dẫn đưa về nơi phúc trường sinh, quê hương Chúa chọn cho Áp bra ham và con cháu ông muôn đời.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5112378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81550"/>
          </a:xfrm>
          <a:noFill/>
        </p:spPr>
        <p:txBody>
          <a:bodyPr>
            <a:noAutofit/>
          </a:bodyPr>
          <a:lstStyle/>
          <a:p>
            <a:pPr marL="0" indent="0" algn="ctr">
              <a:lnSpc>
                <a:spcPct val="120000"/>
              </a:lnSpc>
              <a:buNone/>
            </a:pPr>
            <a:endParaRPr lang="en-US" sz="40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80772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GB"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930749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81550"/>
          </a:xfrm>
          <a:noFill/>
        </p:spPr>
        <p:txBody>
          <a:bodyPr>
            <a:noAutofit/>
          </a:bodyPr>
          <a:lstStyle/>
          <a:p>
            <a:pPr marL="0" indent="0" algn="ctr">
              <a:lnSpc>
                <a:spcPct val="120000"/>
              </a:lnSpc>
              <a:buNone/>
            </a:pP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Hiệp</a:t>
            </a:r>
            <a:r>
              <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LỜI KINH TẠM BIỆT</a:t>
            </a:r>
            <a:endPar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40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Lm. </a:t>
            </a:r>
            <a:r>
              <a:rPr lang="en-US" sz="40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Nguyễn</a:t>
            </a:r>
            <a:r>
              <a:rPr lang="en-US" sz="40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Duy</a:t>
            </a:r>
            <a:endParaRPr lang="en-US" sz="40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943799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nằm xuống giã từ trần gian. Xin cho người ngủ yên năm tháng. Lúc chết đi mới được nghỉ yên. Chúa giang tay chờ đầy tớ trung thành. </a:t>
            </a: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97536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 đời sống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tìm về bến an bình hưởng nguồn vui trong Chúa chí thánh. Chờ ngày mai phục sinh trọn vẹn kiếp cậy tin: Sống cho đi để được chết lành. </a:t>
            </a:r>
            <a:endParaRPr lang="en-US" sz="4800"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81885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Xuôi tay xuống có gì người ơi! Có những gì để trình diện Chúa! Chút mến yêu mỏng manh mà thôi! Hãy mang theo cùng và hãy an lòng.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13258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40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000" b="1" dirty="0" smtClean="0">
                <a:solidFill>
                  <a:schemeClr val="bg1"/>
                </a:solidFill>
                <a:cs typeface="Times New Roman" panose="02020603050405020304" pitchFamily="18" charset="0"/>
              </a:rPr>
              <a:t>Con nay trở về, trở về cùng Chúa </a:t>
            </a:r>
            <a:r>
              <a:rPr lang="en-US" sz="4000" b="1" dirty="0" err="1" smtClean="0">
                <a:solidFill>
                  <a:schemeClr val="bg1"/>
                </a:solidFill>
                <a:cs typeface="Times New Roman" panose="02020603050405020304" pitchFamily="18" charset="0"/>
              </a:rPr>
              <a:t>Chúa</a:t>
            </a:r>
            <a:r>
              <a:rPr lang="en-US" sz="4000" b="1" dirty="0" smtClean="0">
                <a:solidFill>
                  <a:schemeClr val="bg1"/>
                </a:solidFill>
                <a:cs typeface="Times New Roman" panose="02020603050405020304" pitchFamily="18" charset="0"/>
              </a:rPr>
              <a:t> ơi. Con nay trở về lòng sầu thống hối khôn </a:t>
            </a:r>
            <a:r>
              <a:rPr lang="en-US" sz="4000" b="1" dirty="0" err="1" smtClean="0">
                <a:solidFill>
                  <a:schemeClr val="bg1"/>
                </a:solidFill>
                <a:cs typeface="Times New Roman" panose="02020603050405020304" pitchFamily="18" charset="0"/>
              </a:rPr>
              <a:t>nguôi</a:t>
            </a:r>
            <a:r>
              <a:rPr lang="en-US" sz="4000" b="1" dirty="0" smtClean="0">
                <a:solidFill>
                  <a:schemeClr val="bg1"/>
                </a:solidFill>
                <a:cs typeface="Times New Roman" panose="02020603050405020304" pitchFamily="18" charset="0"/>
              </a:rPr>
              <a:t>. Muốn khóc cho một niềm tin đã trót bao phen ngã nghiêng, bước chân hoang đàng đây bên yêu thương tình đáp tình. </a:t>
            </a:r>
            <a:endParaRPr lang="en-US" sz="4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52181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 đời sống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tìm về bến an bình hưởng nguồn vui trong Chúa chí thánh. Chờ ngày mai phục sinh trọn vẹn kiếp cậy tin: Sống cho đi để được chết lành. </a:t>
            </a:r>
            <a:endParaRPr lang="en-US" sz="4800"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15514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 đời đó xin để lại sau. Mắt dõi tìm trời cao yêu dấu. Chốn ước mơ muôn đời thẳm sâu. </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 qua đi rồi cuộc sống thương đau.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60442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 đời sống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tìm về bến an bình hưởng nguồn vui trong Chúa chí thánh. Chờ ngày mai phục sinh trọn vẹn kiếp cậy tin: Sống cho đi để được chết lành. </a:t>
            </a:r>
            <a:endParaRPr lang="en-US" sz="4800"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17368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3181350"/>
            <a:ext cx="5715000" cy="1138773"/>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GB"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81550"/>
          </a:xfrm>
          <a:noFill/>
        </p:spPr>
        <p:txBody>
          <a:bodyPr>
            <a:noAutofit/>
          </a:bodyPr>
          <a:lstStyle/>
          <a:p>
            <a:pPr marL="0" indent="0" algn="ctr">
              <a:lnSpc>
                <a:spcPct val="120000"/>
              </a:lnSpc>
              <a:buNone/>
            </a:pPr>
            <a:endParaRPr lang="en-US" sz="30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72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SỰ SỐNG THAY ĐỔI MÀ KHÔNG MẤT ĐI </a:t>
            </a:r>
            <a:endPar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40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Phanxico</a:t>
            </a:r>
            <a:endParaRPr lang="en-US" sz="40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5485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6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36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3600" b="1" dirty="0" smtClean="0">
                <a:solidFill>
                  <a:schemeClr val="bg1"/>
                </a:solidFill>
                <a:effectLst>
                  <a:outerShdw blurRad="38100" dist="38100" dir="2700000" algn="tl">
                    <a:srgbClr val="000000">
                      <a:alpha val="43137"/>
                    </a:srgbClr>
                  </a:outerShdw>
                </a:effectLst>
                <a:cs typeface="Times New Roman" panose="02020603050405020304" pitchFamily="18" charset="0"/>
              </a:rPr>
              <a:t>Sự sống này chỉ thay đổi mà không mất đi. Lúc con người nằm yên giấc ngủ mắt nhắm lại rồi là thấy tương lai. Trọn kiến người nay không còn nước mắt nụ cười. Nhưng con tin rằng ngày mai trong Chúa chẳng có nỗi buồn đẹp mãi niềm vui. </a:t>
            </a:r>
            <a:endParaRPr lang="en-US" sz="36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25300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Sự sống không mất nhưng chỉ đổi thay. Đã qua bao ngày trọn một kiếp này. Dù sống hay chết tin vào ngày mai. Sự sống không mất nhưng chỉ đổi thay.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791874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6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36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3600" b="1" dirty="0" smtClean="0">
                <a:solidFill>
                  <a:schemeClr val="bg1"/>
                </a:solidFill>
                <a:effectLst>
                  <a:outerShdw blurRad="38100" dist="38100" dir="2700000" algn="tl">
                    <a:srgbClr val="000000">
                      <a:alpha val="43137"/>
                    </a:srgbClr>
                  </a:outerShdw>
                </a:effectLst>
                <a:cs typeface="Times New Roman" panose="02020603050405020304" pitchFamily="18" charset="0"/>
              </a:rPr>
              <a:t>Cuộc sống này kìa hoa nở và hoa úa phai. Nắng lên đồi thì đêm tắt thở mây tím giăng trời thì nắng tan đi. Cuộc sống này bao nhiêu lần đưa tiễn ngậm ngùi. Nhưng con tin răng ngày mai trong Chúa chẳng có chia lìa chẳng có hợp tan. </a:t>
            </a:r>
            <a:endParaRPr lang="en-US" sz="36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78458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Sự sống không mất nhưng chỉ đổi thay. Đã qua bao ngày trọn một kiếp này. Dù sống hay chết tin vào ngày mai. Sự sống không mất nhưng chỉ đổi thay.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296940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Thánh</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lễ</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antáng</a:t>
            </a:r>
            <a:endPar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BÀ MARIA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TRẦN THỊ HẰNG NGA</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4135389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smtClean="0">
                <a:solidFill>
                  <a:schemeClr val="bg1"/>
                </a:solidFill>
                <a:cs typeface="Times New Roman" panose="02020603050405020304" pitchFamily="18" charset="0"/>
              </a:rPr>
              <a:t>Ngài là Thiên Chúa rất nhân hậu và hay tha thứ. Ngài dựng nên con không khi nào mặc con thoái hư. Vì là bụi đất con phải vương tục lụy yếu đuối dẫn con trên đường lành thủy chung ơn nghĩa muôn đời. </a:t>
            </a:r>
            <a:endParaRPr lang="en-US" sz="44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653902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 y="590550"/>
            <a:ext cx="9144000" cy="4171950"/>
          </a:xfrm>
          <a:noFill/>
        </p:spPr>
        <p:txBody>
          <a:bodyPr>
            <a:noAutofit/>
          </a:bodyPr>
          <a:lstStyle/>
          <a:p>
            <a:pPr marL="27432" indent="0" algn="ctr">
              <a:lnSpc>
                <a:spcPct val="130000"/>
              </a:lnSpc>
              <a:buNone/>
            </a:pPr>
            <a:r>
              <a:rPr lang="en-US" sz="7200" b="1" dirty="0" err="1">
                <a:solidFill>
                  <a:srgbClr val="FFFF00"/>
                </a:solidFill>
              </a:rPr>
              <a:t>Ca</a:t>
            </a:r>
            <a:r>
              <a:rPr lang="en-US" sz="7200" b="1" dirty="0">
                <a:solidFill>
                  <a:srgbClr val="FFFF00"/>
                </a:solidFill>
              </a:rPr>
              <a:t> </a:t>
            </a:r>
            <a:r>
              <a:rPr lang="en-US" sz="7200" b="1" dirty="0" err="1">
                <a:solidFill>
                  <a:srgbClr val="FFFF00"/>
                </a:solidFill>
              </a:rPr>
              <a:t>Kết</a:t>
            </a:r>
            <a:r>
              <a:rPr lang="en-US" sz="7200" b="1" dirty="0">
                <a:solidFill>
                  <a:srgbClr val="FFFF00"/>
                </a:solidFill>
              </a:rPr>
              <a:t> </a:t>
            </a:r>
            <a:r>
              <a:rPr lang="en-US" sz="7200" b="1" dirty="0" err="1">
                <a:solidFill>
                  <a:srgbClr val="FFFF00"/>
                </a:solidFill>
              </a:rPr>
              <a:t>Lễ</a:t>
            </a:r>
            <a:r>
              <a:rPr lang="en-US" sz="7200" b="1" dirty="0">
                <a:solidFill>
                  <a:srgbClr val="FFFF00"/>
                </a:solidFill>
              </a:rPr>
              <a:t/>
            </a:r>
            <a:br>
              <a:rPr lang="en-US" sz="7200" b="1" dirty="0">
                <a:solidFill>
                  <a:srgbClr val="FFFF00"/>
                </a:solidFill>
              </a:rPr>
            </a:br>
            <a:r>
              <a:rPr lang="en-US" sz="6000" b="1" dirty="0" err="1">
                <a:solidFill>
                  <a:srgbClr val="FFFF00"/>
                </a:solidFill>
              </a:rPr>
              <a:t>Trung</a:t>
            </a:r>
            <a:r>
              <a:rPr lang="en-US" sz="6000" b="1" dirty="0">
                <a:solidFill>
                  <a:srgbClr val="FFFF00"/>
                </a:solidFill>
              </a:rPr>
              <a:t> </a:t>
            </a:r>
            <a:r>
              <a:rPr lang="en-US" sz="6000" b="1" dirty="0" err="1">
                <a:solidFill>
                  <a:srgbClr val="FFFF00"/>
                </a:solidFill>
              </a:rPr>
              <a:t>Kiên</a:t>
            </a:r>
            <a:r>
              <a:rPr lang="en-US" sz="6000" b="1" dirty="0">
                <a:solidFill>
                  <a:srgbClr val="FFFF00"/>
                </a:solidFill>
              </a:rPr>
              <a:t> </a:t>
            </a:r>
            <a:r>
              <a:rPr lang="en-US" sz="6000" b="1" dirty="0" err="1">
                <a:solidFill>
                  <a:srgbClr val="FFFF00"/>
                </a:solidFill>
              </a:rPr>
              <a:t>Chờ</a:t>
            </a:r>
            <a:r>
              <a:rPr lang="en-US" sz="6000" b="1" dirty="0">
                <a:solidFill>
                  <a:srgbClr val="FFFF00"/>
                </a:solidFill>
              </a:rPr>
              <a:t> </a:t>
            </a:r>
            <a:r>
              <a:rPr lang="en-US" sz="6000" b="1" dirty="0" err="1">
                <a:solidFill>
                  <a:srgbClr val="FFFF00"/>
                </a:solidFill>
              </a:rPr>
              <a:t>Mẹ</a:t>
            </a:r>
            <a:r>
              <a:rPr lang="en-US" sz="6000" b="1" dirty="0">
                <a:solidFill>
                  <a:srgbClr val="FFFF00"/>
                </a:solidFill>
              </a:rPr>
              <a:t/>
            </a:r>
            <a:br>
              <a:rPr lang="en-US" sz="6000" b="1" dirty="0">
                <a:solidFill>
                  <a:srgbClr val="FFFF00"/>
                </a:solidFill>
              </a:rPr>
            </a:br>
            <a:r>
              <a:rPr lang="en-US" sz="6000" b="1" i="1" dirty="0" err="1">
                <a:solidFill>
                  <a:schemeClr val="bg1"/>
                </a:solidFill>
              </a:rPr>
              <a:t>Nguyễn</a:t>
            </a:r>
            <a:r>
              <a:rPr lang="en-US" sz="6000" b="1" i="1" dirty="0">
                <a:solidFill>
                  <a:schemeClr val="bg1"/>
                </a:solidFill>
              </a:rPr>
              <a:t> </a:t>
            </a:r>
            <a:r>
              <a:rPr lang="en-US" sz="6000" b="1" i="1" dirty="0" err="1">
                <a:solidFill>
                  <a:schemeClr val="bg1"/>
                </a:solidFill>
              </a:rPr>
              <a:t>Duy</a:t>
            </a:r>
            <a:endParaRPr lang="en-US" sz="36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68108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FF00"/>
                </a:solidFill>
              </a:rPr>
              <a:t>Đk</a:t>
            </a:r>
            <a:r>
              <a:rPr lang="en-US" sz="4600" b="1" u="sng" dirty="0">
                <a:solidFill>
                  <a:srgbClr val="FFFF00"/>
                </a:solidFill>
              </a:rPr>
              <a:t>:</a:t>
            </a:r>
            <a:r>
              <a:rPr lang="en-US" sz="4600" b="1" dirty="0">
                <a:solidFill>
                  <a:schemeClr val="bg1"/>
                </a:solidFill>
              </a:rPr>
              <a:t> </a:t>
            </a:r>
            <a:r>
              <a:rPr lang="vi-VN" sz="4600" b="1" dirty="0">
                <a:solidFill>
                  <a:schemeClr val="bg1"/>
                </a:solidFill>
              </a:rPr>
              <a:t>Từ vực sâu bao thương đau ngày đêm nung nấu, con lo âu trông ngóng từ lâu bóng Mẹ đâu. Mẹ! Mẹ ơi! xin thương con </a:t>
            </a:r>
            <a:r>
              <a:rPr lang="en-US" sz="4600" b="1" dirty="0" err="1" smtClean="0">
                <a:solidFill>
                  <a:schemeClr val="bg1"/>
                </a:solidFill>
              </a:rPr>
              <a:t>chờ</a:t>
            </a:r>
            <a:r>
              <a:rPr lang="en-US" sz="4600" b="1" dirty="0" smtClean="0">
                <a:solidFill>
                  <a:schemeClr val="bg1"/>
                </a:solidFill>
              </a:rPr>
              <a:t> </a:t>
            </a:r>
            <a:r>
              <a:rPr lang="en-US" sz="4600" b="1" dirty="0" err="1" smtClean="0">
                <a:solidFill>
                  <a:schemeClr val="bg1"/>
                </a:solidFill>
              </a:rPr>
              <a:t>Mẹ</a:t>
            </a:r>
            <a:r>
              <a:rPr lang="en-US" sz="4600" b="1" dirty="0" smtClean="0">
                <a:solidFill>
                  <a:schemeClr val="bg1"/>
                </a:solidFill>
              </a:rPr>
              <a:t> </a:t>
            </a:r>
            <a:r>
              <a:rPr lang="en-US" sz="4600" b="1" dirty="0" err="1" smtClean="0">
                <a:solidFill>
                  <a:schemeClr val="bg1"/>
                </a:solidFill>
              </a:rPr>
              <a:t>trông</a:t>
            </a:r>
            <a:r>
              <a:rPr lang="en-US" sz="4600" b="1" dirty="0" smtClean="0">
                <a:solidFill>
                  <a:schemeClr val="bg1"/>
                </a:solidFill>
              </a:rPr>
              <a:t> </a:t>
            </a:r>
            <a:r>
              <a:rPr lang="en-US" sz="4600" b="1" dirty="0" err="1" smtClean="0">
                <a:solidFill>
                  <a:schemeClr val="bg1"/>
                </a:solidFill>
              </a:rPr>
              <a:t>tới</a:t>
            </a:r>
            <a:r>
              <a:rPr lang="vi-VN" sz="4600" b="1" dirty="0" smtClean="0">
                <a:solidFill>
                  <a:schemeClr val="bg1"/>
                </a:solidFill>
              </a:rPr>
              <a:t>, </a:t>
            </a:r>
            <a:r>
              <a:rPr lang="vi-VN" sz="4600" b="1" dirty="0">
                <a:solidFill>
                  <a:schemeClr val="bg1"/>
                </a:solidFill>
              </a:rPr>
              <a:t>tâm tư nay thổn thức lệ rơi những nghẹn </a:t>
            </a:r>
            <a:r>
              <a:rPr lang="en-US" sz="4600" b="1" dirty="0" err="1" smtClean="0">
                <a:solidFill>
                  <a:schemeClr val="bg1"/>
                </a:solidFill>
              </a:rPr>
              <a:t>ngào</a:t>
            </a:r>
            <a:r>
              <a:rPr lang="vi-VN" sz="4600" b="1" dirty="0" smtClean="0">
                <a:solidFill>
                  <a:schemeClr val="bg1"/>
                </a:solidFill>
              </a:rPr>
              <a:t>.</a:t>
            </a:r>
            <a:endParaRPr lang="en-US" sz="46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478521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54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Tk3:</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Lúc</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cậy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trông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kêu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dủ</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lấy</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mong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luyện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hình</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34300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FF00"/>
                </a:solidFill>
              </a:rPr>
              <a:t>Đk</a:t>
            </a:r>
            <a:r>
              <a:rPr lang="en-US" sz="4600" b="1" u="sng" dirty="0">
                <a:solidFill>
                  <a:srgbClr val="FFFF00"/>
                </a:solidFill>
              </a:rPr>
              <a:t>:</a:t>
            </a:r>
            <a:r>
              <a:rPr lang="en-US" sz="4600" b="1" dirty="0">
                <a:solidFill>
                  <a:schemeClr val="bg1"/>
                </a:solidFill>
              </a:rPr>
              <a:t> </a:t>
            </a:r>
            <a:r>
              <a:rPr lang="vi-VN" sz="4600" b="1" dirty="0">
                <a:solidFill>
                  <a:schemeClr val="bg1"/>
                </a:solidFill>
              </a:rPr>
              <a:t>Từ vực sâu bao thương đau ngày đêm nung nấu, con lo âu trông ngóng từ lâu bóng Mẹ đâu. Mẹ! Mẹ ơi! xin thương con </a:t>
            </a:r>
            <a:r>
              <a:rPr lang="en-US" sz="4600" b="1" dirty="0" err="1" smtClean="0">
                <a:solidFill>
                  <a:schemeClr val="bg1"/>
                </a:solidFill>
              </a:rPr>
              <a:t>chờ</a:t>
            </a:r>
            <a:r>
              <a:rPr lang="en-US" sz="4600" b="1" dirty="0" smtClean="0">
                <a:solidFill>
                  <a:schemeClr val="bg1"/>
                </a:solidFill>
              </a:rPr>
              <a:t> </a:t>
            </a:r>
            <a:r>
              <a:rPr lang="en-US" sz="4600" b="1" dirty="0" err="1" smtClean="0">
                <a:solidFill>
                  <a:schemeClr val="bg1"/>
                </a:solidFill>
              </a:rPr>
              <a:t>Mẹ</a:t>
            </a:r>
            <a:r>
              <a:rPr lang="en-US" sz="4600" b="1" dirty="0" smtClean="0">
                <a:solidFill>
                  <a:schemeClr val="bg1"/>
                </a:solidFill>
              </a:rPr>
              <a:t> </a:t>
            </a:r>
            <a:r>
              <a:rPr lang="en-US" sz="4600" b="1" dirty="0" err="1" smtClean="0">
                <a:solidFill>
                  <a:schemeClr val="bg1"/>
                </a:solidFill>
              </a:rPr>
              <a:t>trông</a:t>
            </a:r>
            <a:r>
              <a:rPr lang="en-US" sz="4600" b="1" dirty="0" smtClean="0">
                <a:solidFill>
                  <a:schemeClr val="bg1"/>
                </a:solidFill>
              </a:rPr>
              <a:t> </a:t>
            </a:r>
            <a:r>
              <a:rPr lang="en-US" sz="4600" b="1" dirty="0" err="1" smtClean="0">
                <a:solidFill>
                  <a:schemeClr val="bg1"/>
                </a:solidFill>
              </a:rPr>
              <a:t>tới</a:t>
            </a:r>
            <a:r>
              <a:rPr lang="vi-VN" sz="4600" b="1" dirty="0" smtClean="0">
                <a:solidFill>
                  <a:schemeClr val="bg1"/>
                </a:solidFill>
              </a:rPr>
              <a:t>, </a:t>
            </a:r>
            <a:r>
              <a:rPr lang="vi-VN" sz="4600" b="1" dirty="0">
                <a:solidFill>
                  <a:schemeClr val="bg1"/>
                </a:solidFill>
              </a:rPr>
              <a:t>tâm tư nay thổn thức lệ rơi những nghẹn </a:t>
            </a:r>
            <a:r>
              <a:rPr lang="en-US" sz="4600" b="1" dirty="0" err="1" smtClean="0">
                <a:solidFill>
                  <a:schemeClr val="bg1"/>
                </a:solidFill>
              </a:rPr>
              <a:t>ngào</a:t>
            </a:r>
            <a:r>
              <a:rPr lang="vi-VN" sz="4600" b="1" dirty="0" smtClean="0">
                <a:solidFill>
                  <a:schemeClr val="bg1"/>
                </a:solidFill>
              </a:rPr>
              <a:t>.</a:t>
            </a:r>
            <a:endParaRPr lang="en-US" sz="46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416022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Thánh</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lễ</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antáng</a:t>
            </a:r>
            <a:endPar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BÀ MARIA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VŨ THỊ NGA</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519707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Thánh</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lễ</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antáng</a:t>
            </a:r>
            <a:endPar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BÀ MARIA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VŨ THỊ NGA</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1705284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0" dirty="0" smtClean="0">
                <a:solidFill>
                  <a:srgbClr val="FFFF00"/>
                </a:solidFill>
                <a:effectLst>
                  <a:outerShdw blurRad="38100" dist="38100" dir="2700000" algn="tl">
                    <a:srgbClr val="000000">
                      <a:alpha val="43137"/>
                    </a:srgbClr>
                  </a:outerShdw>
                </a:effectLst>
                <a:cs typeface="Times New Roman" pitchFamily="18" charset="0"/>
              </a:rPr>
              <a:t>Đáp Ca</a:t>
            </a:r>
            <a:br>
              <a:rPr lang="en-US" sz="6600" b="0" dirty="0" smtClean="0">
                <a:solidFill>
                  <a:srgbClr val="FFFF00"/>
                </a:solidFill>
                <a:effectLst>
                  <a:outerShdw blurRad="38100" dist="38100" dir="2700000" algn="tl">
                    <a:srgbClr val="000000">
                      <a:alpha val="43137"/>
                    </a:srgbClr>
                  </a:outerShdw>
                </a:effectLst>
                <a:cs typeface="Times New Roman" pitchFamily="18" charset="0"/>
              </a:rPr>
            </a:br>
            <a:r>
              <a:rPr lang="en-US" sz="7200" dirty="0" smtClean="0">
                <a:solidFill>
                  <a:srgbClr val="FFFF00"/>
                </a:solidFill>
                <a:effectLst>
                  <a:outerShdw blurRad="38100" dist="38100" dir="2700000" algn="tl">
                    <a:srgbClr val="000000">
                      <a:alpha val="43137"/>
                    </a:srgbClr>
                  </a:outerShdw>
                </a:effectLst>
                <a:cs typeface="Times New Roman" pitchFamily="18" charset="0"/>
              </a:rPr>
              <a:t>ÁNH SÁNG CỨU ĐỘ </a:t>
            </a:r>
            <a:r>
              <a:rPr lang="en-US" sz="5400" dirty="0" smtClean="0">
                <a:solidFill>
                  <a:srgbClr val="FFFF00"/>
                </a:solidFill>
                <a:effectLst>
                  <a:outerShdw blurRad="38100" dist="38100" dir="2700000" algn="tl">
                    <a:srgbClr val="000000">
                      <a:alpha val="43137"/>
                    </a:srgbClr>
                  </a:outerShdw>
                </a:effectLst>
                <a:cs typeface="Times New Roman" pitchFamily="18" charset="0"/>
              </a:rPr>
              <a:t>Tường Ân</a:t>
            </a:r>
            <a:r>
              <a:rPr lang="en-US" sz="5400" b="0" dirty="0" smtClean="0">
                <a:solidFill>
                  <a:srgbClr val="FFFF00"/>
                </a:solidFill>
                <a:effectLst>
                  <a:outerShdw blurRad="38100" dist="38100" dir="2700000" algn="tl">
                    <a:srgbClr val="000000">
                      <a:alpha val="43137"/>
                    </a:srgbClr>
                  </a:outerShdw>
                </a:effectLst>
                <a:cs typeface="Times New Roman" pitchFamily="18" charset="0"/>
              </a:rPr>
              <a:t/>
            </a:r>
            <a:br>
              <a:rPr lang="en-US" sz="5400" b="0" dirty="0" smtClean="0">
                <a:solidFill>
                  <a:srgbClr val="FFFF00"/>
                </a:solidFill>
                <a:effectLst>
                  <a:outerShdw blurRad="38100" dist="38100" dir="2700000" algn="tl">
                    <a:srgbClr val="000000">
                      <a:alpha val="43137"/>
                    </a:srgbClr>
                  </a:outerShdw>
                </a:effectLst>
                <a:cs typeface="Times New Roman" pitchFamily="18" charset="0"/>
              </a:rPr>
            </a:br>
            <a:endParaRPr lang="en-US" sz="6000" b="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18529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smtClean="0">
                <a:solidFill>
                  <a:schemeClr val="bg1"/>
                </a:solidFill>
                <a:cs typeface="Times New Roman" panose="02020603050405020304" pitchFamily="18" charset="0"/>
              </a:rPr>
              <a:t>Chúa là sự sáng là Đấng giải thoát con. Chúa là ánh sáng là nguồn ơn cứu độ.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42150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400" b="1"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smtClean="0">
                <a:solidFill>
                  <a:schemeClr val="bg1"/>
                </a:solidFill>
                <a:cs typeface="Times New Roman" panose="02020603050405020304" pitchFamily="18" charset="0"/>
              </a:rPr>
              <a:t>Chúa chính là sự sáng soi và chính nguồn cứu độ thì con đây còn sợ hãi gì ai? Là sức sống trong con là khiên thuẫn, con nào sợ chi hãi gì?</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3859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smtClean="0">
                <a:solidFill>
                  <a:schemeClr val="bg1"/>
                </a:solidFill>
                <a:cs typeface="Times New Roman" panose="02020603050405020304" pitchFamily="18" charset="0"/>
              </a:rPr>
              <a:t>Chúa là sự sáng là Đấng giải thoát con. Chúa là ánh sáng là nguồn ơn cứu độ. </a:t>
            </a:r>
            <a:endParaRPr lang="en-US"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264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1051</Words>
  <Application>Microsoft Office PowerPoint</Application>
  <PresentationFormat>On-screen Show (16:9)</PresentationFormat>
  <Paragraphs>65</Paragraphs>
  <Slides>44</Slides>
  <Notes>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44</vt:i4>
      </vt:variant>
    </vt:vector>
  </HeadingPairs>
  <TitlesOfParts>
    <vt:vector size="59" baseType="lpstr">
      <vt:lpstr>SimHei</vt:lpstr>
      <vt:lpstr>Arial</vt:lpstr>
      <vt:lpstr>Calibri</vt:lpstr>
      <vt:lpstr>Tahoma</vt:lpstr>
      <vt:lpstr>Times New Roman</vt:lpstr>
      <vt:lpstr>UTM American Sans</vt:lpstr>
      <vt:lpstr>Office Theme</vt:lpstr>
      <vt:lpstr>17_Office Theme</vt:lpstr>
      <vt:lpstr>5_Office Theme</vt:lpstr>
      <vt:lpstr>11_Office Theme</vt:lpstr>
      <vt:lpstr>7_Office Theme</vt:lpstr>
      <vt:lpstr>1_Office Theme</vt:lpstr>
      <vt:lpstr>8_Office Theme</vt:lpstr>
      <vt:lpstr>3_Office Theme</vt:lpstr>
      <vt:lpstr>4_Office Theme</vt:lpstr>
      <vt:lpstr>PowerPoint Presentation</vt:lpstr>
      <vt:lpstr>PowerPoint Presentation</vt:lpstr>
      <vt:lpstr>PowerPoint Presentation</vt:lpstr>
      <vt:lpstr>PowerPoint Presentation</vt:lpstr>
      <vt:lpstr>PowerPoint Presentation</vt:lpstr>
      <vt:lpstr>Đáp Ca ÁNH SÁNG CỨU ĐỘ Tường Ân </vt:lpstr>
      <vt:lpstr>Đk: Chúa là sự sáng là Đấng giải thoát con. Chúa là ánh sáng là nguồn ơn cứu độ. </vt:lpstr>
      <vt:lpstr>Tk1: Chúa chính là sự sáng soi và chính nguồn cứu độ thì con đây còn sợ hãi gì ai? Là sức sống trong con là khiên thuẫn, con nào sợ chi hãi gì?</vt:lpstr>
      <vt:lpstr>Đk: Chúa là sự sáng là Đấng giải thoát con. Chúa là ánh sáng là nguồn ơn cứu độ. </vt:lpstr>
      <vt:lpstr>Tk2: Có một điều con ước mong và kiếm tìm, đó là được ở trong nhà Thiên Chúa trọn đời. Để chiêm ngưỡng dung nhan để an hưởng ân tình Ngài nơi thánh điện. </vt:lpstr>
      <vt:lpstr>Đk: Chúa là sự sáng là Đấng giải thoát con. Chúa là ánh sáng là nguồn ơn cứu độ. </vt:lpstr>
      <vt:lpstr>Tk3: Có một điều con vẫn tin, là thấy được phúc lành của Thiên Chúa ở trong cõi trường sinh. Hãy luôn sống kiên trung chờ đợi Chúa, hãy đặt niềm tin ở Ngài. </vt:lpstr>
      <vt:lpstr>Đk: Chúa là sự sáng là Đấng giải thoát con. Chúa là ánh sáng là nguồn ơn cứu độ. </vt:lpstr>
      <vt:lpstr>PowerPoint Presentation</vt:lpstr>
      <vt:lpstr> Nếu chúng ta cùng chết với Đức Ki-tô, thì chúng ta cùng sống với Người. Nếu chúng ta kiên tâm chịu đựng, chúng ta sẽ cùng thống trị với Người. ALLELUIA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MAYTINH</cp:lastModifiedBy>
  <cp:revision>234</cp:revision>
  <dcterms:created xsi:type="dcterms:W3CDTF">2021-05-09T08:36:44Z</dcterms:created>
  <dcterms:modified xsi:type="dcterms:W3CDTF">2024-07-11T04:28:30Z</dcterms:modified>
</cp:coreProperties>
</file>