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96" r:id="rId2"/>
    <p:sldMasterId id="2147483920" r:id="rId3"/>
    <p:sldMasterId id="2147484208" r:id="rId4"/>
    <p:sldMasterId id="2147484580" r:id="rId5"/>
    <p:sldMasterId id="2147484652" r:id="rId6"/>
    <p:sldMasterId id="2147484664" r:id="rId7"/>
    <p:sldMasterId id="2147484676" r:id="rId8"/>
    <p:sldMasterId id="2147484688" r:id="rId9"/>
    <p:sldMasterId id="2147484700" r:id="rId10"/>
  </p:sldMasterIdLst>
  <p:notesMasterIdLst>
    <p:notesMasterId r:id="rId58"/>
  </p:notesMasterIdLst>
  <p:sldIdLst>
    <p:sldId id="9886" r:id="rId11"/>
    <p:sldId id="10076" r:id="rId12"/>
    <p:sldId id="10077" r:id="rId13"/>
    <p:sldId id="10078" r:id="rId14"/>
    <p:sldId id="10079" r:id="rId15"/>
    <p:sldId id="10113" r:id="rId16"/>
    <p:sldId id="10080" r:id="rId17"/>
    <p:sldId id="10081" r:id="rId18"/>
    <p:sldId id="10082" r:id="rId19"/>
    <p:sldId id="10083" r:id="rId20"/>
    <p:sldId id="10084" r:id="rId21"/>
    <p:sldId id="10085" r:id="rId22"/>
    <p:sldId id="10086" r:id="rId23"/>
    <p:sldId id="10087" r:id="rId24"/>
    <p:sldId id="10088" r:id="rId25"/>
    <p:sldId id="10089" r:id="rId26"/>
    <p:sldId id="9824" r:id="rId27"/>
    <p:sldId id="9774" r:id="rId28"/>
    <p:sldId id="9771" r:id="rId29"/>
    <p:sldId id="9717" r:id="rId30"/>
    <p:sldId id="258" r:id="rId31"/>
    <p:sldId id="10091" r:id="rId32"/>
    <p:sldId id="10092" r:id="rId33"/>
    <p:sldId id="10093" r:id="rId34"/>
    <p:sldId id="10094" r:id="rId35"/>
    <p:sldId id="10015" r:id="rId36"/>
    <p:sldId id="10016" r:id="rId37"/>
    <p:sldId id="10096" r:id="rId38"/>
    <p:sldId id="10097" r:id="rId39"/>
    <p:sldId id="10098" r:id="rId40"/>
    <p:sldId id="10099" r:id="rId41"/>
    <p:sldId id="10100" r:id="rId42"/>
    <p:sldId id="10101" r:id="rId43"/>
    <p:sldId id="10102" r:id="rId44"/>
    <p:sldId id="9773" r:id="rId45"/>
    <p:sldId id="10103" r:id="rId46"/>
    <p:sldId id="10104" r:id="rId47"/>
    <p:sldId id="10105" r:id="rId48"/>
    <p:sldId id="10106" r:id="rId49"/>
    <p:sldId id="10107" r:id="rId50"/>
    <p:sldId id="10108" r:id="rId51"/>
    <p:sldId id="10109" r:id="rId52"/>
    <p:sldId id="10114" r:id="rId53"/>
    <p:sldId id="10110" r:id="rId54"/>
    <p:sldId id="10111" r:id="rId55"/>
    <p:sldId id="10112" r:id="rId56"/>
    <p:sldId id="10115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7" autoAdjust="0"/>
    <p:restoredTop sz="94524" autoAdjust="0"/>
  </p:normalViewPr>
  <p:slideViewPr>
    <p:cSldViewPr>
      <p:cViewPr>
        <p:scale>
          <a:sx n="157" d="100"/>
          <a:sy n="157" d="100"/>
        </p:scale>
        <p:origin x="-710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2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presProps" Target="presProps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78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8224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024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95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1249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475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6994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9138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0534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551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1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21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50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325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061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00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60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20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453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63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677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8665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71947"/>
      </p:ext>
    </p:extLst>
  </p:cSld>
  <p:clrMapOvr>
    <a:masterClrMapping/>
  </p:clrMapOvr>
  <p:transition spd="slow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11488"/>
      </p:ext>
    </p:extLst>
  </p:cSld>
  <p:clrMapOvr>
    <a:masterClrMapping/>
  </p:clrMapOvr>
  <p:transition spd="slow"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11347"/>
      </p:ext>
    </p:extLst>
  </p:cSld>
  <p:clrMapOvr>
    <a:masterClrMapping/>
  </p:clrMapOvr>
  <p:transition spd="slow"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27766"/>
      </p:ext>
    </p:extLst>
  </p:cSld>
  <p:clrMapOvr>
    <a:masterClrMapping/>
  </p:clrMapOvr>
  <p:transition spd="slow"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494661"/>
      </p:ext>
    </p:extLst>
  </p:cSld>
  <p:clrMapOvr>
    <a:masterClrMapping/>
  </p:clrMapOvr>
  <p:transition spd="slow"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46627"/>
      </p:ext>
    </p:extLst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15"/>
      </p:ext>
    </p:extLst>
  </p:cSld>
  <p:clrMapOvr>
    <a:masterClrMapping/>
  </p:clrMapOvr>
  <p:transition spd="slow"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247307"/>
      </p:ext>
    </p:extLst>
  </p:cSld>
  <p:clrMapOvr>
    <a:masterClrMapping/>
  </p:clrMapOvr>
  <p:transition spd="slow"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020"/>
      </p:ext>
    </p:extLst>
  </p:cSld>
  <p:clrMapOvr>
    <a:masterClrMapping/>
  </p:clrMapOvr>
  <p:transition spd="slow"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3406"/>
      </p:ext>
    </p:extLst>
  </p:cSld>
  <p:clrMapOvr>
    <a:masterClrMapping/>
  </p:clrMapOvr>
  <p:transition spd="slow"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05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3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62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9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3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76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7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0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28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00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841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018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0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647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949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936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04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57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276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92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3066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959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8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346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094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2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301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135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826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816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21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054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79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069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779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2727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2823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959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628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077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547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9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48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8438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8328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5329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548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1378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517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3595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492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000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9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450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8490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12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177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08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7401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27855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590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441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86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6/15/2024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51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1" r:id="rId1"/>
    <p:sldLayoutId id="2147484702" r:id="rId2"/>
    <p:sldLayoutId id="2147484703" r:id="rId3"/>
    <p:sldLayoutId id="2147484704" r:id="rId4"/>
    <p:sldLayoutId id="2147484705" r:id="rId5"/>
    <p:sldLayoutId id="2147484706" r:id="rId6"/>
    <p:sldLayoutId id="2147484707" r:id="rId7"/>
    <p:sldLayoutId id="2147484708" r:id="rId8"/>
    <p:sldLayoutId id="2147484709" r:id="rId9"/>
    <p:sldLayoutId id="2147484710" r:id="rId10"/>
    <p:sldLayoutId id="2147484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73143-C041-4B05-BC00-60616AF279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36BEC-5EFB-4376-BABA-7BE740D46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71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61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EBDA9-6492-4463-A175-042057444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BBF9B-752B-44AC-B215-DDC2ECF7466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478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3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1" r:id="rId1"/>
    <p:sldLayoutId id="2147484582" r:id="rId2"/>
    <p:sldLayoutId id="2147484583" r:id="rId3"/>
    <p:sldLayoutId id="2147484584" r:id="rId4"/>
    <p:sldLayoutId id="2147484585" r:id="rId5"/>
    <p:sldLayoutId id="2147484586" r:id="rId6"/>
    <p:sldLayoutId id="2147484587" r:id="rId7"/>
    <p:sldLayoutId id="2147484588" r:id="rId8"/>
    <p:sldLayoutId id="2147484589" r:id="rId9"/>
    <p:sldLayoutId id="2147484590" r:id="rId10"/>
    <p:sldLayoutId id="21474845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8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3" r:id="rId1"/>
    <p:sldLayoutId id="2147484654" r:id="rId2"/>
    <p:sldLayoutId id="2147484655" r:id="rId3"/>
    <p:sldLayoutId id="2147484656" r:id="rId4"/>
    <p:sldLayoutId id="2147484657" r:id="rId5"/>
    <p:sldLayoutId id="2147484658" r:id="rId6"/>
    <p:sldLayoutId id="2147484659" r:id="rId7"/>
    <p:sldLayoutId id="2147484660" r:id="rId8"/>
    <p:sldLayoutId id="2147484661" r:id="rId9"/>
    <p:sldLayoutId id="2147484662" r:id="rId10"/>
    <p:sldLayoutId id="2147484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8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5" r:id="rId1"/>
    <p:sldLayoutId id="2147484666" r:id="rId2"/>
    <p:sldLayoutId id="2147484667" r:id="rId3"/>
    <p:sldLayoutId id="2147484668" r:id="rId4"/>
    <p:sldLayoutId id="2147484669" r:id="rId5"/>
    <p:sldLayoutId id="2147484670" r:id="rId6"/>
    <p:sldLayoutId id="2147484671" r:id="rId7"/>
    <p:sldLayoutId id="2147484672" r:id="rId8"/>
    <p:sldLayoutId id="2147484673" r:id="rId9"/>
    <p:sldLayoutId id="2147484674" r:id="rId10"/>
    <p:sldLayoutId id="2147484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87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7" r:id="rId1"/>
    <p:sldLayoutId id="2147484678" r:id="rId2"/>
    <p:sldLayoutId id="2147484679" r:id="rId3"/>
    <p:sldLayoutId id="2147484680" r:id="rId4"/>
    <p:sldLayoutId id="2147484681" r:id="rId5"/>
    <p:sldLayoutId id="2147484682" r:id="rId6"/>
    <p:sldLayoutId id="2147484683" r:id="rId7"/>
    <p:sldLayoutId id="2147484684" r:id="rId8"/>
    <p:sldLayoutId id="2147484685" r:id="rId9"/>
    <p:sldLayoutId id="2147484686" r:id="rId10"/>
    <p:sldLayoutId id="21474846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9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1" r:id="rId3"/>
    <p:sldLayoutId id="2147484692" r:id="rId4"/>
    <p:sldLayoutId id="2147484693" r:id="rId5"/>
    <p:sldLayoutId id="2147484694" r:id="rId6"/>
    <p:sldLayoutId id="2147484695" r:id="rId7"/>
    <p:sldLayoutId id="2147484696" r:id="rId8"/>
    <p:sldLayoutId id="2147484697" r:id="rId9"/>
    <p:sldLayoutId id="2147484698" r:id="rId10"/>
    <p:sldLayoutId id="2147484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antáng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ÔNG PHÊRÔ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NGUYỄN DANH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6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0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mà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chấp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nhiêu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sai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phạm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ai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ời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sẽ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còn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đứng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yên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khoan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hồng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nên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đoàn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luôn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kính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sợ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3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06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Tk3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Lòng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thành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khẩn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trông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n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i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lời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hằng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vững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tin,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như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lính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canh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mỏi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mòn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hừng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đông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ngóng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trông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8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6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pPr algn="just"/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Tk4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Cậy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vào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Ít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-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-en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nào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ban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rộng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rãi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ơ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giải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thoát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ta.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Luôn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xót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</a:t>
            </a:r>
            <a:r>
              <a:rPr lang="vi-VN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trọn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thần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dân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thoát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tội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tình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8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42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5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3105150"/>
            <a:ext cx="6096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GB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PHÊRÔ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9701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5350"/>
            <a:ext cx="9144000" cy="3429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phán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“Ta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sự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là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sự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sống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ai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tin Ta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sẽ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không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chết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”.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49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</a:t>
            </a:r>
            <a: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6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13335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ALLEULIA- ALLELUIA:</a:t>
            </a:r>
            <a:endPara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12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67000" y="3028761"/>
            <a:ext cx="6587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PHÊRÔ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38" y="-26670"/>
            <a:ext cx="36136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38150"/>
            <a:ext cx="9144000" cy="3943350"/>
          </a:xfrm>
        </p:spPr>
        <p:txBody>
          <a:bodyPr>
            <a:normAutofit fontScale="77500" lnSpcReduction="20000"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Ca</a:t>
            </a:r>
            <a:r>
              <a:rPr lang="en-US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9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9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LẠY CHÚA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Lm. Kim Long</a:t>
            </a:r>
          </a:p>
          <a:p>
            <a:pPr marL="27432" indent="0" algn="ctr">
              <a:lnSpc>
                <a:spcPct val="120000"/>
              </a:lnSpc>
              <a:buNone/>
            </a:pP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ctr">
              <a:lnSpc>
                <a:spcPct val="120000"/>
              </a:lnSpc>
              <a:buNone/>
            </a:pP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17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8961"/>
            <a:ext cx="614995" cy="590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3790950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UTM American Sans" pitchFamily="18" charset="0"/>
              </a:rPr>
              <a:t>XIN CẦU CHO LINH HỒN 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PHÊRÔ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2438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endParaRPr lang="en-US" sz="7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5800" y="264795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4400" dirty="0">
                <a:solidFill>
                  <a:srgbClr val="FFFF00"/>
                </a:solidFill>
              </a:rPr>
              <a:t>Xin Chúa thương</a:t>
            </a:r>
          </a:p>
          <a:p>
            <a:pPr algn="ctr"/>
            <a:r>
              <a:rPr lang="vi-VN" sz="3600" i="1" dirty="0">
                <a:solidFill>
                  <a:schemeClr val="bg1"/>
                </a:solidFill>
              </a:rPr>
              <a:t>Mi Trầm</a:t>
            </a:r>
          </a:p>
        </p:txBody>
      </p:sp>
    </p:spTree>
    <p:extLst>
      <p:ext uri="{BB962C8B-B14F-4D97-AF65-F5344CB8AC3E}">
        <p14:creationId xmlns:p14="http://schemas.microsoft.com/office/powerpoint/2010/main" val="16009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Tk1:</a:t>
            </a:r>
            <a:r>
              <a:rPr lang="en-US" alt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ày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kinh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tội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cứu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chốn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ngục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tận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cõi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đình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alt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9083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>
            <a:extLst>
              <a:ext uri="{FF2B5EF4-FFF2-40B4-BE49-F238E27FC236}">
                <a16:creationId xmlns="" xmlns:a16="http://schemas.microsoft.com/office/drawing/2014/main" id="{5E3AA635-2CFD-4660-8444-44AAA119D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4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4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linh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hồn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PHÊRÔ 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(2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lần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muôn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tội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</a:p>
          <a:p>
            <a:pPr marL="27385" indent="0" algn="just">
              <a:lnSpc>
                <a:spcPct val="120000"/>
              </a:lnSpc>
              <a:buNone/>
            </a:pP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linh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hồn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PHÊRÔ 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lần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dẫn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tới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phúc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vinh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muôn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altLang="en-US" sz="4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554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Content Placeholder 2">
            <a:extLst>
              <a:ext uri="{FF2B5EF4-FFF2-40B4-BE49-F238E27FC236}">
                <a16:creationId xmlns="" xmlns:a16="http://schemas.microsoft.com/office/drawing/2014/main" id="{6B7DA73B-8E3F-4CC3-A177-C77B30DE89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30000"/>
              </a:lnSpc>
              <a:buNone/>
            </a:pPr>
            <a:r>
              <a:rPr lang="en-US" alt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Tk2: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ày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giọt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nước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mắt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bao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cay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đắng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lúc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ly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tội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cứu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mọi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chốn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ngục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dẫn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đưa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tận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cõi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Đình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</a:t>
            </a:r>
            <a:endParaRPr lang="en-US" altLang="en-U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555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ontent Placeholder 2">
            <a:extLst>
              <a:ext uri="{FF2B5EF4-FFF2-40B4-BE49-F238E27FC236}">
                <a16:creationId xmlns="" xmlns:a16="http://schemas.microsoft.com/office/drawing/2014/main" id="{5E3AA635-2CFD-4660-8444-44AAA119DC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385" indent="0" algn="just">
              <a:lnSpc>
                <a:spcPct val="120000"/>
              </a:lnSpc>
              <a:buNone/>
            </a:pPr>
            <a:r>
              <a:rPr lang="en-US" altLang="en-US" sz="4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Đk</a:t>
            </a:r>
            <a:r>
              <a:rPr lang="en-US" altLang="en-US" sz="4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n-US" alt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linh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hồn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PHÊRÔ 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lần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thứ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muôn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tội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</a:p>
          <a:p>
            <a:pPr marL="27385" indent="0" algn="just">
              <a:lnSpc>
                <a:spcPct val="120000"/>
              </a:lnSpc>
              <a:buNone/>
            </a:pP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linh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hồn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GB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PHÊRÔ </a:t>
            </a:r>
            <a:r>
              <a:rPr lang="en-US" sz="4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(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lần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dẫn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tới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phúc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vinh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muôn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altLang="en-US" sz="4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4355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1950"/>
            <a:ext cx="9144000" cy="4781550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7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77067" y="3105150"/>
            <a:ext cx="6324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GB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PHÊRÔ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8"/>
            <a:ext cx="35801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1950"/>
            <a:ext cx="9144000" cy="4781550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Ca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Hiệp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Lễ</a:t>
            </a:r>
            <a:endParaRPr lang="en-US" sz="7200" b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Xin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Thứ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Tha</a:t>
            </a:r>
            <a:endParaRPr lang="en-US" sz="7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Đỗ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Vy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Hạ</a:t>
            </a: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chốn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tối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tăm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ngước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mắt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cầu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rất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sâu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năm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đắm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đuối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tủi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sầu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Vì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lãng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quên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tình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yêu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dạt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dào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53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tháng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hằng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mơ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ước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bên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nguồn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vui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suối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an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hòa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8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Cho con quay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rất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la.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Tim con say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tỏ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tường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just">
              <a:lnSpc>
                <a:spcPct val="120000"/>
              </a:lnSpc>
              <a:buNone/>
            </a:pP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chốn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khóc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than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cất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tiếng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van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nài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Nguyện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lắng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tai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hối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nay.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đưa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tay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thoát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kiếp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đọa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đày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hộ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giúp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5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Cho con quay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rất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la.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Tim con say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tỏ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tường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just">
              <a:lnSpc>
                <a:spcPct val="120000"/>
              </a:lnSpc>
              <a:buNone/>
            </a:pP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Từ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những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đớn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đau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sám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hối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gục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đầu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mau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lưới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vực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sâu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Sóng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lấp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xô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trong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nỗi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chết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nghẹn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ngào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Tội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ăn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năn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lạy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con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thật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48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thứ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Cho con quay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về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lòng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Chúa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rất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bao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la.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đoái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thương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Tim con say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mến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Ngài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đã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tỏ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tường</a:t>
            </a:r>
            <a:r>
              <a:rPr 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. </a:t>
            </a:r>
            <a:endParaRPr lang="en-US" sz="4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  <a:p>
            <a:pPr marL="27432" indent="0" algn="just">
              <a:lnSpc>
                <a:spcPct val="120000"/>
              </a:lnSpc>
              <a:buNone/>
            </a:pPr>
            <a:endParaRPr lang="en-US" sz="4800" b="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3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0400" y="318135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XIN CẦU CHO LINH HỒN </a:t>
            </a:r>
          </a:p>
          <a:p>
            <a:pPr algn="ctr"/>
            <a:r>
              <a:rPr lang="en-GB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PHÊRÔ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8"/>
            <a:ext cx="3580162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42950"/>
            <a:ext cx="1694548" cy="2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61950"/>
            <a:ext cx="9144000" cy="4781550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endParaRPr lang="en-US" sz="3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Cát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Bụi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Hư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Vô</a:t>
            </a:r>
            <a:endParaRPr lang="en-US" sz="72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Trầm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Hương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, FMSR</a:t>
            </a:r>
            <a:endParaRPr lang="en-US" sz="4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Tk1: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lo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toan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cuộc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lênh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đênh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trên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giòng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nào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có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biết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đâu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giờ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đây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ta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trở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cát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bụi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vô</a:t>
            </a:r>
            <a:endParaRPr lang="en-US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30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xót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xót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nơi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vực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endParaRPr 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***: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Vì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qua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trần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thế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hão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huyền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nhận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chìm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trong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mê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đắm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phù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22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57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Tk4:</a:t>
            </a:r>
            <a:r>
              <a:rPr lang="en-US" sz="5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Gian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trần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khó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nguy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khó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nguy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ngập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lối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vi-VN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Ư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ớc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hằng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ước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mong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bên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57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luôn</a:t>
            </a:r>
            <a:r>
              <a:rPr lang="en-US" sz="57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57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0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4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Tk2: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Hôm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nao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vĩnh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biệt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đời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Tâm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tư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an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vui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hay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ngậm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ngùi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yêu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mến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nhau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qua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sẽ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dự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phần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phúc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lộc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ta. </a:t>
            </a:r>
            <a:endParaRPr lang="en-US" sz="48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Lạy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nhân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!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xót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,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xót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nơi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vực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endParaRPr 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2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***: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Vì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tháng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năm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qua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Chúa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kêu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mời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mà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hồn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như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quên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lãng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lâu</a:t>
            </a:r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62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antáng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ÔNG PHÊRÔ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NGUYỄN DANH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" y="590550"/>
            <a:ext cx="9144000" cy="4171950"/>
          </a:xfrm>
          <a:noFill/>
        </p:spPr>
        <p:txBody>
          <a:bodyPr>
            <a:noAutofit/>
          </a:bodyPr>
          <a:lstStyle/>
          <a:p>
            <a:pPr marL="27432" indent="0" algn="ctr">
              <a:lnSpc>
                <a:spcPct val="130000"/>
              </a:lnSpc>
              <a:buNone/>
            </a:pPr>
            <a:r>
              <a:rPr lang="en-US" sz="6000" b="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</a:t>
            </a:r>
            <a:r>
              <a:rPr lang="en-US" sz="60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kết</a:t>
            </a:r>
            <a:r>
              <a:rPr lang="en-US" sz="6000" b="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6000" b="0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endParaRPr lang="en-US" sz="6000" b="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Dâng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Nữ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Vương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Luyện</a:t>
            </a:r>
            <a:r>
              <a:rPr lang="en-US" sz="6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hình</a:t>
            </a:r>
            <a:endParaRPr lang="en-US" sz="6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US" sz="36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Phương</a:t>
            </a:r>
            <a:r>
              <a:rPr lang="en-US" sz="36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3600" b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Anh</a:t>
            </a:r>
            <a:endParaRPr lang="en-US" sz="3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3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48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Tk1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Nơi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vực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ngày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đêm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bao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nung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nấu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thay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cho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khóc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hồn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trầm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cùng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hy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dâng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Nữ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800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Đk</a:t>
            </a:r>
            <a:r>
              <a:rPr lang="en-US" sz="4800" b="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:</a:t>
            </a:r>
            <a:r>
              <a:rPr lang="en-US" sz="4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SimHei" pitchFamily="49" charset="-122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ơi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muôn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muôn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ngàn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đau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chốn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thẳm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sâu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thiết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kêu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cầu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Nguyện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Mẹ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cưu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chốn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đường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đứa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con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tình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thương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He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antáng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ÔNG PHÊRÔ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NGUYỄN DANH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pPr marL="27432" indent="0" algn="just">
              <a:lnSpc>
                <a:spcPct val="130000"/>
              </a:lnSpc>
              <a:buNone/>
            </a:pPr>
            <a:r>
              <a:rPr lang="en-US" sz="60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Đk</a:t>
            </a:r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:</a:t>
            </a: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ngày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tháng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hằng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mơ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ước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Tìm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bên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nguồn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vui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suối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 an </a:t>
            </a:r>
            <a:r>
              <a:rPr lang="en-US" sz="6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hòa</a:t>
            </a:r>
            <a:r>
              <a:rPr lang="en-US" sz="60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endParaRPr lang="en-US" sz="60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2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6496" y="819150"/>
            <a:ext cx="657457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Thánh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lễ</a:t>
            </a:r>
            <a:r>
              <a:rPr lang="en-US" sz="4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UTM American Sans" pitchFamily="18" charset="0"/>
              </a:rPr>
              <a:t>antáng</a:t>
            </a:r>
            <a:endParaRPr lang="en-US" sz="4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UTM American Sans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52800" y="1756693"/>
            <a:ext cx="60198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ÔNG PHÊRÔ</a:t>
            </a:r>
          </a:p>
          <a:p>
            <a:pPr algn="ctr"/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NGUYỄN DANH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884"/>
            <a:ext cx="3657600" cy="50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1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r>
              <a:rPr lang="en-US" sz="6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</a:t>
            </a:r>
            <a: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Ca</a:t>
            </a:r>
            <a: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66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Thánh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b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vịnh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129</a:t>
            </a:r>
            <a: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72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Lm.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Kim Long</a:t>
            </a:r>
            <a:r>
              <a:rPr lang="en-US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5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en-US" sz="6000" b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Autofit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Vì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một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niềm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ơn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cứu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độ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nơi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chứa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chan. </a:t>
            </a:r>
            <a:endParaRPr lang="en-US" sz="6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15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6600" b="1" u="sng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Đk</a:t>
            </a:r>
            <a:r>
              <a:rPr 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Từ</a:t>
            </a:r>
            <a:r>
              <a:rPr lang="en-US" sz="66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vực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thẳm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kêu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lên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,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muôn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lạy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Chúa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xin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Ngài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lắng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Xin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lắng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tai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thẩm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nhận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bao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lời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con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tha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thiết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nguyện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cầu</a:t>
            </a:r>
            <a:r>
              <a:rPr lang="en-US" sz="66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  <a:endParaRPr lang="en-US" sz="8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9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1023</Words>
  <Application>Microsoft Office PowerPoint</Application>
  <PresentationFormat>On-screen Show (16:9)</PresentationFormat>
  <Paragraphs>71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Office Theme</vt:lpstr>
      <vt:lpstr>17_Office Theme</vt:lpstr>
      <vt:lpstr>5_Office Theme</vt:lpstr>
      <vt:lpstr>11_Office Theme</vt:lpstr>
      <vt:lpstr>7_Office Theme</vt:lpstr>
      <vt:lpstr>1_Office Theme</vt:lpstr>
      <vt:lpstr>8_Office Theme</vt:lpstr>
      <vt:lpstr>3_Office Theme</vt:lpstr>
      <vt:lpstr>4_Office Theme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Đáp Ca Thánh vịnh 129 Lm. Kim Long </vt:lpstr>
      <vt:lpstr>Đk: Vì Chúa một niềm từ ái, ơn cứu độ nơi Ngài chứa chan. </vt:lpstr>
      <vt:lpstr>Đk: Từ vực thẳm con kêu lên Ngài, lạy Chúa muôn lạy Chúa xin Ngài lắng nghe. Xin lắng tai thẩm nhận bao lời con tha thiết nguyện cầu.</vt:lpstr>
      <vt:lpstr>Đk: Vì Chúa một niềm từ ái, ơn cứu độ nơi Ngài chứa chan. </vt:lpstr>
      <vt:lpstr>Đk: Ngài mà chấp bao nhiêu sai phạm, lạy Chúa ai người sẽ mong còn đứng yên, nhưng Chúa thương khoan hồng nên đoàn con luôn kính sợ Ngài. </vt:lpstr>
      <vt:lpstr>Đk: Vì Chúa một niềm từ ái, ơn cứu độ nơi Ngài chứa chan. </vt:lpstr>
      <vt:lpstr>Tk3: Lòng thành khẩn con trông mong Ngài, lạy Chúa nơi lời Chúa con hằng vững tin, như lính canh mỏi mòn mong hừng đông con ngóng trông Ngài. </vt:lpstr>
      <vt:lpstr>Đk: Vì Chúa một niềm từ ái, ơn cứu độ nơi Ngài chứa chan. </vt:lpstr>
      <vt:lpstr>Tk4: Cậy vào Chúa Ít-ra-en nào vì Chúa ban rộng rãi ơn giải thoát ta. Luôn xót thương trọn niềm cho thần dân xa thoát tội tình.</vt:lpstr>
      <vt:lpstr>Đk: Vì Chúa một niềm từ ái, ơn cứu độ nơi Ngài chứa chan. </vt:lpstr>
      <vt:lpstr>PowerPoint Presentation</vt:lpstr>
      <vt:lpstr> Chúa phán: “Ta là sự sống lại và là sự sống, ai tin Ta sẽ không chết đời đời”. ALLELUIA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RePack by Diakov</cp:lastModifiedBy>
  <cp:revision>217</cp:revision>
  <dcterms:created xsi:type="dcterms:W3CDTF">2021-05-09T08:36:44Z</dcterms:created>
  <dcterms:modified xsi:type="dcterms:W3CDTF">2024-06-14T22:44:30Z</dcterms:modified>
</cp:coreProperties>
</file>