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3992" r:id="rId4"/>
    <p:sldMasterId id="2147484028" r:id="rId5"/>
    <p:sldMasterId id="2147484040" r:id="rId6"/>
    <p:sldMasterId id="2147484208" r:id="rId7"/>
    <p:sldMasterId id="2147484400" r:id="rId8"/>
    <p:sldMasterId id="2147484412" r:id="rId9"/>
    <p:sldMasterId id="2147484424" r:id="rId10"/>
    <p:sldMasterId id="2147484436" r:id="rId11"/>
    <p:sldMasterId id="2147484448" r:id="rId12"/>
    <p:sldMasterId id="2147484460" r:id="rId13"/>
    <p:sldMasterId id="2147484484" r:id="rId14"/>
    <p:sldMasterId id="2147484508" r:id="rId15"/>
  </p:sldMasterIdLst>
  <p:notesMasterIdLst>
    <p:notesMasterId r:id="rId66"/>
  </p:notesMasterIdLst>
  <p:sldIdLst>
    <p:sldId id="9886" r:id="rId16"/>
    <p:sldId id="9890" r:id="rId17"/>
    <p:sldId id="9892" r:id="rId18"/>
    <p:sldId id="9907" r:id="rId19"/>
    <p:sldId id="9952" r:id="rId20"/>
    <p:sldId id="9938" r:id="rId21"/>
    <p:sldId id="9954" r:id="rId22"/>
    <p:sldId id="9893" r:id="rId23"/>
    <p:sldId id="261" r:id="rId24"/>
    <p:sldId id="9735" r:id="rId25"/>
    <p:sldId id="9955" r:id="rId26"/>
    <p:sldId id="9850" r:id="rId27"/>
    <p:sldId id="9956" r:id="rId28"/>
    <p:sldId id="9831" r:id="rId29"/>
    <p:sldId id="9957" r:id="rId30"/>
    <p:sldId id="9824" r:id="rId31"/>
    <p:sldId id="9774" r:id="rId32"/>
    <p:sldId id="9771" r:id="rId33"/>
    <p:sldId id="9717" r:id="rId34"/>
    <p:sldId id="258" r:id="rId35"/>
    <p:sldId id="9873" r:id="rId36"/>
    <p:sldId id="9874" r:id="rId37"/>
    <p:sldId id="9875" r:id="rId38"/>
    <p:sldId id="9876" r:id="rId39"/>
    <p:sldId id="9958" r:id="rId40"/>
    <p:sldId id="9880" r:id="rId41"/>
    <p:sldId id="9772" r:id="rId42"/>
    <p:sldId id="9923" r:id="rId43"/>
    <p:sldId id="9924" r:id="rId44"/>
    <p:sldId id="9925" r:id="rId45"/>
    <p:sldId id="9928" r:id="rId46"/>
    <p:sldId id="9961" r:id="rId47"/>
    <p:sldId id="9959" r:id="rId48"/>
    <p:sldId id="9962" r:id="rId49"/>
    <p:sldId id="9823" r:id="rId50"/>
    <p:sldId id="9773" r:id="rId51"/>
    <p:sldId id="9930" r:id="rId52"/>
    <p:sldId id="9931" r:id="rId53"/>
    <p:sldId id="9932" r:id="rId54"/>
    <p:sldId id="9965" r:id="rId55"/>
    <p:sldId id="9934" r:id="rId56"/>
    <p:sldId id="9966" r:id="rId57"/>
    <p:sldId id="9894" r:id="rId58"/>
    <p:sldId id="9883" r:id="rId59"/>
    <p:sldId id="9905" r:id="rId60"/>
    <p:sldId id="9915" r:id="rId61"/>
    <p:sldId id="9970" r:id="rId62"/>
    <p:sldId id="9968" r:id="rId63"/>
    <p:sldId id="9971" r:id="rId64"/>
    <p:sldId id="9895"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524" autoAdjust="0"/>
  </p:normalViewPr>
  <p:slideViewPr>
    <p:cSldViewPr>
      <p:cViewPr>
        <p:scale>
          <a:sx n="125" d="100"/>
          <a:sy n="125" d="100"/>
        </p:scale>
        <p:origin x="-1622" y="-667"/>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4653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652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163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566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78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51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82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821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506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0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601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4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85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88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51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6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68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15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994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1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86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6270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191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3640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1807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6573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328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586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852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4997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5824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689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002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3297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029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7498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3787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504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6156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499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4206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3907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687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2250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8323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0771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4673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7432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8504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2861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2610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5828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52353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35481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5025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161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7561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1814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513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871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5999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0897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2217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893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9931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400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60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2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69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24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30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5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39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85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43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9499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6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496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672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0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32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69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66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96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78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88199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8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935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98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76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734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74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52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901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16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98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5422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2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71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699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296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784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3482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989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425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42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8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5438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53670"/>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63606129"/>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77278823"/>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64076788"/>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2/29/2024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89319513"/>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29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577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9917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0042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124200" y="1787471"/>
            <a:ext cx="6019800" cy="1446550"/>
          </a:xfrm>
          <a:prstGeom prst="rect">
            <a:avLst/>
          </a:prstGeom>
          <a:noFill/>
        </p:spPr>
        <p:txBody>
          <a:bodyPr wrap="square" lIns="91440" tIns="45720" rIns="91440" bIns="45720">
            <a:spAutoFit/>
          </a:bodyPr>
          <a:lstStyle/>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THƠM</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65696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Ngài ơi xin nhớ con vì ân nghĩa Ngài.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rPr>
              <a:t>Lạy</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Chúa</a:t>
            </a:r>
            <a:r>
              <a:rPr lang="en-US" sz="6600" b="1" dirty="0">
                <a:solidFill>
                  <a:schemeClr val="bg1"/>
                </a:solidFill>
                <a:effectLst>
                  <a:outerShdw blurRad="38100" dist="38100" dir="2700000" algn="tl">
                    <a:srgbClr val="000000">
                      <a:alpha val="43137"/>
                    </a:srgbClr>
                  </a:outerShdw>
                </a:effectLst>
              </a:rPr>
              <a:t>, con </a:t>
            </a:r>
            <a:r>
              <a:rPr lang="en-US" sz="6600" b="1" dirty="0" err="1">
                <a:solidFill>
                  <a:schemeClr val="bg1"/>
                </a:solidFill>
                <a:effectLst>
                  <a:outerShdw blurRad="38100" dist="38100" dir="2700000" algn="tl">
                    <a:srgbClr val="000000">
                      <a:alpha val="43137"/>
                    </a:srgbClr>
                  </a:outerShdw>
                </a:effectLst>
              </a:rPr>
              <a:t>nâng</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hồn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con </a:t>
            </a:r>
            <a:r>
              <a:rPr lang="en-US" sz="6600" b="1" dirty="0" err="1">
                <a:solidFill>
                  <a:schemeClr val="bg1"/>
                </a:solidFill>
                <a:effectLst>
                  <a:outerShdw blurRad="38100" dist="38100" dir="2700000" algn="tl">
                    <a:srgbClr val="000000">
                      <a:alpha val="43137"/>
                    </a:srgbClr>
                  </a:outerShdw>
                </a:effectLst>
              </a:rPr>
              <a:t>nâng</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hồn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tới</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Ngài</a:t>
            </a:r>
            <a:r>
              <a:rPr lang="en-US" sz="6600" b="1" dirty="0">
                <a:solidFill>
                  <a:schemeClr val="bg1"/>
                </a:solidFill>
                <a:effectLst>
                  <a:outerShdw blurRad="38100" dist="38100" dir="2700000" algn="tl">
                    <a:srgbClr val="000000">
                      <a:alpha val="43137"/>
                    </a:srgbClr>
                  </a:outerShdw>
                </a:effectLst>
              </a:rPr>
              <a:t>. </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42417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hãy ủi an cõi lòng héo hắt và cứu con cho qua bước cơ cùng. </a:t>
            </a:r>
            <a:r>
              <a:rPr lang="vi-VN" sz="5400" b="1" dirty="0" smtClean="0">
                <a:solidFill>
                  <a:schemeClr val="bg1"/>
                </a:solidFill>
                <a:effectLst>
                  <a:outerShdw blurRad="38100" dist="38100" dir="2700000" algn="tl">
                    <a:srgbClr val="000000">
                      <a:alpha val="43137"/>
                    </a:srgbClr>
                  </a:outerShdw>
                </a:effectLst>
              </a:rPr>
              <a:t>Nguyện </a:t>
            </a:r>
            <a:r>
              <a:rPr lang="vi-VN" sz="5400" b="1" dirty="0">
                <a:solidFill>
                  <a:schemeClr val="bg1"/>
                </a:solidFill>
                <a:effectLst>
                  <a:outerShdw blurRad="38100" dist="38100" dir="2700000" algn="tl">
                    <a:srgbClr val="000000">
                      <a:alpha val="43137"/>
                    </a:srgbClr>
                  </a:outerShdw>
                </a:effectLst>
              </a:rPr>
              <a:t>cầu lòng nhân Chúa xoá tội nhân gian, mà thương tha thứ cho ngàn muôn lỗi lầm.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455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rPr>
              <a:t>Lạy</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Chúa</a:t>
            </a:r>
            <a:r>
              <a:rPr lang="en-US" sz="6600" b="1" dirty="0">
                <a:solidFill>
                  <a:schemeClr val="bg1"/>
                </a:solidFill>
                <a:effectLst>
                  <a:outerShdw blurRad="38100" dist="38100" dir="2700000" algn="tl">
                    <a:srgbClr val="000000">
                      <a:alpha val="43137"/>
                    </a:srgbClr>
                  </a:outerShdw>
                </a:effectLst>
              </a:rPr>
              <a:t>, con </a:t>
            </a:r>
            <a:r>
              <a:rPr lang="en-US" sz="6600" b="1" dirty="0" err="1">
                <a:solidFill>
                  <a:schemeClr val="bg1"/>
                </a:solidFill>
                <a:effectLst>
                  <a:outerShdw blurRad="38100" dist="38100" dir="2700000" algn="tl">
                    <a:srgbClr val="000000">
                      <a:alpha val="43137"/>
                    </a:srgbClr>
                  </a:outerShdw>
                </a:effectLst>
              </a:rPr>
              <a:t>nâng</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hồn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con </a:t>
            </a:r>
            <a:r>
              <a:rPr lang="en-US" sz="6600" b="1" dirty="0" err="1">
                <a:solidFill>
                  <a:schemeClr val="bg1"/>
                </a:solidFill>
                <a:effectLst>
                  <a:outerShdw blurRad="38100" dist="38100" dir="2700000" algn="tl">
                    <a:srgbClr val="000000">
                      <a:alpha val="43137"/>
                    </a:srgbClr>
                  </a:outerShdw>
                </a:effectLst>
              </a:rPr>
              <a:t>nâng</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hồn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tới</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Ngài</a:t>
            </a:r>
            <a:r>
              <a:rPr lang="en-US" sz="6600" b="1" dirty="0">
                <a:solidFill>
                  <a:schemeClr val="bg1"/>
                </a:solidFill>
                <a:effectLst>
                  <a:outerShdw blurRad="38100" dist="38100" dir="2700000" algn="tl">
                    <a:srgbClr val="000000">
                      <a:alpha val="43137"/>
                    </a:srgbClr>
                  </a:outerShdw>
                </a:effectLst>
              </a:rPr>
              <a:t>. </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8215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bảo toàn con, xin hãy cứu thoát, đừng để con sa mưu chước quân thù.  Một lòng cậy trông Chúa chính nguồn yêu thương, Ngài ban ơn cứu độ người tôi tớ Ngài.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803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rPr>
              <a:t>Lạy</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Chúa</a:t>
            </a:r>
            <a:r>
              <a:rPr lang="en-US" sz="6600" b="1" dirty="0">
                <a:solidFill>
                  <a:schemeClr val="bg1"/>
                </a:solidFill>
                <a:effectLst>
                  <a:outerShdw blurRad="38100" dist="38100" dir="2700000" algn="tl">
                    <a:srgbClr val="000000">
                      <a:alpha val="43137"/>
                    </a:srgbClr>
                  </a:outerShdw>
                </a:effectLst>
              </a:rPr>
              <a:t>, con </a:t>
            </a:r>
            <a:r>
              <a:rPr lang="en-US" sz="6600" b="1" dirty="0" err="1">
                <a:solidFill>
                  <a:schemeClr val="bg1"/>
                </a:solidFill>
                <a:effectLst>
                  <a:outerShdw blurRad="38100" dist="38100" dir="2700000" algn="tl">
                    <a:srgbClr val="000000">
                      <a:alpha val="43137"/>
                    </a:srgbClr>
                  </a:outerShdw>
                </a:effectLst>
              </a:rPr>
              <a:t>nâng</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hồn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con </a:t>
            </a:r>
            <a:r>
              <a:rPr lang="en-US" sz="6600" b="1" dirty="0" err="1">
                <a:solidFill>
                  <a:schemeClr val="bg1"/>
                </a:solidFill>
                <a:effectLst>
                  <a:outerShdw blurRad="38100" dist="38100" dir="2700000" algn="tl">
                    <a:srgbClr val="000000">
                      <a:alpha val="43137"/>
                    </a:srgbClr>
                  </a:outerShdw>
                </a:effectLst>
              </a:rPr>
              <a:t>nâng</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hồn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lên</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tới</a:t>
            </a:r>
            <a:r>
              <a:rPr lang="en-US" sz="6600" b="1" dirty="0">
                <a:solidFill>
                  <a:schemeClr val="bg1"/>
                </a:solidFill>
                <a:effectLst>
                  <a:outerShdw blurRad="38100" dist="38100" dir="2700000" algn="tl">
                    <a:srgbClr val="000000">
                      <a:alpha val="43137"/>
                    </a:srgbClr>
                  </a:outerShdw>
                </a:effectLst>
              </a:rPr>
              <a:t> </a:t>
            </a:r>
            <a:r>
              <a:rPr lang="en-US" sz="6600" b="1" dirty="0" err="1">
                <a:solidFill>
                  <a:schemeClr val="bg1"/>
                </a:solidFill>
                <a:effectLst>
                  <a:outerShdw blurRad="38100" dist="38100" dir="2700000" algn="tl">
                    <a:srgbClr val="000000">
                      <a:alpha val="43137"/>
                    </a:srgbClr>
                  </a:outerShdw>
                </a:effectLst>
              </a:rPr>
              <a:t>Ngài</a:t>
            </a:r>
            <a:r>
              <a:rPr lang="en-US" sz="6600" b="1" dirty="0">
                <a:solidFill>
                  <a:schemeClr val="bg1"/>
                </a:solidFill>
                <a:effectLst>
                  <a:outerShdw blurRad="38100" dist="38100" dir="2700000" algn="tl">
                    <a:srgbClr val="000000">
                      <a:alpha val="43137"/>
                    </a:srgbClr>
                  </a:outerShdw>
                </a:effectLst>
              </a:rPr>
              <a:t>. </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0780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05150"/>
            <a:ext cx="6096000" cy="1261884"/>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970121" cy="5143500"/>
          </a:xfrm>
          <a:prstGeom prst="rect">
            <a:avLst/>
          </a:prstGeom>
        </p:spPr>
      </p:pic>
    </p:spTree>
    <p:extLst>
      <p:ext uri="{BB962C8B-B14F-4D97-AF65-F5344CB8AC3E}">
        <p14:creationId xmlns:p14="http://schemas.microsoft.com/office/powerpoint/2010/main" val="942559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rmAutofit/>
          </a:bodyPr>
          <a:lstStyle/>
          <a:p>
            <a:pPr algn="just"/>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phán</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và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tin Ta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76200" y="133350"/>
            <a:ext cx="7010400" cy="707886"/>
          </a:xfrm>
          <a:prstGeom prst="rect">
            <a:avLst/>
          </a:prstGeom>
        </p:spPr>
        <p:txBody>
          <a:bodyPr wrap="square">
            <a:spAutoFit/>
          </a:bodyPr>
          <a:lstStyle/>
          <a:p>
            <a:r>
              <a:rPr lang="en-US" sz="4000" b="1" u="sng" dirty="0" err="1">
                <a:solidFill>
                  <a:srgbClr val="FFFF00"/>
                </a:solidFill>
                <a:effectLst>
                  <a:outerShdw blurRad="38100" dist="38100" dir="2700000" algn="tl">
                    <a:srgbClr val="000000">
                      <a:alpha val="43137"/>
                    </a:srgbClr>
                  </a:outerShdw>
                </a:effectLst>
                <a:cs typeface="Times New Roman" pitchFamily="18" charset="0"/>
              </a:rPr>
              <a:t>Câu</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Xướng</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Trước</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Phúc</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Âm</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67000" y="3028761"/>
            <a:ext cx="6587065"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 y="-26670"/>
            <a:ext cx="361363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200400" y="3790950"/>
            <a:ext cx="5867400" cy="1200329"/>
          </a:xfrm>
          <a:prstGeom prst="rect">
            <a:avLst/>
          </a:prstGeom>
        </p:spPr>
        <p:txBody>
          <a:bodyPr wrap="square">
            <a:spAutoFit/>
          </a:bodyPr>
          <a:lstStyle/>
          <a:p>
            <a:pPr algn="ctr"/>
            <a:r>
              <a:rPr lang="en-US" sz="3600" b="1" dirty="0">
                <a:solidFill>
                  <a:srgbClr val="FFFF00"/>
                </a:solidFill>
                <a:latin typeface="UTM American Sans" pitchFamily="18" charset="0"/>
              </a:rPr>
              <a:t>XIN CẦU CHO LINH HỒN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706"/>
            <a:ext cx="9144000" cy="5122793"/>
          </a:xfrm>
        </p:spPr>
        <p:txBody>
          <a:bodyPr anchor="ctr">
            <a:normAutofit/>
          </a:bodyPr>
          <a:lstStyle/>
          <a:p>
            <a:pPr marL="27432" indent="0" algn="ctr">
              <a:lnSpc>
                <a:spcPct val="120000"/>
              </a:lnSpc>
              <a:buNone/>
            </a:pPr>
            <a:endParaRPr lang="en-US" sz="6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buNone/>
            </a:pPr>
            <a:r>
              <a:rPr lang="en-US" sz="64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Ca </a:t>
            </a:r>
            <a:r>
              <a:rPr lang="en-US" sz="64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6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4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6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buNone/>
            </a:pPr>
            <a:r>
              <a:rPr lang="en-US"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ea typeface="Tahoma" pitchFamily="34" charset="0"/>
                <a:cs typeface="Times New Roman" pitchFamily="18" charset="0"/>
              </a:rPr>
              <a:t>NIỀM HY VỌNG HẰNG SỐNG</a:t>
            </a:r>
          </a:p>
          <a:p>
            <a:pPr marL="27432" indent="0" algn="ctr">
              <a:buNone/>
            </a:pPr>
            <a:r>
              <a:rPr lang="en-GB" sz="44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GB" sz="4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GB" sz="44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Đức</a:t>
            </a:r>
            <a:r>
              <a:rPr lang="en-GB" sz="4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4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871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endParaRPr lang="en-US" altLang="en-US" sz="60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10000"/>
              </a:lnSpc>
              <a:buNone/>
            </a:pPr>
            <a:r>
              <a:rPr lang="en-US" altLang="en-US" sz="60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 </a:t>
            </a:r>
            <a:r>
              <a:rPr lang="en-US" altLang="en-US" sz="6000" b="1"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10000"/>
              </a:lnSpc>
              <a:buNone/>
            </a:pPr>
            <a:r>
              <a:rPr lang="en-US" altLang="en-US" sz="6000" b="1" dirty="0" smtClean="0">
                <a:solidFill>
                  <a:srgbClr val="FFFF00"/>
                </a:solidFill>
                <a:effectLst>
                  <a:outerShdw blurRad="38100" dist="38100" dir="2700000" algn="tl">
                    <a:srgbClr val="000000">
                      <a:alpha val="43137"/>
                    </a:srgbClr>
                  </a:outerShdw>
                </a:effectLst>
                <a:latin typeface="UTM HelvetIns" panose="02040603050506020204" pitchFamily="18" charset="0"/>
                <a:ea typeface="Tahoma" panose="020B0604030504040204" pitchFamily="34" charset="0"/>
                <a:cs typeface="Times New Roman" panose="02020603050405020304" pitchFamily="18" charset="0"/>
              </a:rPr>
              <a:t>XIN CHÚA THƯƠNG</a:t>
            </a:r>
          </a:p>
          <a:p>
            <a:pPr marL="27385" indent="0" algn="ctr">
              <a:lnSpc>
                <a:spcPct val="120000"/>
              </a:lnSpc>
              <a:buNone/>
            </a:pPr>
            <a:r>
              <a:rPr lang="en-US" sz="4400" b="1" i="1" dirty="0" err="1">
                <a:solidFill>
                  <a:schemeClr val="bg1"/>
                </a:solidFill>
              </a:rPr>
              <a:t>Mi</a:t>
            </a:r>
            <a:r>
              <a:rPr lang="en-US" sz="4400" b="1" i="1" dirty="0">
                <a:solidFill>
                  <a:schemeClr val="bg1"/>
                </a:solidFill>
              </a:rPr>
              <a:t> </a:t>
            </a:r>
            <a:r>
              <a:rPr lang="en-US" sz="4400" b="1" i="1" dirty="0" err="1">
                <a:solidFill>
                  <a:schemeClr val="bg1"/>
                </a:solidFill>
              </a:rPr>
              <a:t>Trầm</a:t>
            </a:r>
            <a:endParaRPr lang="en-US" altLang="en-US" sz="4400" b="1" i="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687298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8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rPr>
              <a:t> Này đây con dâng Chúa những lời kinh và này đây con dâng Chúa những hy </a:t>
            </a:r>
            <a:r>
              <a:rPr lang="vi-VN" sz="4800" b="1" dirty="0" smtClean="0">
                <a:solidFill>
                  <a:schemeClr val="bg1"/>
                </a:solidFill>
                <a:effectLst>
                  <a:outerShdw blurRad="38100" dist="38100" dir="2700000" algn="tl">
                    <a:srgbClr val="000000">
                      <a:alpha val="43137"/>
                    </a:srgbClr>
                  </a:outerShdw>
                </a:effectLst>
              </a:rPr>
              <a:t>sinh</a:t>
            </a:r>
            <a:r>
              <a:rPr lang="en-GB" sz="4800" b="1" dirty="0" smtClean="0">
                <a:solidFill>
                  <a:schemeClr val="bg1"/>
                </a:solidFill>
                <a:effectLst>
                  <a:outerShdw blurRad="38100" dist="38100" dir="2700000" algn="tl">
                    <a:srgbClr val="000000">
                      <a:alpha val="43137"/>
                    </a:srgbClr>
                  </a:outerShdw>
                </a:effectLst>
              </a:rPr>
              <a:t>,</a:t>
            </a:r>
            <a:r>
              <a:rPr lang="vi-VN"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Chúa</a:t>
            </a:r>
            <a:r>
              <a:rPr lang="en-GB"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nhận</a:t>
            </a:r>
            <a:r>
              <a:rPr lang="en-GB"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lời</a:t>
            </a:r>
            <a:r>
              <a:rPr lang="en-GB"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thương</a:t>
            </a:r>
            <a:r>
              <a:rPr lang="en-GB"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tha</a:t>
            </a:r>
            <a:r>
              <a:rPr lang="vi-VN"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tội </a:t>
            </a:r>
            <a:r>
              <a:rPr lang="vi-VN" sz="4800" b="1" dirty="0" smtClean="0">
                <a:solidFill>
                  <a:schemeClr val="bg1"/>
                </a:solidFill>
                <a:effectLst>
                  <a:outerShdw blurRad="38100" dist="38100" dir="2700000" algn="tl">
                    <a:srgbClr val="000000">
                      <a:alpha val="43137"/>
                    </a:srgbClr>
                  </a:outerShdw>
                </a:effectLst>
              </a:rPr>
              <a:t>tình</a:t>
            </a:r>
            <a:r>
              <a:rPr lang="en-GB" sz="4800" b="1" dirty="0" smtClean="0">
                <a:solidFill>
                  <a:schemeClr val="bg1"/>
                </a:solidFill>
                <a:effectLst>
                  <a:outerShdw blurRad="38100" dist="38100" dir="2700000" algn="tl">
                    <a:srgbClr val="000000">
                      <a:alpha val="43137"/>
                    </a:srgbClr>
                  </a:outerShdw>
                </a:effectLst>
              </a:rPr>
              <a:t>,</a:t>
            </a:r>
            <a:r>
              <a:rPr lang="vi-VN"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cứu</a:t>
            </a:r>
            <a:r>
              <a:rPr lang="en-GB"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mọi</a:t>
            </a:r>
            <a:r>
              <a:rPr lang="en-GB" sz="4800" b="1" dirty="0" smtClean="0">
                <a:solidFill>
                  <a:schemeClr val="bg1"/>
                </a:solidFill>
                <a:effectLst>
                  <a:outerShdw blurRad="38100" dist="38100" dir="2700000" algn="tl">
                    <a:srgbClr val="000000">
                      <a:alpha val="43137"/>
                    </a:srgbClr>
                  </a:outerShdw>
                </a:effectLst>
              </a:rPr>
              <a:t> </a:t>
            </a:r>
            <a:r>
              <a:rPr lang="en-GB" sz="4800" b="1" dirty="0" err="1" smtClean="0">
                <a:solidFill>
                  <a:schemeClr val="bg1"/>
                </a:solidFill>
                <a:effectLst>
                  <a:outerShdw blurRad="38100" dist="38100" dir="2700000" algn="tl">
                    <a:srgbClr val="000000">
                      <a:alpha val="43137"/>
                    </a:srgbClr>
                  </a:outerShdw>
                </a:effectLst>
              </a:rPr>
              <a:t>người</a:t>
            </a:r>
            <a:r>
              <a:rPr lang="vi-VN"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xa chốn ngục hình dẫn đưa về tận cõi Thiên Đình.</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80105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6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6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6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00" b="1" dirty="0">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Xin Chúa thương linh </a:t>
            </a:r>
            <a:r>
              <a:rPr lang="vi-VN" sz="4600" b="1" dirty="0" smtClean="0">
                <a:solidFill>
                  <a:schemeClr val="bg1"/>
                </a:solidFill>
                <a:effectLst>
                  <a:outerShdw blurRad="38100" dist="38100" dir="2700000" algn="tl">
                    <a:srgbClr val="000000">
                      <a:alpha val="43137"/>
                    </a:srgbClr>
                  </a:outerShdw>
                </a:effectLst>
              </a:rPr>
              <a:t>hồn</a:t>
            </a:r>
            <a:r>
              <a:rPr lang="en-GB" sz="4600" b="1" dirty="0" smtClean="0">
                <a:solidFill>
                  <a:schemeClr val="bg1"/>
                </a:solidFill>
                <a:effectLst>
                  <a:outerShdw blurRad="38100" dist="38100" dir="2700000" algn="tl">
                    <a:srgbClr val="000000">
                      <a:alpha val="43137"/>
                    </a:srgbClr>
                  </a:outerShdw>
                </a:effectLst>
              </a:rPr>
              <a:t>, </a:t>
            </a:r>
            <a:r>
              <a:rPr lang="vi-VN" sz="4600" b="1" dirty="0" smtClean="0">
                <a:solidFill>
                  <a:schemeClr val="bg1"/>
                </a:solidFill>
                <a:effectLst>
                  <a:outerShdw blurRad="38100" dist="38100" dir="2700000" algn="tl">
                    <a:srgbClr val="000000">
                      <a:alpha val="43137"/>
                    </a:srgbClr>
                  </a:outerShdw>
                </a:effectLst>
              </a:rPr>
              <a:t>Ma-ri-a </a:t>
            </a:r>
            <a:r>
              <a:rPr lang="vi-VN" sz="4600" b="1" dirty="0">
                <a:solidFill>
                  <a:schemeClr val="bg1"/>
                </a:solidFill>
                <a:effectLst>
                  <a:outerShdw blurRad="38100" dist="38100" dir="2700000" algn="tl">
                    <a:srgbClr val="000000">
                      <a:alpha val="43137"/>
                    </a:srgbClr>
                  </a:outerShdw>
                </a:effectLst>
              </a:rPr>
              <a:t>Xin Chúa thương linh hồn Ma-ri-a </a:t>
            </a:r>
            <a:r>
              <a:rPr lang="vi-VN" sz="4600" b="1" dirty="0" smtClean="0">
                <a:solidFill>
                  <a:schemeClr val="bg1"/>
                </a:solidFill>
                <a:effectLst>
                  <a:outerShdw blurRad="38100" dist="38100" dir="2700000" algn="tl">
                    <a:srgbClr val="000000">
                      <a:alpha val="43137"/>
                    </a:srgbClr>
                  </a:outerShdw>
                </a:effectLst>
              </a:rPr>
              <a:t>và </a:t>
            </a:r>
            <a:r>
              <a:rPr lang="vi-VN" sz="4600" b="1" dirty="0">
                <a:solidFill>
                  <a:schemeClr val="bg1"/>
                </a:solidFill>
                <a:effectLst>
                  <a:outerShdw blurRad="38100" dist="38100" dir="2700000" algn="tl">
                    <a:srgbClr val="000000">
                      <a:alpha val="43137"/>
                    </a:srgbClr>
                  </a:outerShdw>
                </a:effectLst>
              </a:rPr>
              <a:t>tha thứ ngàn muôn tội đời. Xin Chúa thương linh hồn Ma-ri-a </a:t>
            </a:r>
            <a:r>
              <a:rPr lang="vi-VN" sz="4600" b="1" dirty="0" smtClean="0">
                <a:solidFill>
                  <a:schemeClr val="bg1"/>
                </a:solidFill>
                <a:effectLst>
                  <a:outerShdw blurRad="38100" dist="38100" dir="2700000" algn="tl">
                    <a:srgbClr val="000000">
                      <a:alpha val="43137"/>
                    </a:srgbClr>
                  </a:outerShdw>
                </a:effectLst>
              </a:rPr>
              <a:t>Xin </a:t>
            </a:r>
            <a:r>
              <a:rPr lang="vi-VN" sz="4600" b="1" dirty="0">
                <a:solidFill>
                  <a:schemeClr val="bg1"/>
                </a:solidFill>
                <a:effectLst>
                  <a:outerShdw blurRad="38100" dist="38100" dir="2700000" algn="tl">
                    <a:srgbClr val="000000">
                      <a:alpha val="43137"/>
                    </a:srgbClr>
                  </a:outerShdw>
                </a:effectLst>
              </a:rPr>
              <a:t>Chúa thương linh hồn Ma-ri-a </a:t>
            </a:r>
            <a:r>
              <a:rPr lang="vi-VN" sz="4600" b="1" dirty="0" smtClean="0">
                <a:solidFill>
                  <a:schemeClr val="bg1"/>
                </a:solidFill>
                <a:effectLst>
                  <a:outerShdw blurRad="38100" dist="38100" dir="2700000" algn="tl">
                    <a:srgbClr val="000000">
                      <a:alpha val="43137"/>
                    </a:srgbClr>
                  </a:outerShdw>
                </a:effectLst>
              </a:rPr>
              <a:t>và </a:t>
            </a:r>
            <a:r>
              <a:rPr lang="vi-VN" sz="4600" b="1" dirty="0">
                <a:solidFill>
                  <a:schemeClr val="bg1"/>
                </a:solidFill>
                <a:effectLst>
                  <a:outerShdw blurRad="38100" dist="38100" dir="2700000" algn="tl">
                    <a:srgbClr val="000000">
                      <a:alpha val="43137"/>
                    </a:srgbClr>
                  </a:outerShdw>
                </a:effectLst>
              </a:rPr>
              <a:t>dẫn tới </a:t>
            </a:r>
            <a:r>
              <a:rPr lang="vi-VN" sz="4600" b="1" dirty="0" smtClean="0">
                <a:solidFill>
                  <a:schemeClr val="bg1"/>
                </a:solidFill>
                <a:effectLst>
                  <a:outerShdw blurRad="38100" dist="38100" dir="2700000" algn="tl">
                    <a:srgbClr val="000000">
                      <a:alpha val="43137"/>
                    </a:srgbClr>
                  </a:outerShdw>
                </a:effectLst>
              </a:rPr>
              <a:t>phúc </a:t>
            </a:r>
            <a:r>
              <a:rPr lang="vi-VN" sz="4600" b="1" dirty="0">
                <a:solidFill>
                  <a:schemeClr val="bg1"/>
                </a:solidFill>
                <a:effectLst>
                  <a:outerShdw blurRad="38100" dist="38100" dir="2700000" algn="tl">
                    <a:srgbClr val="000000">
                      <a:alpha val="43137"/>
                    </a:srgbClr>
                  </a:outerShdw>
                </a:effectLst>
              </a:rPr>
              <a:t>vinh </a:t>
            </a:r>
            <a:r>
              <a:rPr lang="vi-VN" sz="4600" b="1" dirty="0" smtClean="0">
                <a:solidFill>
                  <a:schemeClr val="bg1"/>
                </a:solidFill>
                <a:effectLst>
                  <a:outerShdw blurRad="38100" dist="38100" dir="2700000" algn="tl">
                    <a:srgbClr val="000000">
                      <a:alpha val="43137"/>
                    </a:srgbClr>
                  </a:outerShdw>
                </a:effectLst>
              </a:rPr>
              <a:t>muôn </a:t>
            </a:r>
            <a:r>
              <a:rPr lang="vi-VN" sz="4600" b="1" dirty="0">
                <a:solidFill>
                  <a:schemeClr val="bg1"/>
                </a:solidFill>
                <a:effectLst>
                  <a:outerShdw blurRad="38100" dist="38100" dir="2700000" algn="tl">
                    <a:srgbClr val="000000">
                      <a:alpha val="43137"/>
                    </a:srgbClr>
                  </a:outerShdw>
                </a:effectLst>
              </a:rPr>
              <a:t>đời</a:t>
            </a:r>
            <a:r>
              <a:rPr lang="vi-VN" sz="4600" b="1" dirty="0" smtClean="0">
                <a:solidFill>
                  <a:schemeClr val="bg1"/>
                </a:solidFill>
                <a:effectLst>
                  <a:outerShdw blurRad="38100" dist="38100" dir="2700000" algn="tl">
                    <a:srgbClr val="000000">
                      <a:alpha val="43137"/>
                    </a:srgbClr>
                  </a:outerShdw>
                </a:effectLst>
              </a:rPr>
              <a:t>.</a:t>
            </a:r>
            <a:endParaRPr lang="en-US" altLang="en-US" sz="4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270046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8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rPr>
              <a:t>Này </a:t>
            </a:r>
            <a:r>
              <a:rPr lang="vi-VN" sz="4800" b="1" dirty="0">
                <a:solidFill>
                  <a:schemeClr val="bg1"/>
                </a:solidFill>
                <a:effectLst>
                  <a:outerShdw blurRad="38100" dist="38100" dir="2700000" algn="tl">
                    <a:srgbClr val="000000">
                      <a:alpha val="43137"/>
                    </a:srgbClr>
                  </a:outerShdw>
                </a:effectLst>
              </a:rPr>
              <a:t>đây giọt nước mắt thương người đi và này đây bao cay đắng lúc phân ly, </a:t>
            </a:r>
            <a:r>
              <a:rPr lang="en-GB" sz="4800" b="1" dirty="0" err="1">
                <a:solidFill>
                  <a:schemeClr val="bg1"/>
                </a:solidFill>
                <a:effectLst>
                  <a:outerShdw blurRad="38100" dist="38100" dir="2700000" algn="tl">
                    <a:srgbClr val="000000">
                      <a:alpha val="43137"/>
                    </a:srgbClr>
                  </a:outerShdw>
                </a:effectLst>
              </a:rPr>
              <a:t>Chúa</a:t>
            </a:r>
            <a:r>
              <a:rPr lang="en-GB" sz="4800" b="1" dirty="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nhận</a:t>
            </a:r>
            <a:r>
              <a:rPr lang="en-GB" sz="4800" b="1" dirty="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lời</a:t>
            </a:r>
            <a:r>
              <a:rPr lang="en-GB" sz="4800" b="1" dirty="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thương</a:t>
            </a:r>
            <a:r>
              <a:rPr lang="en-GB" sz="4800" b="1" dirty="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tha</a:t>
            </a:r>
            <a:r>
              <a:rPr lang="vi-VN" sz="4800" b="1" dirty="0">
                <a:solidFill>
                  <a:schemeClr val="bg1"/>
                </a:solidFill>
                <a:effectLst>
                  <a:outerShdw blurRad="38100" dist="38100" dir="2700000" algn="tl">
                    <a:srgbClr val="000000">
                      <a:alpha val="43137"/>
                    </a:srgbClr>
                  </a:outerShdw>
                </a:effectLst>
              </a:rPr>
              <a:t> tội </a:t>
            </a:r>
            <a:r>
              <a:rPr lang="vi-VN" sz="4800" b="1" dirty="0" smtClean="0">
                <a:solidFill>
                  <a:schemeClr val="bg1"/>
                </a:solidFill>
                <a:effectLst>
                  <a:outerShdw blurRad="38100" dist="38100" dir="2700000" algn="tl">
                    <a:srgbClr val="000000">
                      <a:alpha val="43137"/>
                    </a:srgbClr>
                  </a:outerShdw>
                </a:effectLst>
              </a:rPr>
              <a:t>tình</a:t>
            </a:r>
            <a:r>
              <a:rPr lang="en-GB" sz="4800" b="1" dirty="0" smtClean="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cứu</a:t>
            </a:r>
            <a:r>
              <a:rPr lang="en-GB" sz="4800" b="1" dirty="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mọi</a:t>
            </a:r>
            <a:r>
              <a:rPr lang="en-GB" sz="4800" b="1" dirty="0">
                <a:solidFill>
                  <a:schemeClr val="bg1"/>
                </a:solidFill>
                <a:effectLst>
                  <a:outerShdw blurRad="38100" dist="38100" dir="2700000" algn="tl">
                    <a:srgbClr val="000000">
                      <a:alpha val="43137"/>
                    </a:srgbClr>
                  </a:outerShdw>
                </a:effectLst>
              </a:rPr>
              <a:t> </a:t>
            </a:r>
            <a:r>
              <a:rPr lang="en-GB" sz="4800" b="1" dirty="0" err="1">
                <a:solidFill>
                  <a:schemeClr val="bg1"/>
                </a:solidFill>
                <a:effectLst>
                  <a:outerShdw blurRad="38100" dist="38100" dir="2700000" algn="tl">
                    <a:srgbClr val="000000">
                      <a:alpha val="43137"/>
                    </a:srgbClr>
                  </a:outerShdw>
                </a:effectLst>
              </a:rPr>
              <a:t>người</a:t>
            </a:r>
            <a:r>
              <a:rPr lang="vi-VN" sz="4800" b="1" dirty="0">
                <a:solidFill>
                  <a:schemeClr val="bg1"/>
                </a:solidFill>
                <a:effectLst>
                  <a:outerShdw blurRad="38100" dist="38100" dir="2700000" algn="tl">
                    <a:srgbClr val="000000">
                      <a:alpha val="43137"/>
                    </a:srgbClr>
                  </a:outerShdw>
                </a:effectLst>
              </a:rPr>
              <a:t> xa chốn ngục hình </a:t>
            </a:r>
            <a:r>
              <a:rPr lang="vi-VN" sz="4800" b="1" dirty="0" smtClean="0">
                <a:solidFill>
                  <a:schemeClr val="bg1"/>
                </a:solidFill>
                <a:effectLst>
                  <a:outerShdw blurRad="38100" dist="38100" dir="2700000" algn="tl">
                    <a:srgbClr val="000000">
                      <a:alpha val="43137"/>
                    </a:srgbClr>
                  </a:outerShdw>
                </a:effectLst>
              </a:rPr>
              <a:t>dẫn </a:t>
            </a:r>
            <a:r>
              <a:rPr lang="vi-VN" sz="4800" b="1" dirty="0">
                <a:solidFill>
                  <a:schemeClr val="bg1"/>
                </a:solidFill>
                <a:effectLst>
                  <a:outerShdw blurRad="38100" dist="38100" dir="2700000" algn="tl">
                    <a:srgbClr val="000000">
                      <a:alpha val="43137"/>
                    </a:srgbClr>
                  </a:outerShdw>
                </a:effectLst>
              </a:rPr>
              <a:t>đưa về tận cõi Thiên Đình</a:t>
            </a:r>
            <a:r>
              <a:rPr lang="vi-VN" sz="4800" b="1" dirty="0" smtClean="0">
                <a:solidFill>
                  <a:schemeClr val="bg1"/>
                </a:solidFill>
                <a:effectLst>
                  <a:outerShdw blurRad="38100" dist="38100" dir="2700000" algn="tl">
                    <a:srgbClr val="000000">
                      <a:alpha val="43137"/>
                    </a:srgbClr>
                  </a:outerShdw>
                </a:effectLst>
              </a:rPr>
              <a:t>.</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6269901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6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6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6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00" b="1" dirty="0">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Xin Chúa thương linh </a:t>
            </a:r>
            <a:r>
              <a:rPr lang="vi-VN" sz="4600" b="1" dirty="0" smtClean="0">
                <a:solidFill>
                  <a:schemeClr val="bg1"/>
                </a:solidFill>
                <a:effectLst>
                  <a:outerShdw blurRad="38100" dist="38100" dir="2700000" algn="tl">
                    <a:srgbClr val="000000">
                      <a:alpha val="43137"/>
                    </a:srgbClr>
                  </a:outerShdw>
                </a:effectLst>
              </a:rPr>
              <a:t>hồn</a:t>
            </a:r>
            <a:r>
              <a:rPr lang="en-GB" sz="4600" b="1" dirty="0" smtClean="0">
                <a:solidFill>
                  <a:schemeClr val="bg1"/>
                </a:solidFill>
                <a:effectLst>
                  <a:outerShdw blurRad="38100" dist="38100" dir="2700000" algn="tl">
                    <a:srgbClr val="000000">
                      <a:alpha val="43137"/>
                    </a:srgbClr>
                  </a:outerShdw>
                </a:effectLst>
              </a:rPr>
              <a:t>, </a:t>
            </a:r>
            <a:r>
              <a:rPr lang="vi-VN" sz="4600" b="1" dirty="0" smtClean="0">
                <a:solidFill>
                  <a:schemeClr val="bg1"/>
                </a:solidFill>
                <a:effectLst>
                  <a:outerShdw blurRad="38100" dist="38100" dir="2700000" algn="tl">
                    <a:srgbClr val="000000">
                      <a:alpha val="43137"/>
                    </a:srgbClr>
                  </a:outerShdw>
                </a:effectLst>
              </a:rPr>
              <a:t>Ma-ri-a </a:t>
            </a:r>
            <a:r>
              <a:rPr lang="vi-VN" sz="4600" b="1" dirty="0">
                <a:solidFill>
                  <a:schemeClr val="bg1"/>
                </a:solidFill>
                <a:effectLst>
                  <a:outerShdw blurRad="38100" dist="38100" dir="2700000" algn="tl">
                    <a:srgbClr val="000000">
                      <a:alpha val="43137"/>
                    </a:srgbClr>
                  </a:outerShdw>
                </a:effectLst>
              </a:rPr>
              <a:t>Xin Chúa thương linh hồn Ma-ri-a </a:t>
            </a:r>
            <a:r>
              <a:rPr lang="vi-VN" sz="4600" b="1" dirty="0" smtClean="0">
                <a:solidFill>
                  <a:schemeClr val="bg1"/>
                </a:solidFill>
                <a:effectLst>
                  <a:outerShdw blurRad="38100" dist="38100" dir="2700000" algn="tl">
                    <a:srgbClr val="000000">
                      <a:alpha val="43137"/>
                    </a:srgbClr>
                  </a:outerShdw>
                </a:effectLst>
              </a:rPr>
              <a:t>và </a:t>
            </a:r>
            <a:r>
              <a:rPr lang="vi-VN" sz="4600" b="1" dirty="0">
                <a:solidFill>
                  <a:schemeClr val="bg1"/>
                </a:solidFill>
                <a:effectLst>
                  <a:outerShdw blurRad="38100" dist="38100" dir="2700000" algn="tl">
                    <a:srgbClr val="000000">
                      <a:alpha val="43137"/>
                    </a:srgbClr>
                  </a:outerShdw>
                </a:effectLst>
              </a:rPr>
              <a:t>tha thứ ngàn muôn tội đời. Xin Chúa thương linh hồn Ma-ri-a </a:t>
            </a:r>
            <a:r>
              <a:rPr lang="vi-VN" sz="4600" b="1" dirty="0" smtClean="0">
                <a:solidFill>
                  <a:schemeClr val="bg1"/>
                </a:solidFill>
                <a:effectLst>
                  <a:outerShdw blurRad="38100" dist="38100" dir="2700000" algn="tl">
                    <a:srgbClr val="000000">
                      <a:alpha val="43137"/>
                    </a:srgbClr>
                  </a:outerShdw>
                </a:effectLst>
              </a:rPr>
              <a:t>Xin </a:t>
            </a:r>
            <a:r>
              <a:rPr lang="vi-VN" sz="4600" b="1" dirty="0">
                <a:solidFill>
                  <a:schemeClr val="bg1"/>
                </a:solidFill>
                <a:effectLst>
                  <a:outerShdw blurRad="38100" dist="38100" dir="2700000" algn="tl">
                    <a:srgbClr val="000000">
                      <a:alpha val="43137"/>
                    </a:srgbClr>
                  </a:outerShdw>
                </a:effectLst>
              </a:rPr>
              <a:t>Chúa thương linh hồn Ma-ri-a </a:t>
            </a:r>
            <a:r>
              <a:rPr lang="vi-VN" sz="4600" b="1" dirty="0" smtClean="0">
                <a:solidFill>
                  <a:schemeClr val="bg1"/>
                </a:solidFill>
                <a:effectLst>
                  <a:outerShdw blurRad="38100" dist="38100" dir="2700000" algn="tl">
                    <a:srgbClr val="000000">
                      <a:alpha val="43137"/>
                    </a:srgbClr>
                  </a:outerShdw>
                </a:effectLst>
              </a:rPr>
              <a:t>và </a:t>
            </a:r>
            <a:r>
              <a:rPr lang="vi-VN" sz="4600" b="1" dirty="0">
                <a:solidFill>
                  <a:schemeClr val="bg1"/>
                </a:solidFill>
                <a:effectLst>
                  <a:outerShdw blurRad="38100" dist="38100" dir="2700000" algn="tl">
                    <a:srgbClr val="000000">
                      <a:alpha val="43137"/>
                    </a:srgbClr>
                  </a:outerShdw>
                </a:effectLst>
              </a:rPr>
              <a:t>dẫn tới </a:t>
            </a:r>
            <a:r>
              <a:rPr lang="vi-VN" sz="4600" b="1" dirty="0" smtClean="0">
                <a:solidFill>
                  <a:schemeClr val="bg1"/>
                </a:solidFill>
                <a:effectLst>
                  <a:outerShdw blurRad="38100" dist="38100" dir="2700000" algn="tl">
                    <a:srgbClr val="000000">
                      <a:alpha val="43137"/>
                    </a:srgbClr>
                  </a:outerShdw>
                </a:effectLst>
              </a:rPr>
              <a:t>phúc </a:t>
            </a:r>
            <a:r>
              <a:rPr lang="vi-VN" sz="4600" b="1" dirty="0">
                <a:solidFill>
                  <a:schemeClr val="bg1"/>
                </a:solidFill>
                <a:effectLst>
                  <a:outerShdw blurRad="38100" dist="38100" dir="2700000" algn="tl">
                    <a:srgbClr val="000000">
                      <a:alpha val="43137"/>
                    </a:srgbClr>
                  </a:outerShdw>
                </a:effectLst>
              </a:rPr>
              <a:t>vinh </a:t>
            </a:r>
            <a:r>
              <a:rPr lang="vi-VN" sz="4600" b="1" dirty="0" smtClean="0">
                <a:solidFill>
                  <a:schemeClr val="bg1"/>
                </a:solidFill>
                <a:effectLst>
                  <a:outerShdw blurRad="38100" dist="38100" dir="2700000" algn="tl">
                    <a:srgbClr val="000000">
                      <a:alpha val="43137"/>
                    </a:srgbClr>
                  </a:outerShdw>
                </a:effectLst>
              </a:rPr>
              <a:t>muôn </a:t>
            </a:r>
            <a:r>
              <a:rPr lang="vi-VN" sz="4600" b="1" dirty="0">
                <a:solidFill>
                  <a:schemeClr val="bg1"/>
                </a:solidFill>
                <a:effectLst>
                  <a:outerShdw blurRad="38100" dist="38100" dir="2700000" algn="tl">
                    <a:srgbClr val="000000">
                      <a:alpha val="43137"/>
                    </a:srgbClr>
                  </a:outerShdw>
                </a:effectLst>
              </a:rPr>
              <a:t>đời</a:t>
            </a:r>
            <a:r>
              <a:rPr lang="vi-VN" sz="4600" b="1" dirty="0" smtClean="0">
                <a:solidFill>
                  <a:schemeClr val="bg1"/>
                </a:solidFill>
                <a:effectLst>
                  <a:outerShdw blurRad="38100" dist="38100" dir="2700000" algn="tl">
                    <a:srgbClr val="000000">
                      <a:alpha val="43137"/>
                    </a:srgbClr>
                  </a:outerShdw>
                </a:effectLst>
              </a:rPr>
              <a:t>.</a:t>
            </a:r>
            <a:endParaRPr lang="en-US" altLang="en-US" sz="4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3163602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53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409950"/>
            <a:ext cx="5901265"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09550"/>
            <a:ext cx="1694548" cy="2285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3810"/>
            <a:ext cx="4259050" cy="432435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nSpc>
                <a:spcPct val="120000"/>
              </a:lnSpc>
            </a:pPr>
            <a:r>
              <a:rPr lang="en-US" sz="5400" b="1" dirty="0" smtClean="0">
                <a:solidFill>
                  <a:srgbClr val="FFFF00"/>
                </a:solidFill>
                <a:effectLst>
                  <a:outerShdw blurRad="38100" dist="38100" dir="2700000" algn="tl">
                    <a:srgbClr val="000000">
                      <a:alpha val="43137"/>
                    </a:srgbClr>
                  </a:outerShdw>
                </a:effectLst>
                <a:cs typeface="Times New Roman" pitchFamily="18" charset="0"/>
              </a:rPr>
              <a:t>Ca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Nguyện</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Hiệp</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SỐNG TRONG NIỀM VUI</a:t>
            </a:r>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566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Một đời lần trong đêm tối, tình yêu con nay như hao mòn. Một đời tìm trong thao thức, lòng con ngập tràn bao nỗi buồn. Chúa ơi ! Xin thương giữ gìn con, về đây xin dâng cả tâm hồn. Tin rằng Ngài là Thiên Chúa. Bên Ngài hạnh phúc suốt đời.</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7475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5400" dirty="0">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Tôi tin rằng Đấng Cứu chuộc tôi hằng sống và ngày tận thế tôi sẽ từ bụi đất sống lại và trong thân thể này tôi sẽ được chiêm ngưỡng Đấng Cứu chuộc tôi.</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61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rPr>
              <a:t>Lạy Chúa ! Lạy Chúa con ! Chính con trông cậy ở Ngài. Lạy Chúa ! Lạy Chúa con ! Hãy đưa con về sống trong niềm vui.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81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Gọi thầm rằng con hãy nhớ. Tình yêu sẽ biến đổi phận người. Phận người từ trong tiếng khóc, một mai tình Ngài cho tiếng cười. Chúa ơi ! Con nay xin gởi trao, đời con những đắng cay khổ sầu. Nơi Ngài hồn con nương náu. Nỗi vui từ nay thắm màu.</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8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rPr>
              <a:t>Lạy Chúa ! Lạy Chúa con ! Chính con trông cậy ở Ngài. Lạy Chúa ! Lạy Chúa con ! Hãy đưa con về sống trong niềm vui.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0401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Được Ngài được nguồn chân lý, sự sống ánh sáng cho cuộc đời. Vì Ngài là nguồn vinh phúc, là chén diệu huyền con lãnh nhận. Chúa ơi ! Chính Chúa gia nghiệp con, từ đây con đâu mơ ước gì, tiếng ca hòa lên chan chứa, tim hồng đẹp qua bốn mùa.</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8435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rPr>
              <a:t>Lạy Chúa ! Lạy Chúa con ! Chính con trông cậy ở Ngài. Lạy Chúa ! Lạy Chúa con ! Hãy đưa con về sống trong niềm vui.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3188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895600" y="3714750"/>
            <a:ext cx="6629400" cy="1200329"/>
          </a:xfrm>
          <a:prstGeom prst="rect">
            <a:avLst/>
          </a:prstGeom>
        </p:spPr>
        <p:txBody>
          <a:bodyPr wrap="square">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rPr>
              <a:t>XIN CẦU CHO LINH HỒN </a:t>
            </a:r>
          </a:p>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p>
        </p:txBody>
      </p:sp>
    </p:spTree>
    <p:extLst>
      <p:ext uri="{BB962C8B-B14F-4D97-AF65-F5344CB8AC3E}">
        <p14:creationId xmlns:p14="http://schemas.microsoft.com/office/powerpoint/2010/main" val="2228276723"/>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81350"/>
            <a:ext cx="5715000"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TÌNH CA TRI ÂN</a:t>
            </a:r>
            <a:r>
              <a:rPr lang="en-US" sz="9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r>
            <a:br>
              <a:rPr lang="en-US" sz="9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en-US" sz="5000" b="1" i="1" dirty="0"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en-US" sz="5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5767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Giữ gìn con Chúa ơi, vì Chúa là chốn con tựa nương tháng năm. Trong cánh tay Người hồn con vui sống, tình yêu Chúa khoan dung bền vững muôn đời.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1088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rPr>
              <a:t>Hồn con thao thức bên lòng Chúa, Chúa là gia nghiệp duy nhất đời con. Là chén phần phúc con trông mong, con </a:t>
            </a:r>
            <a:r>
              <a:rPr lang="vi-VN" sz="5200" b="1" dirty="0" smtClean="0">
                <a:solidFill>
                  <a:schemeClr val="bg1"/>
                </a:solidFill>
                <a:effectLst>
                  <a:outerShdw blurRad="38100" dist="38100" dir="2700000" algn="tl">
                    <a:srgbClr val="000000">
                      <a:alpha val="43137"/>
                    </a:srgbClr>
                  </a:outerShdw>
                </a:effectLst>
              </a:rPr>
              <a:t>tiến </a:t>
            </a:r>
            <a:r>
              <a:rPr lang="vi-VN" sz="5200" b="1" dirty="0">
                <a:solidFill>
                  <a:schemeClr val="bg1"/>
                </a:solidFill>
                <a:effectLst>
                  <a:outerShdw blurRad="38100" dist="38100" dir="2700000" algn="tl">
                    <a:srgbClr val="000000">
                      <a:alpha val="43137"/>
                    </a:srgbClr>
                  </a:outerShdw>
                </a:effectLst>
              </a:rPr>
              <a:t>dâng Người tấm lòng cậy trông.</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138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8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chemeClr val="bg1"/>
                </a:solidFill>
                <a:effectLst>
                  <a:outerShdw blurRad="38100" dist="38100" dir="2700000" algn="tl">
                    <a:srgbClr val="000000">
                      <a:alpha val="43137"/>
                    </a:srgbClr>
                  </a:outerShdw>
                </a:effectLst>
              </a:rPr>
              <a:t>Đức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Kitô</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nguồn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vọng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vinh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quang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Nguồn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sống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vui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muôn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đời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ấp</a:t>
            </a:r>
            <a:r>
              <a:rPr lang="en-US" sz="4800" b="1" dirty="0">
                <a:solidFill>
                  <a:schemeClr val="bg1"/>
                </a:solidFill>
                <a:effectLst>
                  <a:outerShdw blurRad="38100" dist="38100" dir="2700000" algn="tl">
                    <a:srgbClr val="000000">
                      <a:alpha val="43137"/>
                    </a:srgbClr>
                  </a:outerShdw>
                </a:effectLst>
              </a:rPr>
              <a:t> ủ </a:t>
            </a:r>
            <a:r>
              <a:rPr lang="en-US" sz="4800" b="1" dirty="0" err="1">
                <a:solidFill>
                  <a:schemeClr val="bg1"/>
                </a:solidFill>
                <a:effectLst>
                  <a:outerShdw blurRad="38100" dist="38100" dir="2700000" algn="tl">
                    <a:srgbClr val="000000">
                      <a:alpha val="43137"/>
                    </a:srgbClr>
                  </a:outerShdw>
                </a:effectLst>
              </a:rPr>
              <a:t>lòng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tôi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thiết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chờ</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mong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Ngài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là</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sức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mạnh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tôi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Ngài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là</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khúc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diệu</a:t>
            </a:r>
            <a:r>
              <a:rPr lang="en-US" sz="4800" b="1" dirty="0">
                <a:solidFill>
                  <a:schemeClr val="bg1"/>
                </a:solidFill>
                <a:effectLst>
                  <a:outerShdw blurRad="38100" dist="38100" dir="2700000" algn="tl">
                    <a:srgbClr val="000000">
                      <a:alpha val="43137"/>
                    </a:srgbClr>
                  </a:outerShdw>
                </a:effectLst>
              </a:rPr>
              <a:t> ca </a:t>
            </a:r>
            <a:r>
              <a:rPr lang="en-US" sz="4800" b="1" dirty="0" err="1">
                <a:solidFill>
                  <a:schemeClr val="bg1"/>
                </a:solidFill>
                <a:effectLst>
                  <a:outerShdw blurRad="38100" dist="38100" dir="2700000" algn="tl">
                    <a:srgbClr val="000000">
                      <a:alpha val="43137"/>
                    </a:srgbClr>
                  </a:outerShdw>
                </a:effectLst>
              </a:rPr>
              <a:t>mới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Đấng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tôi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tôn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thờ</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niềm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cảm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vô</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biên</a:t>
            </a:r>
            <a:r>
              <a:rPr lang="en-US" sz="4800" b="1" dirty="0">
                <a:solidFill>
                  <a:schemeClr val="bg1"/>
                </a:solidFill>
                <a:effectLst>
                  <a:outerShdw blurRad="38100" dist="38100" dir="2700000" algn="tl">
                    <a:srgbClr val="000000">
                      <a:alpha val="43137"/>
                    </a:srgbClr>
                  </a:outerShdw>
                </a:effectLst>
              </a:rPr>
              <a:t>.</a:t>
            </a:r>
            <a:endParaRPr lang="en-US" sz="48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67293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Giữ gìn con Chúa ơi, vì Chúa là chốn con tựa nương tháng năm. Trong cánh tay Người hồn con vui sống, tình yêu Chúa khoan dung bền vững muôn đời.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160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rPr>
              <a:t>Hồn con lên tiếng ca tụng Chúa, Chúa là hy vọng nâng đỡ đời con. Là chính cùng đích con trông mong, nơi cánh tay Người vững một niềm tin</a:t>
            </a:r>
            <a:r>
              <a:rPr lang="vi-VN" sz="5200" b="1" dirty="0" smtClean="0">
                <a:solidFill>
                  <a:schemeClr val="bg1"/>
                </a:solidFill>
                <a:effectLst>
                  <a:outerShdw blurRad="38100" dist="38100" dir="2700000" algn="tl">
                    <a:srgbClr val="000000">
                      <a:alpha val="43137"/>
                    </a:srgbClr>
                  </a:outerShdw>
                </a:effectLst>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1677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Giữ gìn con Chúa ơi, vì Chúa là chốn con tựa nương tháng năm. Trong cánh tay Người hồn con vui sống, tình yêu Chúa khoan dung bền vững muôn đời.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3177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2438400" y="1053073"/>
            <a:ext cx="6400800"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8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8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108845" y="1952535"/>
            <a:ext cx="5562600" cy="1446550"/>
          </a:xfrm>
          <a:prstGeom prst="rect">
            <a:avLst/>
          </a:prstGeom>
          <a:noFill/>
        </p:spPr>
        <p:txBody>
          <a:bodyPr wrap="square" lIns="91440" tIns="45720" rIns="91440" bIns="45720">
            <a:spAutoFit/>
          </a:bodyPr>
          <a:lstStyle/>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a:t>
            </a: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THƠM</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3613638" cy="5143500"/>
          </a:xfrm>
          <a:prstGeom prst="rect">
            <a:avLst/>
          </a:prstGeom>
        </p:spPr>
      </p:pic>
    </p:spTree>
    <p:extLst>
      <p:ext uri="{BB962C8B-B14F-4D97-AF65-F5344CB8AC3E}">
        <p14:creationId xmlns:p14="http://schemas.microsoft.com/office/powerpoint/2010/main" val="110938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28"/>
            <a:ext cx="9144000" cy="5142672"/>
          </a:xfrm>
          <a:noFill/>
        </p:spPr>
        <p:txBody>
          <a:bodyPr anchor="ctr">
            <a:noAutofit/>
          </a:bodyPr>
          <a:lstStyle/>
          <a:p>
            <a:pPr marL="27432" indent="0" algn="ctr">
              <a:lnSpc>
                <a:spcPct val="120000"/>
              </a:lnSpc>
              <a:buNone/>
            </a:pPr>
            <a:r>
              <a:rPr lang="en-US" sz="5400" b="1" dirty="0">
                <a:solidFill>
                  <a:srgbClr val="FFFF00"/>
                </a:solidFill>
                <a:latin typeface="+mj-lt"/>
              </a:rPr>
              <a:t>Ca </a:t>
            </a:r>
            <a:r>
              <a:rPr lang="en-US" sz="5400" b="1" dirty="0" err="1">
                <a:solidFill>
                  <a:srgbClr val="FFFF00"/>
                </a:solidFill>
                <a:latin typeface="+mj-lt"/>
              </a:rPr>
              <a:t>Kết</a:t>
            </a:r>
            <a:r>
              <a:rPr lang="en-US" sz="5400" b="1" dirty="0">
                <a:solidFill>
                  <a:srgbClr val="FFFF00"/>
                </a:solidFill>
                <a:latin typeface="+mj-lt"/>
              </a:rPr>
              <a:t> </a:t>
            </a:r>
            <a:r>
              <a:rPr lang="en-US" sz="5400" b="1" dirty="0" err="1">
                <a:solidFill>
                  <a:srgbClr val="FFFF00"/>
                </a:solidFill>
                <a:latin typeface="+mj-lt"/>
              </a:rPr>
              <a:t>Lễ</a:t>
            </a:r>
            <a:r>
              <a:rPr lang="en-US" sz="5400" b="1" dirty="0">
                <a:solidFill>
                  <a:srgbClr val="FFFF00"/>
                </a:solidFill>
                <a:latin typeface="+mj-lt"/>
              </a:rPr>
              <a:t/>
            </a:r>
            <a:br>
              <a:rPr lang="en-US" sz="5400" b="1" dirty="0">
                <a:solidFill>
                  <a:srgbClr val="FFFF00"/>
                </a:solidFill>
                <a:latin typeface="+mj-lt"/>
              </a:rPr>
            </a:br>
            <a:r>
              <a:rPr lang="en-US" sz="6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rPr>
              <a:t>TRUNG KIÊN CHỜ MẸ</a:t>
            </a:r>
          </a:p>
          <a:p>
            <a:pPr marL="27432" indent="0" algn="ctr">
              <a:lnSpc>
                <a:spcPct val="120000"/>
              </a:lnSpc>
              <a:buNone/>
            </a:pPr>
            <a:r>
              <a:rPr lang="en-US" sz="4400" b="1" i="1" dirty="0" err="1" smtClean="0">
                <a:solidFill>
                  <a:schemeClr val="bg1"/>
                </a:solidFill>
                <a:effectLst>
                  <a:outerShdw blurRad="38100" dist="38100" dir="2700000" algn="tl">
                    <a:srgbClr val="000000">
                      <a:alpha val="43137"/>
                    </a:srgbClr>
                  </a:outerShdw>
                </a:effectLst>
                <a:latin typeface="+mj-lt"/>
              </a:rPr>
              <a:t>Nguyễn</a:t>
            </a:r>
            <a:r>
              <a:rPr lang="en-US" sz="4400" b="1" i="1" dirty="0" smtClean="0">
                <a:solidFill>
                  <a:schemeClr val="bg1"/>
                </a:solidFill>
                <a:effectLst>
                  <a:outerShdw blurRad="38100" dist="38100" dir="2700000" algn="tl">
                    <a:srgbClr val="000000">
                      <a:alpha val="43137"/>
                    </a:srgbClr>
                  </a:outerShdw>
                </a:effectLst>
                <a:latin typeface="+mj-lt"/>
              </a:rPr>
              <a:t> </a:t>
            </a:r>
            <a:r>
              <a:rPr lang="en-US" sz="4400" b="1" i="1" dirty="0" err="1" smtClean="0">
                <a:solidFill>
                  <a:schemeClr val="bg1"/>
                </a:solidFill>
                <a:effectLst>
                  <a:outerShdw blurRad="38100" dist="38100" dir="2700000" algn="tl">
                    <a:srgbClr val="000000">
                      <a:alpha val="43137"/>
                    </a:srgbClr>
                  </a:outerShdw>
                </a:effectLst>
                <a:latin typeface="+mj-lt"/>
              </a:rPr>
              <a:t>Duy</a:t>
            </a:r>
            <a:endParaRPr lang="en-US" sz="4400" b="1" i="1" dirty="0" smtClean="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68440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39901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5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latin typeface="+mj-lt"/>
              </a:rPr>
              <a:t>Nhớ </a:t>
            </a:r>
            <a:r>
              <a:rPr lang="vi-VN" sz="5400" b="1" dirty="0">
                <a:solidFill>
                  <a:schemeClr val="bg1"/>
                </a:solidFill>
                <a:effectLst>
                  <a:outerShdw blurRad="38100" dist="38100" dir="2700000" algn="tl">
                    <a:srgbClr val="000000">
                      <a:alpha val="43137"/>
                    </a:srgbClr>
                  </a:outerShdw>
                </a:effectLst>
                <a:latin typeface="+mj-lt"/>
              </a:rPr>
              <a:t>chiều xưa, chiều hoang sơ, thân bơ vơ Mẹ đứng lệ nhòa trông con yêu chết vì tội con, Mẹ ơi thương cứu con</a:t>
            </a:r>
            <a:r>
              <a:rPr lang="vi-VN" sz="5400" b="1" dirty="0" smtClean="0">
                <a:solidFill>
                  <a:schemeClr val="bg1"/>
                </a:solidFill>
                <a:effectLst>
                  <a:outerShdw blurRad="38100" dist="38100" dir="2700000" algn="tl">
                    <a:srgbClr val="000000">
                      <a:alpha val="43137"/>
                    </a:srgbClr>
                  </a:outerShdw>
                </a:effectLst>
                <a:latin typeface="+mj-lt"/>
              </a:rPr>
              <a:t>.</a:t>
            </a:r>
            <a:endParaRPr lang="en-US" sz="54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16275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671927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5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rPr>
              <a:t>Tháng </a:t>
            </a:r>
            <a:r>
              <a:rPr lang="vi-VN" sz="5400" b="1" dirty="0">
                <a:solidFill>
                  <a:schemeClr val="bg1"/>
                </a:solidFill>
                <a:effectLst>
                  <a:outerShdw blurRad="38100" dist="38100" dir="2700000" algn="tl">
                    <a:srgbClr val="000000">
                      <a:alpha val="43137"/>
                    </a:srgbClr>
                  </a:outerShdw>
                </a:effectLst>
              </a:rPr>
              <a:t>ngày qua đời trôi đi, con cô đơn chờ mong ê chề. Đâu ai thương nhớ lại tình con, người thân nay cũng quên rồi.</a:t>
            </a:r>
            <a:endParaRPr lang="en-US" sz="54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27941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58979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5400" dirty="0">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Tôi tin rằng Đấng Cứu chuộc tôi hằng sống và ngày tận thế tôi sẽ từ bụi đất sống lại và trong thân thể này tôi sẽ được chiêm ngưỡng Đấng Cứu chuộc tôi.</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4426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227813" y="1240780"/>
            <a:ext cx="6117374" cy="769441"/>
          </a:xfrm>
          <a:prstGeom prst="rect">
            <a:avLst/>
          </a:prstGeom>
          <a:noFill/>
        </p:spPr>
        <p:txBody>
          <a:bodyPr wrap="square" lIns="91440" tIns="45720" rIns="91440" bIns="45720">
            <a:spAutoFit/>
          </a:bodyPr>
          <a:lstStyle/>
          <a:p>
            <a:pPr algn="ctr"/>
            <a:r>
              <a:rPr lang="en-US" sz="4400" b="1" cap="all" dirty="0" err="1">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211248" y="2102554"/>
            <a:ext cx="5943600" cy="1446550"/>
          </a:xfrm>
          <a:prstGeom prst="rect">
            <a:avLst/>
          </a:prstGeom>
          <a:noFill/>
        </p:spPr>
        <p:txBody>
          <a:bodyPr wrap="square" lIns="91440" tIns="45720" rIns="91440" bIns="45720">
            <a:spAutoFit/>
          </a:bodyPr>
          <a:lstStyle/>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THƠM</a:t>
            </a:r>
            <a:endParaRPr lang="en-US" sz="4400" b="1" dirty="0">
              <a:solidFill>
                <a:srgbClr val="FFFF00"/>
              </a:solidFill>
              <a:effectLst>
                <a:outerShdw blurRad="38100" dist="38100" dir="2700000" algn="tl">
                  <a:srgbClr val="000000">
                    <a:alpha val="43137"/>
                  </a:srgbClr>
                </a:outerShdw>
              </a:effectLst>
              <a:latin typeface="UTM American Sans"/>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6981"/>
            <a:ext cx="3581400" cy="4986520"/>
          </a:xfrm>
          <a:prstGeom prst="rect">
            <a:avLst/>
          </a:prstGeom>
        </p:spPr>
      </p:pic>
    </p:spTree>
    <p:extLst>
      <p:ext uri="{BB962C8B-B14F-4D97-AF65-F5344CB8AC3E}">
        <p14:creationId xmlns:p14="http://schemas.microsoft.com/office/powerpoint/2010/main" val="11093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48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chemeClr val="bg1"/>
                </a:solidFill>
                <a:effectLst>
                  <a:outerShdw blurRad="38100" dist="38100" dir="2700000" algn="tl">
                    <a:srgbClr val="000000">
                      <a:alpha val="43137"/>
                    </a:srgbClr>
                  </a:outerShdw>
                </a:effectLst>
              </a:rPr>
              <a:t>Đức Kitô sự sống và phục sinh. Ngài chết cho nhân trần mở đường vinh quang lên tới trời cao. Ngài là hoan lạc của tôi Ngài là gia nghiệp mãi mãi. Đón đưa tôi vào một trời đất mới bao la.</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097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5400" dirty="0">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Tôi tin rằng Đấng Cứu chuộc tôi hằng sống và ngày tận thế tôi sẽ từ bụi đất sống lại và trong thân thể này tôi sẽ được chiêm ngưỡng Đấng Cứu chuộc tôi.</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6921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3276600" y="1928276"/>
            <a:ext cx="5715000" cy="1446550"/>
          </a:xfrm>
          <a:prstGeom prst="rect">
            <a:avLst/>
          </a:prstGeom>
          <a:noFill/>
        </p:spPr>
        <p:txBody>
          <a:bodyPr wrap="square" lIns="91440" tIns="45720" rIns="91440" bIns="45720">
            <a:spAutoFit/>
          </a:bodyPr>
          <a:lstStyle/>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NGÔ THỊ </a:t>
            </a: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THƠM</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 y="11430"/>
            <a:ext cx="3613638" cy="5143500"/>
          </a:xfrm>
          <a:prstGeom prst="rect">
            <a:avLst/>
          </a:prstGeom>
        </p:spPr>
      </p:pic>
      <p:sp>
        <p:nvSpPr>
          <p:cNvPr id="5" name="Rectangle 4"/>
          <p:cNvSpPr/>
          <p:nvPr/>
        </p:nvSpPr>
        <p:spPr>
          <a:xfrm>
            <a:off x="2938668" y="1024144"/>
            <a:ext cx="6202019" cy="830997"/>
          </a:xfrm>
          <a:prstGeom prst="rect">
            <a:avLst/>
          </a:prstGeom>
        </p:spPr>
        <p:txBody>
          <a:bodyPr wrap="none">
            <a:spAutoFit/>
          </a:bodyPr>
          <a:lstStyle/>
          <a:p>
            <a:pPr algn="ctr"/>
            <a:r>
              <a:rPr lang="en-US" sz="4800" b="1" cap="all"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Tree>
    <p:extLst>
      <p:ext uri="{BB962C8B-B14F-4D97-AF65-F5344CB8AC3E}">
        <p14:creationId xmlns:p14="http://schemas.microsoft.com/office/powerpoint/2010/main" val="11093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cs typeface="Times New Roman" pitchFamily="18" charset="0"/>
              </a:rPr>
              <a:t> Ca</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THÁNH VỊNH 24</a:t>
            </a:r>
            <a:b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Thái</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Nguyên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1072</Words>
  <Application>Microsoft Office PowerPoint</Application>
  <PresentationFormat>On-screen Show (16:9)</PresentationFormat>
  <Paragraphs>74</Paragraphs>
  <Slides>50</Slides>
  <Notes>0</Notes>
  <HiddenSlides>0</HiddenSlides>
  <MMClips>0</MMClips>
  <ScaleCrop>false</ScaleCrop>
  <HeadingPairs>
    <vt:vector size="4" baseType="variant">
      <vt:variant>
        <vt:lpstr>Theme</vt:lpstr>
      </vt:variant>
      <vt:variant>
        <vt:i4>15</vt:i4>
      </vt:variant>
      <vt:variant>
        <vt:lpstr>Slide Titles</vt:lpstr>
      </vt:variant>
      <vt:variant>
        <vt:i4>50</vt:i4>
      </vt:variant>
    </vt:vector>
  </HeadingPairs>
  <TitlesOfParts>
    <vt:vector size="65" baseType="lpstr">
      <vt:lpstr>Office Theme</vt:lpstr>
      <vt:lpstr>17_Office Theme</vt:lpstr>
      <vt:lpstr>5_Office Theme</vt:lpstr>
      <vt:lpstr>8_Office Theme</vt:lpstr>
      <vt:lpstr>20_Office Theme</vt:lpstr>
      <vt:lpstr>18_Office Theme</vt:lpstr>
      <vt:lpstr>11_Office Theme</vt:lpstr>
      <vt:lpstr>2_Office Theme</vt:lpstr>
      <vt:lpstr>4_Office Theme</vt:lpstr>
      <vt:lpstr>6_Office Theme</vt:lpstr>
      <vt:lpstr>7_Office Theme</vt:lpstr>
      <vt:lpstr>9_Office Theme</vt:lpstr>
      <vt:lpstr>13_Office Theme</vt:lpstr>
      <vt:lpstr>12_Office Theme</vt:lpstr>
      <vt:lpstr>14_Office Theme</vt:lpstr>
      <vt:lpstr>PowerPoint Presentation</vt:lpstr>
      <vt:lpstr>PowerPoint Presentation</vt:lpstr>
      <vt:lpstr>Đk:  Tôi tin rằng Đấng Cứu chuộc tôi hằng sống và ngày tận thế tôi sẽ từ bụi đất sống lại và trong thân thể này tôi sẽ được chiêm ngưỡng Đấng Cứu chuộc tôi.</vt:lpstr>
      <vt:lpstr>Tk1: Đức Kitô nguồn hy vọng vinh quang. Nguồn sống vui muôn đời ấp ủ lòng tôi tha thiết chờ mong. Ngài là sức mạnh của tôi Ngài là khúc diệu ca mới. Đấng tôi tôn thờ một niềm cảm mến vô biên.</vt:lpstr>
      <vt:lpstr>Đk:  Tôi tin rằng Đấng Cứu chuộc tôi hằng sống và ngày tận thế tôi sẽ từ bụi đất sống lại và trong thân thể này tôi sẽ được chiêm ngưỡng Đấng Cứu chuộc tôi.</vt:lpstr>
      <vt:lpstr>Tk2: Đức Kitô sự sống và phục sinh. Ngài chết cho nhân trần mở đường vinh quang lên tới trời cao. Ngài là hoan lạc của tôi Ngài là gia nghiệp mãi mãi. Đón đưa tôi vào một trời đất mới bao la.</vt:lpstr>
      <vt:lpstr>Đk:  Tôi tin rằng Đấng Cứu chuộc tôi hằng sống và ngày tận thế tôi sẽ từ bụi đất sống lại và trong thân thể này tôi sẽ được chiêm ngưỡng Đấng Cứu chuộc tôi.</vt:lpstr>
      <vt:lpstr> </vt:lpstr>
      <vt:lpstr>Đáp Ca THÁNH VỊNH 24 Thái Nguyên</vt:lpstr>
      <vt:lpstr>Tk1: Xin dủ lòng thương nhớ tình nghĩa cũ Ngài đã ban qua muôn thuở muôn đời.  Tội tình của tuổi thơ, Chúa đừng ghi tâm. Ngài ơi xin nhớ con vì ân nghĩa Ngài. </vt:lpstr>
      <vt:lpstr>Đk: Lạy Chúa, con nâng hồn lên, con nâng hồn lên, lên tới Ngài. </vt:lpstr>
      <vt:lpstr>Tk2: Xin hãy ủi an cõi lòng héo hắt và cứu con cho qua bước cơ cùng. Nguyện cầu lòng nhân Chúa xoá tội nhân gian, mà thương tha thứ cho ngàn muôn lỗi lầm. </vt:lpstr>
      <vt:lpstr>Đk: Lạy Chúa, con nâng hồn lên, con nâng hồn lên, lên tới Ngài. </vt:lpstr>
      <vt:lpstr>Tk3: Xin bảo toàn con, xin hãy cứu thoát, đừng để con sa mưu chước quân thù.  Một lòng cậy trông Chúa chính nguồn yêu thương, Ngài ban ơn cứu độ người tôi tớ Ngài. </vt:lpstr>
      <vt:lpstr>Đk: Lạy Chúa, con nâng hồn lên, con nâng hồn lên, lên tới Ngài. </vt:lpstr>
      <vt:lpstr>PowerPoint Presentation</vt:lpstr>
      <vt:lpstr>Chúa phán: “Ta là sự sống lại và là sự sống, ai tin Ta sẽ không chết đời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SỐNG TRONG NIỀM VUI Nguyễn Duy</vt:lpstr>
      <vt:lpstr>Tk1: Một đời lần trong đêm tối, tình yêu con nay như hao mòn. Một đời tìm trong thao thức, lòng con ngập tràn bao nỗi buồn. Chúa ơi ! Xin thương giữ gìn con, về đây xin dâng cả tâm hồn. Tin rằng Ngài là Thiên Chúa. Bên Ngài hạnh phúc suốt đời.</vt:lpstr>
      <vt:lpstr>Đk: Lạy Chúa ! Lạy Chúa con ! Chính con trông cậy ở Ngài. Lạy Chúa ! Lạy Chúa con ! Hãy đưa con về sống trong niềm vui.</vt:lpstr>
      <vt:lpstr>Tk2: Gọi thầm rằng con hãy nhớ. Tình yêu sẽ biến đổi phận người. Phận người từ trong tiếng khóc, một mai tình Ngài cho tiếng cười. Chúa ơi ! Con nay xin gởi trao, đời con những đắng cay khổ sầu. Nơi Ngài hồn con nương náu. Nỗi vui từ nay thắm màu.</vt:lpstr>
      <vt:lpstr>Đk: Lạy Chúa ! Lạy Chúa con ! Chính con trông cậy ở Ngài. Lạy Chúa ! Lạy Chúa con ! Hãy đưa con về sống trong niềm vui.</vt:lpstr>
      <vt:lpstr>Tk3: Được Ngài được nguồn chân lý, sự sống ánh sáng cho cuộc đời. Vì Ngài là nguồn vinh phúc, là chén diệu huyền con lãnh nhận. Chúa ơi ! Chính Chúa gia nghiệp con, từ đây con đâu mơ ước gì, tiếng ca hòa lên chan chứa, tim hồng đẹp qua bốn mùa.</vt:lpstr>
      <vt:lpstr>Đk: Lạy Chúa ! Lạy Chúa con ! Chính con trông cậy ở Ngài. Lạy Chúa ! Lạy Chúa con ! Hãy đưa con về sống trong niềm vui.</vt:lpstr>
      <vt:lpstr>PowerPoint Presentation</vt:lpstr>
      <vt:lpstr>PowerPoint Presentation</vt:lpstr>
      <vt:lpstr>TÌNH CA TRI ÂN Kim Long</vt:lpstr>
      <vt:lpstr>Đk: Giữ gìn con Chúa ơi, vì Chúa là chốn con tựa nương tháng năm. Trong cánh tay Người hồn con vui sống, tình yêu Chúa khoan dung bền vững muôn đời.</vt:lpstr>
      <vt:lpstr>Tk1: Hồn con thao thức bên lòng Chúa, Chúa là gia nghiệp duy nhất đời con. Là chén phần phúc con trông mong, con tiến dâng Người tấm lòng cậy trông.</vt:lpstr>
      <vt:lpstr>Đk: Giữ gìn con Chúa ơi, vì Chúa là chốn con tựa nương tháng năm. Trong cánh tay Người hồn con vui sống, tình yêu Chúa khoan dung bền vững muôn đời.</vt:lpstr>
      <vt:lpstr>Tk2: Hồn con lên tiếng ca tụng Chúa, Chúa là hy vọng nâng đỡ đời con. Là chính cùng đích con trông mong, nơi cánh tay Người vững một niềm tin.</vt:lpstr>
      <vt:lpstr>Đk: Giữ gìn con Chúa ơi, vì Chúa là chốn con tựa nương tháng năm. Trong cánh tay Người hồn con vui sống, tình yêu Chúa khoan dung bền vững muôn đời.</vt:lpstr>
      <vt:lpstr> </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195</cp:revision>
  <dcterms:created xsi:type="dcterms:W3CDTF">2021-05-09T08:36:44Z</dcterms:created>
  <dcterms:modified xsi:type="dcterms:W3CDTF">2024-02-29T13:23:03Z</dcterms:modified>
</cp:coreProperties>
</file>