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6" r:id="rId2"/>
    <p:sldMasterId id="2147483920" r:id="rId3"/>
    <p:sldMasterId id="2147484208" r:id="rId4"/>
    <p:sldMasterId id="2147484568" r:id="rId5"/>
    <p:sldMasterId id="2147484580" r:id="rId6"/>
    <p:sldMasterId id="2147484616" r:id="rId7"/>
    <p:sldMasterId id="2147484628" r:id="rId8"/>
    <p:sldMasterId id="2147484640" r:id="rId9"/>
  </p:sldMasterIdLst>
  <p:notesMasterIdLst>
    <p:notesMasterId r:id="rId61"/>
  </p:notesMasterIdLst>
  <p:sldIdLst>
    <p:sldId id="9886" r:id="rId10"/>
    <p:sldId id="10039" r:id="rId11"/>
    <p:sldId id="10040" r:id="rId12"/>
    <p:sldId id="10041" r:id="rId13"/>
    <p:sldId id="10042" r:id="rId14"/>
    <p:sldId id="10037" r:id="rId15"/>
    <p:sldId id="10000" r:id="rId16"/>
    <p:sldId id="10001" r:id="rId17"/>
    <p:sldId id="10002" r:id="rId18"/>
    <p:sldId id="10043" r:id="rId19"/>
    <p:sldId id="10004" r:id="rId20"/>
    <p:sldId id="10044" r:id="rId21"/>
    <p:sldId id="10006" r:id="rId22"/>
    <p:sldId id="10045" r:id="rId23"/>
    <p:sldId id="10008" r:id="rId24"/>
    <p:sldId id="10046" r:id="rId25"/>
    <p:sldId id="9824" r:id="rId26"/>
    <p:sldId id="9774" r:id="rId27"/>
    <p:sldId id="9771" r:id="rId28"/>
    <p:sldId id="9717" r:id="rId29"/>
    <p:sldId id="258" r:id="rId30"/>
    <p:sldId id="10047" r:id="rId31"/>
    <p:sldId id="10048" r:id="rId32"/>
    <p:sldId id="10049" r:id="rId33"/>
    <p:sldId id="10050" r:id="rId34"/>
    <p:sldId id="10051" r:id="rId35"/>
    <p:sldId id="10015" r:id="rId36"/>
    <p:sldId id="10016" r:id="rId37"/>
    <p:sldId id="10052" r:id="rId38"/>
    <p:sldId id="10053" r:id="rId39"/>
    <p:sldId id="10054" r:id="rId40"/>
    <p:sldId id="10055" r:id="rId41"/>
    <p:sldId id="10056" r:id="rId42"/>
    <p:sldId id="10057" r:id="rId43"/>
    <p:sldId id="10058" r:id="rId44"/>
    <p:sldId id="9773" r:id="rId45"/>
    <p:sldId id="10059" r:id="rId46"/>
    <p:sldId id="10060" r:id="rId47"/>
    <p:sldId id="10061" r:id="rId48"/>
    <p:sldId id="10062" r:id="rId49"/>
    <p:sldId id="10063" r:id="rId50"/>
    <p:sldId id="10064" r:id="rId51"/>
    <p:sldId id="10065" r:id="rId52"/>
    <p:sldId id="10066" r:id="rId53"/>
    <p:sldId id="10067" r:id="rId54"/>
    <p:sldId id="10068" r:id="rId55"/>
    <p:sldId id="10069" r:id="rId56"/>
    <p:sldId id="10070" r:id="rId57"/>
    <p:sldId id="10071" r:id="rId58"/>
    <p:sldId id="10072" r:id="rId59"/>
    <p:sldId id="10038" r:id="rId6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524" autoAdjust="0"/>
  </p:normalViewPr>
  <p:slideViewPr>
    <p:cSldViewPr>
      <p:cViewPr>
        <p:scale>
          <a:sx n="157" d="100"/>
          <a:sy n="157" d="100"/>
        </p:scale>
        <p:origin x="-360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0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6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6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67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8665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71947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11488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1347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766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4661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4662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5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7307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020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406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1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72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81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4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0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57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65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2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6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0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84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0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7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4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3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0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5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27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2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34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2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200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0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1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86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21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5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04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508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4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8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91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437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35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42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25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66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58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42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47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024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53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654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04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200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19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040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808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7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5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THÁI CẨM HẰNG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Đấng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bi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giàu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Tk2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trời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đất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la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vượt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trí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khôn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ta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dù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rằng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tội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lỗi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vô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vẫn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thứ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tha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Đấng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bi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giàu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Tk3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Con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người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nhỏ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manh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Ngày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đêm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dìu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dắt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yêu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cuộc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phút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buồn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hướng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dẫn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Đấng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bi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giàu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Tk4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Danh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lừng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lẫy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muôn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kiếp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khôn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vơi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Hiệp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muôn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loài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cảm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mến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thôi</a:t>
            </a:r>
            <a:r>
              <a:rPr lang="en-US" sz="6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Đấng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bi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giàu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3105150"/>
            <a:ext cx="609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701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phán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“Ta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tin Ta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chết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”.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4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335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ALLEULIA- ALLELUIA: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7000" y="3028761"/>
            <a:ext cx="658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8" y="-26670"/>
            <a:ext cx="36136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 fontScale="77500" lnSpcReduction="20000"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Ca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NGÀY VỀ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Lm. Kim Long</a:t>
            </a:r>
          </a:p>
          <a:p>
            <a:pPr marL="27432" indent="0" algn="ctr">
              <a:lnSpc>
                <a:spcPct val="120000"/>
              </a:lnSpc>
              <a:buNone/>
            </a:pP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961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379095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UTM American Sans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243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endParaRPr lang="en-US" sz="7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27385" indent="0" algn="ctr">
              <a:lnSpc>
                <a:spcPct val="120000"/>
              </a:lnSpc>
              <a:buNone/>
            </a:pPr>
            <a:endParaRPr lang="en-US" altLang="en-US" sz="2100" b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Ca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Cậy</a:t>
            </a: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Trông</a:t>
            </a:r>
            <a:endParaRPr lang="en-US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Lm. </a:t>
            </a:r>
            <a:r>
              <a:rPr lang="en-US" alt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endParaRPr lang="en-US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endParaRPr lang="en-US" altLang="en-US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50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chị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Cúi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chan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hòa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ánh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quang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bến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bờ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52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xmlns="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trọn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niềm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cậy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trông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vọng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hằng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tín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trung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Cha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đón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ban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hạnh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phúc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triều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67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lễ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cứu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lễ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suối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ân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Cúi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lỗi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lầm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chị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mãi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23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xmlns="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trọn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niềm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cậy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trông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vọng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hằng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tín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trung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Cha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đón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ban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hạnh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phúc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triều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7067" y="3105150"/>
            <a:ext cx="632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Times New Roman" pitchFamily="18" charset="0"/>
              </a:rPr>
              <a:t>Ca</a:t>
            </a: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Times New Roman" pitchFamily="18" charset="0"/>
              </a:rPr>
              <a:t>Hiệp</a:t>
            </a: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Times New Roman" pitchFamily="18" charset="0"/>
              </a:rPr>
              <a:t>Lễ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Đừng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Bỏ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Ơi</a:t>
            </a:r>
            <a:endParaRPr lang="en-US" sz="7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Lm. </a:t>
            </a:r>
            <a:r>
              <a:rPr lang="en-US" sz="48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Nguyễn</a:t>
            </a:r>
            <a:r>
              <a:rPr lang="en-US" sz="4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Văn</a:t>
            </a:r>
            <a:r>
              <a:rPr lang="en-US" sz="48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Tuyên</a:t>
            </a:r>
            <a:endParaRPr lang="en-US" sz="4800" b="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endParaRPr lang="en-US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gọi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Hồn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hoan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giấc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Miệng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nức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tiếng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cười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lưỡi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hát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tung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hô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thật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vinh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bỏ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khó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bỏ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Đau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u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sầu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giăng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lối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bỏ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bơ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vơ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Sóng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gió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mù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tối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tênh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vạn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nẻo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lỡ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mồ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xuống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cay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lỡ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dại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mặc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đam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mê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tội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vạn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nẻo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lỡ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mồ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xuống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cay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lỡ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chắp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tuôn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tràn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hưởng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nguồn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hạnh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phúc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cung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vạn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nẻo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lỡ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mồ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côi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xuống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cay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chờ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318135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8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Nguyện</a:t>
            </a: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Chúa</a:t>
            </a: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Chí</a:t>
            </a: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Ái</a:t>
            </a:r>
            <a:endParaRPr lang="en-US" sz="80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endParaRPr lang="en-US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5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chí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Rủ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Tk1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suối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đoàn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hướng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van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7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Hôm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nay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chư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loan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truyền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nhau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rằng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Thiên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rất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nhân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đã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làm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biết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kỳ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công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57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5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chí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Rủ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Tk2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quyền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Chìa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khóa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sạch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lỗi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lầm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5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chí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Rủ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Tk3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ạy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khoan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dung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hằng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lỗi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lầm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5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chí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Rủ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Tk4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cõi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nhơ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uế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ác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che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lấp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hồn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khoan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rửa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tuyết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trinh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ngần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5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chí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Rủ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MARIA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THÁI CẨM HẰNG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" y="590550"/>
            <a:ext cx="9144000" cy="4171950"/>
          </a:xfrm>
          <a:noFill/>
        </p:spPr>
        <p:txBody>
          <a:bodyPr>
            <a:noAutofit/>
          </a:bodyPr>
          <a:lstStyle/>
          <a:p>
            <a:pPr marL="27432" indent="0" algn="ctr">
              <a:lnSpc>
                <a:spcPct val="130000"/>
              </a:lnSpc>
              <a:buNone/>
            </a:pPr>
            <a:r>
              <a:rPr lang="en-US" sz="60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0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Từ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Chốn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Luyện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Hình</a:t>
            </a:r>
            <a:endParaRPr lang="en-US" sz="6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nỗi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ưu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phiền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đớn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kêu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Dìu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nơi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Tòa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hoan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gọi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Hồn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hoan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giấc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Miệng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nức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tiếng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cười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lưỡi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hát</a:t>
            </a:r>
            <a:r>
              <a:rPr lang="en-US" sz="46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tung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hô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thật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vinh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5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vực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sâu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khóc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than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vọng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ngân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hoài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đớn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ẹ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bi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chiếu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mọi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linh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hồn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en-US" sz="5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MARIA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THÁI CẨM HẰNG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MARIA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THÁI CẨM HẰNG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ĐẤNG TỪ BI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Anh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Tuấn</a:t>
            </a:r>
            <a: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Đấng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bi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giàu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đến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Tk1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Muôn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đời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vẫn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yêu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dù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người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phụ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nghĩa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vong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ân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biết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oán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hờn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chỉ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biết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1248</Words>
  <Application>Microsoft Office PowerPoint</Application>
  <PresentationFormat>On-screen Show (16:9)</PresentationFormat>
  <Paragraphs>77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Office Theme</vt:lpstr>
      <vt:lpstr>17_Office Theme</vt:lpstr>
      <vt:lpstr>5_Office Theme</vt:lpstr>
      <vt:lpstr>11_Office Theme</vt:lpstr>
      <vt:lpstr>6_Office Theme</vt:lpstr>
      <vt:lpstr>7_Office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Ca ĐẤNG TỪ BI Anh Tuấn </vt:lpstr>
      <vt:lpstr>Đk: Chúa là Đấng từ bi và giàu lòng xót thương tình Chúa thương không bến bờ xót thương ai tìm đến nương nhờ. </vt:lpstr>
      <vt:lpstr>Tk1: Muôn đời Ngài vẫn yêu thương dù con người phụ nghĩa vong ân lòng Ngài nào biết oán hờn chỉ biết xót thương. </vt:lpstr>
      <vt:lpstr>Đk: Chúa là Đấng từ bi và giàu lòng xót thương tình Chúa thương không bến bờ xót thương ai tìm đến nương nhờ. </vt:lpstr>
      <vt:lpstr>Tk2: Như trời và đất bao la tình thương Ngài vượt trí khôn ta dù rằng tội lỗi vô vàn Ngài vẫn thứ tha. </vt:lpstr>
      <vt:lpstr>Đk: Chúa là Đấng từ bi và giàu lòng xót thương tình Chúa thương không bến bờ xót thương ai tìm đến nương nhờ. </vt:lpstr>
      <vt:lpstr>Tk3: Con người nhỏ bé mong manh. Ngày đêm Ngài dìu dắt yêu thương cuộc đời từng phút vui buồn Ngài hướng dẫn luôn. </vt:lpstr>
      <vt:lpstr>Đk: Chúa là Đấng từ bi và giàu lòng xót thương tình Chúa thương không bến bờ xót thương ai tìm đến nương nhờ. </vt:lpstr>
      <vt:lpstr>Tk4: Danh Ngài lừng lẫy muôn nơi tình thương Ngài ngàn kiếp khôn vơi. Hiệp lòng cùng với muôn loài cảm mến Chúa thôi. </vt:lpstr>
      <vt:lpstr>Đk: Chúa là Đấng từ bi và giàu lòng xót thương tình Chúa thương không bến bờ xót thương ai tìm đến nương nhờ. </vt:lpstr>
      <vt:lpstr>PowerPoint Presentation</vt:lpstr>
      <vt:lpstr> Chúa phán: “Ta là sự sống lại và là sự sống, ai tin Ta sẽ không chết đời đời”. ALLELUIA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Admin</cp:lastModifiedBy>
  <cp:revision>211</cp:revision>
  <dcterms:created xsi:type="dcterms:W3CDTF">2021-05-09T08:36:44Z</dcterms:created>
  <dcterms:modified xsi:type="dcterms:W3CDTF">2024-04-18T14:56:45Z</dcterms:modified>
</cp:coreProperties>
</file>