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96" r:id="rId2"/>
    <p:sldMasterId id="2147483920" r:id="rId3"/>
    <p:sldMasterId id="2147483992" r:id="rId4"/>
    <p:sldMasterId id="2147484208" r:id="rId5"/>
    <p:sldMasterId id="2147484400" r:id="rId6"/>
    <p:sldMasterId id="2147484412" r:id="rId7"/>
    <p:sldMasterId id="2147484424" r:id="rId8"/>
    <p:sldMasterId id="2147484436" r:id="rId9"/>
    <p:sldMasterId id="2147484448" r:id="rId10"/>
    <p:sldMasterId id="2147484460" r:id="rId11"/>
    <p:sldMasterId id="2147484520" r:id="rId12"/>
    <p:sldMasterId id="2147484532" r:id="rId13"/>
    <p:sldMasterId id="2147484544" r:id="rId14"/>
  </p:sldMasterIdLst>
  <p:notesMasterIdLst>
    <p:notesMasterId r:id="rId66"/>
  </p:notesMasterIdLst>
  <p:sldIdLst>
    <p:sldId id="9886" r:id="rId15"/>
    <p:sldId id="9890" r:id="rId16"/>
    <p:sldId id="9892" r:id="rId17"/>
    <p:sldId id="9907" r:id="rId18"/>
    <p:sldId id="9972" r:id="rId19"/>
    <p:sldId id="9938" r:id="rId20"/>
    <p:sldId id="9973" r:id="rId21"/>
    <p:sldId id="9993" r:id="rId22"/>
    <p:sldId id="261" r:id="rId23"/>
    <p:sldId id="9974" r:id="rId24"/>
    <p:sldId id="9975" r:id="rId25"/>
    <p:sldId id="9976" r:id="rId26"/>
    <p:sldId id="9977" r:id="rId27"/>
    <p:sldId id="9978" r:id="rId28"/>
    <p:sldId id="9979" r:id="rId29"/>
    <p:sldId id="9980" r:id="rId30"/>
    <p:sldId id="9981" r:id="rId31"/>
    <p:sldId id="9982" r:id="rId32"/>
    <p:sldId id="9983" r:id="rId33"/>
    <p:sldId id="9984" r:id="rId34"/>
    <p:sldId id="9824" r:id="rId35"/>
    <p:sldId id="9774" r:id="rId36"/>
    <p:sldId id="9771" r:id="rId37"/>
    <p:sldId id="9717" r:id="rId38"/>
    <p:sldId id="258" r:id="rId39"/>
    <p:sldId id="9873" r:id="rId40"/>
    <p:sldId id="9874" r:id="rId41"/>
    <p:sldId id="9875" r:id="rId42"/>
    <p:sldId id="9996" r:id="rId43"/>
    <p:sldId id="9997" r:id="rId44"/>
    <p:sldId id="9998" r:id="rId45"/>
    <p:sldId id="9772" r:id="rId46"/>
    <p:sldId id="9923" r:id="rId47"/>
    <p:sldId id="9924" r:id="rId48"/>
    <p:sldId id="9925" r:id="rId49"/>
    <p:sldId id="9928" r:id="rId50"/>
    <p:sldId id="9986" r:id="rId51"/>
    <p:sldId id="9823" r:id="rId52"/>
    <p:sldId id="9773" r:id="rId53"/>
    <p:sldId id="9987" r:id="rId54"/>
    <p:sldId id="9988" r:id="rId55"/>
    <p:sldId id="9989" r:id="rId56"/>
    <p:sldId id="9990" r:id="rId57"/>
    <p:sldId id="9991" r:id="rId58"/>
    <p:sldId id="9992" r:id="rId59"/>
    <p:sldId id="9995" r:id="rId60"/>
    <p:sldId id="9883" r:id="rId61"/>
    <p:sldId id="9905" r:id="rId62"/>
    <p:sldId id="9968" r:id="rId63"/>
    <p:sldId id="9971" r:id="rId64"/>
    <p:sldId id="9994" r:id="rId6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17" autoAdjust="0"/>
    <p:restoredTop sz="94524" autoAdjust="0"/>
  </p:normalViewPr>
  <p:slideViewPr>
    <p:cSldViewPr>
      <p:cViewPr>
        <p:scale>
          <a:sx n="125" d="100"/>
          <a:sy n="125" d="100"/>
        </p:scale>
        <p:origin x="-1622" y="-667"/>
      </p:cViewPr>
      <p:guideLst>
        <p:guide orient="horz" pos="1620"/>
        <p:guide pos="2880"/>
      </p:guideLst>
    </p:cSldViewPr>
  </p:slideViewPr>
  <p:outlineViewPr>
    <p:cViewPr>
      <p:scale>
        <a:sx n="33" d="100"/>
        <a:sy n="33" d="100"/>
      </p:scale>
      <p:origin x="0" y="1214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7.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presProps" Target="presProp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62700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191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640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1807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16573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3281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5869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85264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49978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58245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9689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120029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432977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0291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749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37875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5047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36156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4994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642066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21032"/>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739072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687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2162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91102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21016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3693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5606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95919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202313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606881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335021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062305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729814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7077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6772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043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15522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3749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24278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603595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3065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32582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9543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4604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67166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952063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48807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88009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4023979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6039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39100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53658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20612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53251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83016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32006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801421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11498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8008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360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5203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453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663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667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318665"/>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571947"/>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211488"/>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11347"/>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227766"/>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494661"/>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4662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15"/>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247307"/>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09102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3406"/>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134005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88605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121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969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4247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880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0307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54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394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85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543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60528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144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5292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3325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256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690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329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767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7574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26083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4284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881997"/>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843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9352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49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376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7343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8741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5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901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9165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981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542242"/>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42281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271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6993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129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04784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3482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198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42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4420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96814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946538"/>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652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7163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0566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6787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9351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682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9821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1506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407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38601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84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855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2088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6472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3519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8615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5683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915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994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41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864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63606129"/>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077278823"/>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92614551"/>
      </p:ext>
    </p:extLst>
  </p:cSld>
  <p:clrMap bg1="lt1" tx1="dk1" bg2="lt2" tx2="dk2" accent1="accent1" accent2="accent2" accent3="accent3" accent4="accent4" accent5="accent5" accent6="accent6" hlink="hlink" folHlink="folHlink"/>
  <p:sldLayoutIdLst>
    <p:sldLayoutId id="2147484521" r:id="rId1"/>
    <p:sldLayoutId id="2147484522" r:id="rId2"/>
    <p:sldLayoutId id="2147484523" r:id="rId3"/>
    <p:sldLayoutId id="2147484524" r:id="rId4"/>
    <p:sldLayoutId id="2147484525" r:id="rId5"/>
    <p:sldLayoutId id="2147484526" r:id="rId6"/>
    <p:sldLayoutId id="2147484527" r:id="rId7"/>
    <p:sldLayoutId id="2147484528" r:id="rId8"/>
    <p:sldLayoutId id="2147484529" r:id="rId9"/>
    <p:sldLayoutId id="2147484530" r:id="rId10"/>
    <p:sldLayoutId id="21474845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276563264"/>
      </p:ext>
    </p:extLst>
  </p:cSld>
  <p:clrMap bg1="lt1" tx1="dk1" bg2="lt2" tx2="dk2" accent1="accent1" accent2="accent2" accent3="accent3" accent4="accent4" accent5="accent5" accent6="accent6" hlink="hlink" folHlink="folHlink"/>
  <p:sldLayoutIdLst>
    <p:sldLayoutId id="2147484533" r:id="rId1"/>
    <p:sldLayoutId id="2147484534" r:id="rId2"/>
    <p:sldLayoutId id="2147484535" r:id="rId3"/>
    <p:sldLayoutId id="2147484536" r:id="rId4"/>
    <p:sldLayoutId id="2147484537" r:id="rId5"/>
    <p:sldLayoutId id="2147484538" r:id="rId6"/>
    <p:sldLayoutId id="2147484539" r:id="rId7"/>
    <p:sldLayoutId id="2147484540" r:id="rId8"/>
    <p:sldLayoutId id="2147484541" r:id="rId9"/>
    <p:sldLayoutId id="2147484542" r:id="rId10"/>
    <p:sldLayoutId id="214748454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0BBB32-54BA-4194-BF0A-ED9313CE4595}"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5/25/2024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511856-4617-4425-9FD6-154895FC07B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640329909"/>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143-C041-4B05-BC00-60616AF279D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B336BEC-5EFB-4376-BABA-7BE740D46E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071829"/>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615461"/>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0429300"/>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78799"/>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6799178"/>
      </p:ext>
    </p:extLst>
  </p:cSld>
  <p:clrMap bg1="lt1" tx1="dk1" bg2="lt2" tx2="dk2" accent1="accent1" accent2="accent2" accent3="accent3" accent4="accent4" accent5="accent5" accent6="accent6" hlink="hlink" folHlink="folHlink"/>
  <p:sldLayoutIdLst>
    <p:sldLayoutId id="2147484401" r:id="rId1"/>
    <p:sldLayoutId id="2147484402" r:id="rId2"/>
    <p:sldLayoutId id="2147484403" r:id="rId3"/>
    <p:sldLayoutId id="2147484404" r:id="rId4"/>
    <p:sldLayoutId id="2147484405" r:id="rId5"/>
    <p:sldLayoutId id="2147484406" r:id="rId6"/>
    <p:sldLayoutId id="2147484407" r:id="rId7"/>
    <p:sldLayoutId id="2147484408" r:id="rId8"/>
    <p:sldLayoutId id="2147484409" r:id="rId9"/>
    <p:sldLayoutId id="2147484410" r:id="rId10"/>
    <p:sldLayoutId id="21474844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100424"/>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4354387"/>
      </p:ext>
    </p:extLst>
  </p:cSld>
  <p:clrMap bg1="lt1" tx1="dk1" bg2="lt2" tx2="dk2" accent1="accent1" accent2="accent2" accent3="accent3" accent4="accent4" accent5="accent5" accent6="accent6" hlink="hlink" folHlink="folHlink"/>
  <p:sldLayoutIdLst>
    <p:sldLayoutId id="2147484425" r:id="rId1"/>
    <p:sldLayoutId id="2147484426" r:id="rId2"/>
    <p:sldLayoutId id="2147484427" r:id="rId3"/>
    <p:sldLayoutId id="2147484428" r:id="rId4"/>
    <p:sldLayoutId id="2147484429" r:id="rId5"/>
    <p:sldLayoutId id="2147484430" r:id="rId6"/>
    <p:sldLayoutId id="2147484431" r:id="rId7"/>
    <p:sldLayoutId id="2147484432" r:id="rId8"/>
    <p:sldLayoutId id="2147484433" r:id="rId9"/>
    <p:sldLayoutId id="2147484434" r:id="rId10"/>
    <p:sldLayoutId id="21474844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53670"/>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algn="ct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Thánh</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lễ</a:t>
            </a:r>
            <a:r>
              <a:rPr lang="en-US" sz="4800" b="1" cap="all"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 </a:t>
            </a:r>
            <a:r>
              <a:rPr lang="en-US" sz="4800" b="1" cap="all"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rPr>
              <a:t>antáng</a:t>
            </a:r>
            <a:endParaRPr lang="en-US" sz="4800" b="1" cap="all"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latin typeface="UTM American Sans" pitchFamily="18" charset="0"/>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algn="ct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BÀ TERESA</a:t>
            </a:r>
          </a:p>
          <a:p>
            <a:pPr algn="ctr"/>
            <a:r>
              <a:rPr lang="vi-VN"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NGUYỄN TH</a:t>
            </a:r>
            <a:r>
              <a:rPr lang="en-US" sz="40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Ị NGỌC</a:t>
            </a:r>
            <a:endPar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656968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170504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t> </a:t>
            </a:r>
            <a:r>
              <a:rPr lang="vi-VN" sz="6000" dirty="0">
                <a:solidFill>
                  <a:schemeClr val="bg1"/>
                </a:solidFill>
              </a:rPr>
              <a:t>Có Chúa chăn dắt tôi, nên tôi không còn thiếu gì. </a:t>
            </a:r>
            <a:r>
              <a:rPr lang="en-US" sz="6000" dirty="0" smtClean="0">
                <a:solidFill>
                  <a:schemeClr val="bg1"/>
                </a:solidFill>
              </a:rPr>
              <a:t>Trên</a:t>
            </a:r>
            <a:r>
              <a:rPr lang="vi-VN" sz="6000" dirty="0" smtClean="0">
                <a:solidFill>
                  <a:schemeClr val="bg1"/>
                </a:solidFill>
              </a:rPr>
              <a:t> </a:t>
            </a:r>
            <a:r>
              <a:rPr lang="vi-VN" sz="6000" dirty="0">
                <a:solidFill>
                  <a:schemeClr val="bg1"/>
                </a:solidFill>
              </a:rPr>
              <a:t>đồng cỏ xanh tươi, Ngài dẫn tôi vào nghỉ ngơi.</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46670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59741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Tk2:</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Dẫn tới bên suối trong cho tôi đây bồi dưỡng lại. Theo đường nẻo công minh, Ngài dẫn tôi vì Uy Danh.</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22971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3987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Tk3:</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Dẫu lúc qua lũng sâu. con đâu lo sợ khốn cùng. Bởi Ngài ở bên con, cầm sẵn côn trượng chở che.</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34565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903264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Tk4:</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Chúa thiết con bữa ăn ngay khi quân thù đối mặt. Xức dầu tỏa hương thơm và cứ châm rượu đầy ly.</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126636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47150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cs typeface="Times New Roman" pitchFamily="18" charset="0"/>
              </a:rPr>
              <a:t>Tk5:</a:t>
            </a:r>
            <a:r>
              <a:rPr lang="en-US" sz="6000" b="1" dirty="0" smtClean="0">
                <a:solidFill>
                  <a:schemeClr val="bg1"/>
                </a:solidFill>
                <a:effectLst>
                  <a:outerShdw blurRad="38100" dist="38100" dir="2700000" algn="tl">
                    <a:srgbClr val="000000">
                      <a:alpha val="43137"/>
                    </a:srgbClr>
                  </a:outerShdw>
                </a:effectLst>
                <a:cs typeface="Times New Roman" pitchFamily="18" charset="0"/>
              </a:rPr>
              <a:t> </a:t>
            </a:r>
            <a:r>
              <a:rPr lang="vi-VN" sz="6000" dirty="0">
                <a:solidFill>
                  <a:schemeClr val="bg1"/>
                </a:solidFill>
              </a:rPr>
              <a:t>Chúa vẫn che chở con trong ân thiêng và nghĩa tình. Con được ở vương cung qua tháng năm dài triền miên.</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51231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20706"/>
            <a:ext cx="9144000" cy="5122793"/>
          </a:xfrm>
        </p:spPr>
        <p:txBody>
          <a:bodyPr anchor="ctr">
            <a:normAutofit/>
          </a:bodyPr>
          <a:lstStyle/>
          <a:p>
            <a:pPr marL="27432" indent="0" algn="ctr">
              <a:lnSpc>
                <a:spcPct val="120000"/>
              </a:lnSpc>
              <a:buNone/>
            </a:pPr>
            <a:endParaRPr lang="en-US" sz="64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buNone/>
            </a:pPr>
            <a:r>
              <a:rPr lang="en-US" sz="6400" b="1"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Ca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nhập</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400" b="1"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lễ</a:t>
            </a:r>
            <a:r>
              <a:rPr lang="en-US" sz="64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p>
          <a:p>
            <a:pPr marL="27432" indent="0" algn="ctr">
              <a:buNone/>
            </a:pPr>
            <a:r>
              <a:rPr lang="vi-VN" sz="6600" dirty="0" smtClean="0">
                <a:solidFill>
                  <a:srgbClr val="FFFF00"/>
                </a:solidFill>
              </a:rPr>
              <a:t>NHƯ ĐỨC KITÔ </a:t>
            </a:r>
          </a:p>
          <a:p>
            <a:pPr marL="27432" indent="0" algn="ctr">
              <a:buNone/>
            </a:pPr>
            <a:r>
              <a:rPr lang="vi-VN"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Dao Kim</a:t>
            </a:r>
            <a:endParaRPr lang="en-US" sz="4800" b="1" i="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endParaRPr lang="en-US" sz="6000" b="1" dirty="0">
              <a:solidFill>
                <a:srgbClr val="7030A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ctr">
              <a:lnSpc>
                <a:spcPct val="120000"/>
              </a:lnSpc>
              <a:buNone/>
            </a:pPr>
            <a:endParaRPr lang="en-US" sz="40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98716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1" u="sng" dirty="0" err="1">
                <a:solidFill>
                  <a:srgbClr val="FFFF00"/>
                </a:solidFill>
                <a:effectLst>
                  <a:outerShdw blurRad="38100" dist="38100" dir="2700000" algn="tl">
                    <a:srgbClr val="000000">
                      <a:alpha val="43137"/>
                    </a:srgbClr>
                  </a:outerShdw>
                </a:effectLst>
                <a:cs typeface="Times New Roman" pitchFamily="18" charset="0"/>
              </a:rPr>
              <a:t>Đk</a:t>
            </a:r>
            <a:r>
              <a:rPr lang="en-US" sz="8000" b="1" u="sng" dirty="0">
                <a:solidFill>
                  <a:srgbClr val="FFFF00"/>
                </a:solidFill>
                <a:effectLst>
                  <a:outerShdw blurRad="38100" dist="38100" dir="2700000" algn="tl">
                    <a:srgbClr val="000000">
                      <a:alpha val="43137"/>
                    </a:srgbClr>
                  </a:outerShdw>
                </a:effectLst>
                <a:cs typeface="Times New Roman" pitchFamily="18" charset="0"/>
              </a:rPr>
              <a:t>:</a:t>
            </a:r>
            <a:r>
              <a:rPr lang="en-US" sz="8000" b="1" dirty="0">
                <a:solidFill>
                  <a:schemeClr val="bg1"/>
                </a:solidFill>
                <a:effectLst>
                  <a:outerShdw blurRad="38100" dist="38100" dir="2700000" algn="tl">
                    <a:srgbClr val="000000">
                      <a:alpha val="43137"/>
                    </a:srgbClr>
                  </a:outerShdw>
                </a:effectLst>
                <a:cs typeface="Times New Roman" pitchFamily="18" charset="0"/>
              </a:rPr>
              <a:t> </a:t>
            </a:r>
            <a:r>
              <a:rPr lang="en-US" sz="8000" dirty="0" err="1">
                <a:solidFill>
                  <a:schemeClr val="bg1"/>
                </a:solidFill>
              </a:rPr>
              <a:t>Có</a:t>
            </a:r>
            <a:r>
              <a:rPr lang="en-US" sz="8000" dirty="0">
                <a:solidFill>
                  <a:schemeClr val="bg1"/>
                </a:solidFill>
              </a:rPr>
              <a:t> </a:t>
            </a:r>
            <a:r>
              <a:rPr lang="en-US" sz="8000" dirty="0" err="1">
                <a:solidFill>
                  <a:schemeClr val="bg1"/>
                </a:solidFill>
              </a:rPr>
              <a:t>Chúa</a:t>
            </a:r>
            <a:r>
              <a:rPr lang="en-US" sz="8000" dirty="0">
                <a:solidFill>
                  <a:schemeClr val="bg1"/>
                </a:solidFill>
              </a:rPr>
              <a:t> </a:t>
            </a:r>
            <a:r>
              <a:rPr lang="en-US" sz="8000" dirty="0" err="1">
                <a:solidFill>
                  <a:schemeClr val="bg1"/>
                </a:solidFill>
              </a:rPr>
              <a:t>chăn</a:t>
            </a:r>
            <a:r>
              <a:rPr lang="en-US" sz="8000" dirty="0">
                <a:solidFill>
                  <a:schemeClr val="bg1"/>
                </a:solidFill>
              </a:rPr>
              <a:t> </a:t>
            </a:r>
            <a:r>
              <a:rPr lang="en-US" sz="8000" dirty="0" err="1">
                <a:solidFill>
                  <a:schemeClr val="bg1"/>
                </a:solidFill>
              </a:rPr>
              <a:t>dắt</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nên</a:t>
            </a:r>
            <a:r>
              <a:rPr lang="en-US" sz="8000" dirty="0">
                <a:solidFill>
                  <a:schemeClr val="bg1"/>
                </a:solidFill>
              </a:rPr>
              <a:t> </a:t>
            </a:r>
            <a:r>
              <a:rPr lang="en-US" sz="8000" dirty="0" err="1">
                <a:solidFill>
                  <a:schemeClr val="bg1"/>
                </a:solidFill>
              </a:rPr>
              <a:t>tôi</a:t>
            </a:r>
            <a:r>
              <a:rPr lang="en-US" sz="8000" dirty="0">
                <a:solidFill>
                  <a:schemeClr val="bg1"/>
                </a:solidFill>
              </a:rPr>
              <a:t> </a:t>
            </a:r>
            <a:r>
              <a:rPr lang="en-US" sz="8000" dirty="0" err="1">
                <a:solidFill>
                  <a:schemeClr val="bg1"/>
                </a:solidFill>
              </a:rPr>
              <a:t>không</a:t>
            </a:r>
            <a:r>
              <a:rPr lang="en-US" sz="8000" dirty="0">
                <a:solidFill>
                  <a:schemeClr val="bg1"/>
                </a:solidFill>
              </a:rPr>
              <a:t> </a:t>
            </a:r>
            <a:r>
              <a:rPr lang="en-US" sz="8000" dirty="0" err="1">
                <a:solidFill>
                  <a:schemeClr val="bg1"/>
                </a:solidFill>
              </a:rPr>
              <a:t>còn</a:t>
            </a:r>
            <a:r>
              <a:rPr lang="en-US" sz="8000" dirty="0">
                <a:solidFill>
                  <a:schemeClr val="bg1"/>
                </a:solidFill>
              </a:rPr>
              <a:t> </a:t>
            </a:r>
            <a:r>
              <a:rPr lang="en-US" sz="8000" dirty="0" err="1">
                <a:solidFill>
                  <a:schemeClr val="bg1"/>
                </a:solidFill>
              </a:rPr>
              <a:t>thiếu</a:t>
            </a:r>
            <a:r>
              <a:rPr lang="en-US" sz="8000" dirty="0">
                <a:solidFill>
                  <a:schemeClr val="bg1"/>
                </a:solidFill>
              </a:rPr>
              <a:t> </a:t>
            </a:r>
            <a:r>
              <a:rPr lang="en-US" sz="8000" dirty="0" err="1">
                <a:solidFill>
                  <a:schemeClr val="bg1"/>
                </a:solidFill>
              </a:rPr>
              <a:t>gì</a:t>
            </a:r>
            <a:r>
              <a:rPr lang="en-US" sz="8000" dirty="0">
                <a:solidFill>
                  <a:schemeClr val="bg1"/>
                </a:solidFill>
              </a:rPr>
              <a:t>.</a:t>
            </a:r>
            <a:endParaRPr lang="en-US" sz="8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56573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05150"/>
            <a:ext cx="6096000" cy="1261884"/>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40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3970121" cy="5143500"/>
          </a:xfrm>
          <a:prstGeom prst="rect">
            <a:avLst/>
          </a:prstGeom>
        </p:spPr>
      </p:pic>
    </p:spTree>
    <p:extLst>
      <p:ext uri="{BB962C8B-B14F-4D97-AF65-F5344CB8AC3E}">
        <p14:creationId xmlns:p14="http://schemas.microsoft.com/office/powerpoint/2010/main" val="9425593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rmAutofit/>
          </a:bodyPr>
          <a:lstStyle/>
          <a:p>
            <a:pPr algn="just"/>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phán</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lại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và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là</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sự</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sống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ai</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tin Ta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sẽ</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không</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cs typeface="Times New Roman" panose="02020603050405020304" pitchFamily="18" charset="0"/>
              </a:rPr>
              <a:t>chết</a:t>
            </a:r>
            <a:r>
              <a:rPr lang="en-US" sz="6000" b="1" dirty="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cs typeface="Times New Roman" panose="02020603050405020304" pitchFamily="18" charset="0"/>
              </a:rPr>
              <a:t>đời</a:t>
            </a:r>
            <a:r>
              <a:rPr lang="en-US" sz="6000" b="1" dirty="0" smtClean="0">
                <a:solidFill>
                  <a:schemeClr val="bg1"/>
                </a:solidFill>
                <a:effectLst>
                  <a:outerShdw blurRad="38100" dist="38100" dir="2700000" algn="tl">
                    <a:srgbClr val="000000">
                      <a:alpha val="43137"/>
                    </a:srgbClr>
                  </a:outerShdw>
                </a:effectLst>
                <a:cs typeface="Times New Roman" panose="02020603050405020304" pitchFamily="18" charset="0"/>
              </a:rPr>
              <a:t>”.</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5" name="Rectangle 4"/>
          <p:cNvSpPr/>
          <p:nvPr/>
        </p:nvSpPr>
        <p:spPr>
          <a:xfrm>
            <a:off x="76200" y="133350"/>
            <a:ext cx="7010400" cy="707886"/>
          </a:xfrm>
          <a:prstGeom prst="rect">
            <a:avLst/>
          </a:prstGeom>
        </p:spPr>
        <p:txBody>
          <a:bodyPr wrap="square">
            <a:spAutoFit/>
          </a:bodyPr>
          <a:lstStyle/>
          <a:p>
            <a:r>
              <a:rPr lang="en-US" sz="4000" b="1" u="sng" dirty="0" err="1">
                <a:solidFill>
                  <a:srgbClr val="FFFF00"/>
                </a:solidFill>
                <a:effectLst>
                  <a:outerShdw blurRad="38100" dist="38100" dir="2700000" algn="tl">
                    <a:srgbClr val="000000">
                      <a:alpha val="43137"/>
                    </a:srgbClr>
                  </a:outerShdw>
                </a:effectLst>
                <a:cs typeface="Times New Roman" pitchFamily="18" charset="0"/>
              </a:rPr>
              <a:t>Câu</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Xướng</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Trước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Phúc</a:t>
            </a:r>
            <a:r>
              <a:rPr lang="en-US" sz="4000" b="1" u="sng" dirty="0">
                <a:solidFill>
                  <a:srgbClr val="FFFF00"/>
                </a:solidFill>
                <a:effectLst>
                  <a:outerShdw blurRad="38100" dist="38100" dir="2700000" algn="tl">
                    <a:srgbClr val="000000">
                      <a:alpha val="43137"/>
                    </a:srgbClr>
                  </a:outerShdw>
                </a:effectLst>
                <a:cs typeface="Times New Roman" pitchFamily="18" charset="0"/>
              </a:rPr>
              <a:t> </a:t>
            </a:r>
            <a:r>
              <a:rPr lang="en-US" sz="4000" b="1" u="sng" dirty="0" err="1">
                <a:solidFill>
                  <a:srgbClr val="FFFF00"/>
                </a:solidFill>
                <a:effectLst>
                  <a:outerShdw blurRad="38100" dist="38100" dir="2700000" algn="tl">
                    <a:srgbClr val="000000">
                      <a:alpha val="43137"/>
                    </a:srgbClr>
                  </a:outerShdw>
                </a:effectLst>
                <a:cs typeface="Times New Roman" pitchFamily="18" charset="0"/>
              </a:rPr>
              <a:t>Âm</a:t>
            </a:r>
            <a:r>
              <a:rPr lang="en-US" sz="4000" b="1" u="sng" dirty="0">
                <a:solidFill>
                  <a:srgbClr val="FFFF00"/>
                </a:solidFill>
                <a:effectLst>
                  <a:outerShdw blurRad="38100" dist="38100" dir="2700000" algn="tl">
                    <a:srgbClr val="000000">
                      <a:alpha val="43137"/>
                    </a:srgbClr>
                  </a:outerShdw>
                </a:effectLst>
                <a:cs typeface="Times New Roman" pitchFamily="18" charset="0"/>
              </a:rPr>
              <a:t>:</a:t>
            </a:r>
          </a:p>
        </p:txBody>
      </p:sp>
    </p:spTree>
    <p:extLst>
      <p:ext uri="{BB962C8B-B14F-4D97-AF65-F5344CB8AC3E}">
        <p14:creationId xmlns:p14="http://schemas.microsoft.com/office/powerpoint/2010/main" val="2932122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667000" y="3028761"/>
            <a:ext cx="65870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8" y="-26670"/>
            <a:ext cx="3613638" cy="514350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3200400" y="3790950"/>
            <a:ext cx="5867400" cy="1200329"/>
          </a:xfrm>
          <a:prstGeom prst="rect">
            <a:avLst/>
          </a:prstGeom>
        </p:spPr>
        <p:txBody>
          <a:bodyPr wrap="square">
            <a:spAutoFit/>
          </a:bodyPr>
          <a:lstStyle/>
          <a:p>
            <a:pPr algn="ctr"/>
            <a:r>
              <a:rPr lang="en-US" sz="3600" b="1" dirty="0">
                <a:solidFill>
                  <a:srgbClr val="FFFF00"/>
                </a:solidFill>
                <a:latin typeface="UTM American Sans"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spTree>
    <p:extLst>
      <p:ext uri="{BB962C8B-B14F-4D97-AF65-F5344CB8AC3E}">
        <p14:creationId xmlns:p14="http://schemas.microsoft.com/office/powerpoint/2010/main" val="2197524381"/>
      </p:ext>
    </p:extLst>
  </p:cSld>
  <p:clrMapOvr>
    <a:masterClrMapping/>
  </p:clrMapOvr>
  <p:transition spd="slow"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rmAutofit/>
          </a:bodyPr>
          <a:lstStyle/>
          <a:p>
            <a:pPr marL="27385" indent="0" algn="ctr">
              <a:lnSpc>
                <a:spcPct val="120000"/>
              </a:lnSpc>
              <a:buNone/>
            </a:pPr>
            <a:endParaRPr lang="en-US" altLang="en-US" sz="21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endParaRPr lang="en-US" altLang="en-US" sz="60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Ca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Dâng</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en-US" altLang="en-US" sz="6000" b="1"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Lễ</a:t>
            </a:r>
            <a:r>
              <a:rPr lang="en-US" altLang="en-US" sz="60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p>
          <a:p>
            <a:pPr marL="27385" indent="0" algn="ctr">
              <a:lnSpc>
                <a:spcPct val="110000"/>
              </a:lnSpc>
              <a:buNone/>
            </a:pPr>
            <a:r>
              <a:rPr lang="en-US" altLang="en-US" sz="6000" b="1" dirty="0" smtClean="0">
                <a:solidFill>
                  <a:srgbClr val="FFFF00"/>
                </a:solidFill>
                <a:effectLst>
                  <a:outerShdw blurRad="38100" dist="38100" dir="2700000" algn="tl">
                    <a:srgbClr val="000000">
                      <a:alpha val="43137"/>
                    </a:srgbClr>
                  </a:outerShdw>
                </a:effectLst>
                <a:latin typeface="UTM HelvetIns" panose="02040603050506020204" pitchFamily="18" charset="0"/>
                <a:ea typeface="Tahoma" panose="020B0604030504040204" pitchFamily="34" charset="0"/>
                <a:cs typeface="Times New Roman" panose="02020603050405020304" pitchFamily="18" charset="0"/>
              </a:rPr>
              <a:t>HY LỄ CUỐI CÙNG</a:t>
            </a:r>
          </a:p>
          <a:p>
            <a:pPr marL="27385" indent="0" algn="ctr">
              <a:lnSpc>
                <a:spcPct val="120000"/>
              </a:lnSpc>
              <a:buNone/>
            </a:pPr>
            <a:r>
              <a:rPr lang="en-US" altLang="en-US" sz="4400" b="1" i="1" dirty="0" smtClean="0">
                <a:solidFill>
                  <a:schemeClr val="bg1"/>
                </a:solidFill>
              </a:rPr>
              <a:t>Ân Đức</a:t>
            </a:r>
            <a:endParaRPr lang="en-US" altLang="en-US" sz="4400" b="1" i="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a:p>
            <a:pPr marL="27385" indent="0" algn="ctr">
              <a:lnSpc>
                <a:spcPct val="120000"/>
              </a:lnSpc>
              <a:buNone/>
            </a:pPr>
            <a:endParaRPr lang="en-US" altLang="en-US" sz="4400" b="0"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687298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46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rPr>
              <a:t> </a:t>
            </a:r>
            <a:r>
              <a:rPr lang="en-US" sz="4600" dirty="0" smtClean="0">
                <a:solidFill>
                  <a:schemeClr val="bg1"/>
                </a:solidFill>
              </a:rPr>
              <a:t>Lạy Chúa trọn đời con đã dâng cho Ngài trọn đời con bước theo chân Ngài, con muốn Chúa ở đâu thì cho con ở đó, để trọn đời con dâng làm </a:t>
            </a:r>
            <a:r>
              <a:rPr lang="en-US" sz="4600" dirty="0" err="1" smtClean="0">
                <a:solidFill>
                  <a:schemeClr val="bg1"/>
                </a:solidFill>
              </a:rPr>
              <a:t>hy</a:t>
            </a:r>
            <a:r>
              <a:rPr lang="en-US" sz="4600" dirty="0" smtClean="0">
                <a:solidFill>
                  <a:schemeClr val="bg1"/>
                </a:solidFill>
              </a:rPr>
              <a:t> lễ để trọn niềm vui trong Chúa muôn đời. </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10801059"/>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en-US" sz="4800" dirty="0" smtClean="0">
                <a:solidFill>
                  <a:schemeClr val="bg1"/>
                </a:solidFill>
              </a:rPr>
              <a:t>Nơi Ngài con đặt </a:t>
            </a:r>
            <a:r>
              <a:rPr lang="en-US" sz="4800" dirty="0" err="1" smtClean="0">
                <a:solidFill>
                  <a:schemeClr val="bg1"/>
                </a:solidFill>
              </a:rPr>
              <a:t>hy</a:t>
            </a:r>
            <a:r>
              <a:rPr lang="en-US" sz="4800" dirty="0" smtClean="0">
                <a:solidFill>
                  <a:schemeClr val="bg1"/>
                </a:solidFill>
              </a:rPr>
              <a:t> vọng nơi Ngài con dâng xác hồn, lạy Thiên Chúa Đấng cứu độ </a:t>
            </a:r>
            <a:r>
              <a:rPr lang="en-US" sz="4800" dirty="0">
                <a:solidFill>
                  <a:schemeClr val="bg1"/>
                </a:solidFill>
              </a:rPr>
              <a:t>con, lạy Thiên Chúa Đấng cứu độ </a:t>
            </a:r>
            <a:r>
              <a:rPr lang="en-US" sz="4800" dirty="0" smtClean="0">
                <a:solidFill>
                  <a:schemeClr val="bg1"/>
                </a:solidFill>
              </a:rPr>
              <a:t>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32700464"/>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600" b="1" u="sng"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600" b="1" dirty="0" smtClean="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600" b="1" dirty="0">
                <a:solidFill>
                  <a:schemeClr val="bg1"/>
                </a:solidFill>
                <a:effectLst>
                  <a:outerShdw blurRad="38100" dist="38100" dir="2700000" algn="tl">
                    <a:srgbClr val="000000">
                      <a:alpha val="43137"/>
                    </a:srgbClr>
                  </a:outerShdw>
                </a:effectLst>
              </a:rPr>
              <a:t> </a:t>
            </a:r>
            <a:r>
              <a:rPr lang="en-US" sz="4600" dirty="0">
                <a:solidFill>
                  <a:schemeClr val="bg1"/>
                </a:solidFill>
              </a:rPr>
              <a:t>L</a:t>
            </a:r>
            <a:r>
              <a:rPr lang="en-US" sz="4600" dirty="0" smtClean="0">
                <a:solidFill>
                  <a:schemeClr val="bg1"/>
                </a:solidFill>
              </a:rPr>
              <a:t>ạy Chúa điều mà con khấn xin đêm ngày điều mà con thiết tha van nài con muốn Chúa ở đâu thì cho con ở đó, vì niềm hạnh phúc con là nơi Chúa vì nguồn nghỉ an trong Chúa muôn đời. </a:t>
            </a:r>
            <a:endParaRPr lang="en-US" altLang="en-US" sz="4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07799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26127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800" b="1" u="sng" dirty="0" err="1">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Đk</a:t>
            </a: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dirty="0">
                <a:effectLst>
                  <a:outerShdw blurRad="38100" dist="38100" dir="2700000" algn="tl">
                    <a:srgbClr val="000000">
                      <a:alpha val="43137"/>
                    </a:srgbClr>
                  </a:outerShdw>
                </a:effectLst>
              </a:rPr>
              <a:t> </a:t>
            </a:r>
            <a:r>
              <a:rPr lang="en-US" sz="4800" dirty="0" smtClean="0">
                <a:solidFill>
                  <a:schemeClr val="bg1"/>
                </a:solidFill>
              </a:rPr>
              <a:t>Nơi Ngài con đặt </a:t>
            </a:r>
            <a:r>
              <a:rPr lang="en-US" sz="4800" dirty="0" err="1" smtClean="0">
                <a:solidFill>
                  <a:schemeClr val="bg1"/>
                </a:solidFill>
              </a:rPr>
              <a:t>hy</a:t>
            </a:r>
            <a:r>
              <a:rPr lang="en-US" sz="4800" dirty="0" smtClean="0">
                <a:solidFill>
                  <a:schemeClr val="bg1"/>
                </a:solidFill>
              </a:rPr>
              <a:t> vọng nơi Ngài con dâng xác hồn, lạy Thiên Chúa Đấng cứu độ </a:t>
            </a:r>
            <a:r>
              <a:rPr lang="en-US" sz="4800" dirty="0">
                <a:solidFill>
                  <a:schemeClr val="bg1"/>
                </a:solidFill>
              </a:rPr>
              <a:t>con, lạy Thiên Chúa Đấng cứu độ </a:t>
            </a:r>
            <a:r>
              <a:rPr lang="en-US" sz="4800" dirty="0" smtClean="0">
                <a:solidFill>
                  <a:schemeClr val="bg1"/>
                </a:solidFill>
              </a:rPr>
              <a:t>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001304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8007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409950"/>
            <a:ext cx="5901265" cy="1200329"/>
          </a:xfrm>
          <a:prstGeom prst="rect">
            <a:avLst/>
          </a:prstGeom>
          <a:noFill/>
        </p:spPr>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1600" y="209550"/>
            <a:ext cx="1694548" cy="228581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 y="-3810"/>
            <a:ext cx="4259050" cy="4324350"/>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lstStyle/>
          <a:p>
            <a:pPr>
              <a:lnSpc>
                <a:spcPct val="120000"/>
              </a:lnSpc>
            </a:pPr>
            <a:r>
              <a:rPr lang="en-US" sz="5400" b="1" dirty="0" smtClean="0">
                <a:solidFill>
                  <a:srgbClr val="FFFF00"/>
                </a:solidFill>
                <a:effectLst>
                  <a:outerShdw blurRad="38100" dist="38100" dir="2700000" algn="tl">
                    <a:srgbClr val="000000">
                      <a:alpha val="43137"/>
                    </a:srgbClr>
                  </a:outerShdw>
                </a:effectLst>
                <a:cs typeface="Times New Roman" pitchFamily="18" charset="0"/>
              </a:rPr>
              <a:t>Ca Nguyện Hiệp Lễ</a:t>
            </a:r>
            <a:r>
              <a:rPr lang="en-US" sz="6600" b="1" dirty="0" smtClean="0">
                <a:solidFill>
                  <a:srgbClr val="FFFF00"/>
                </a:solidFill>
                <a:effectLst>
                  <a:outerShdw blurRad="38100" dist="38100" dir="2700000" algn="tl">
                    <a:srgbClr val="000000">
                      <a:alpha val="43137"/>
                    </a:srgbClr>
                  </a:outerShdw>
                </a:effectLst>
                <a:cs typeface="Times New Roman" pitchFamily="18" charset="0"/>
              </a:rPr>
              <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vi-VN"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t>
            </a:r>
            <a:r>
              <a:rPr lang="vi-VN"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NGHĨ</a:t>
            </a:r>
            <a:r>
              <a:rPr lang="en-US"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SUY</a:t>
            </a:r>
            <a:r>
              <a:rPr lang="vi-VN" sz="54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PHẬN NGƯỜI</a:t>
            </a:r>
            <a:r>
              <a:rPr lang="en-US" sz="60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60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vi-VN" b="1" i="1" dirty="0" smtClean="0">
                <a:solidFill>
                  <a:schemeClr val="bg1"/>
                </a:solidFill>
                <a:effectLst>
                  <a:outerShdw blurRad="38100" dist="38100" dir="2700000" algn="tl">
                    <a:srgbClr val="000000">
                      <a:alpha val="43137"/>
                    </a:srgbClr>
                  </a:outerShdw>
                </a:effectLst>
                <a:cs typeface="Times New Roman" pitchFamily="18" charset="0"/>
              </a:rPr>
              <a:t>Dấu Chân</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825667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Tk1:</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a:t>
            </a:r>
            <a:r>
              <a:rPr lang="vi-VN" dirty="0" smtClean="0">
                <a:solidFill>
                  <a:schemeClr val="bg1"/>
                </a:solidFill>
              </a:rPr>
              <a:t>.</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74755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200" b="1" dirty="0" smtClean="0">
                <a:solidFill>
                  <a:schemeClr val="bg1"/>
                </a:solidFill>
                <a:effectLst>
                  <a:outerShdw blurRad="38100" dist="38100" dir="2700000" algn="tl">
                    <a:srgbClr val="000000">
                      <a:alpha val="43137"/>
                    </a:srgbClr>
                  </a:outerShdw>
                </a:effectLst>
                <a:cs typeface="Times New Roman" pitchFamily="18" charset="0"/>
              </a:rPr>
              <a:t> </a:t>
            </a:r>
            <a:r>
              <a:rPr lang="vi-VN" sz="4200" dirty="0">
                <a:solidFill>
                  <a:schemeClr val="bg1"/>
                </a:solidFill>
              </a:rPr>
              <a:t>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a:t>
            </a:r>
            <a:endParaRPr lang="en-US" sz="4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39812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b="1" u="sng" dirty="0" smtClean="0">
                <a:solidFill>
                  <a:srgbClr val="FFFF00"/>
                </a:solidFill>
                <a:effectLst>
                  <a:outerShdw blurRad="38100" dist="38100" dir="2700000" algn="tl">
                    <a:srgbClr val="000000">
                      <a:alpha val="43137"/>
                    </a:srgbClr>
                  </a:outerShdw>
                </a:effectLst>
                <a:cs typeface="Times New Roman" pitchFamily="18" charset="0"/>
              </a:rPr>
              <a:t>Tk2:</a:t>
            </a:r>
            <a:r>
              <a:rPr lang="en-US" b="1" dirty="0" smtClean="0">
                <a:solidFill>
                  <a:schemeClr val="bg1"/>
                </a:solidFill>
                <a:effectLst>
                  <a:outerShdw blurRad="38100" dist="38100" dir="2700000" algn="tl">
                    <a:srgbClr val="000000">
                      <a:alpha val="43137"/>
                    </a:srgbClr>
                  </a:outerShdw>
                </a:effectLst>
                <a:cs typeface="Times New Roman" pitchFamily="18" charset="0"/>
              </a:rPr>
              <a:t> </a:t>
            </a:r>
            <a:r>
              <a:rPr lang="vi-VN" dirty="0">
                <a:solidFill>
                  <a:schemeClr val="bg1"/>
                </a:solidFill>
              </a:rPr>
              <a:t>Trong cuộc đời dương thế, biết bao niềm vui nỗi sầu. Ôi trần đời lắm bể dâu, xuôi tháng ngày, chẳng biết về đâu. Nguyện cầu cùng Chúa, Chúa ơi, xin đồng hành dìu </a:t>
            </a:r>
            <a:r>
              <a:rPr lang="en-US" dirty="0" smtClean="0">
                <a:solidFill>
                  <a:schemeClr val="bg1"/>
                </a:solidFill>
              </a:rPr>
              <a:t>đời </a:t>
            </a:r>
            <a:r>
              <a:rPr lang="vi-VN" dirty="0" smtClean="0">
                <a:solidFill>
                  <a:schemeClr val="bg1"/>
                </a:solidFill>
              </a:rPr>
              <a:t>con </a:t>
            </a:r>
            <a:r>
              <a:rPr lang="vi-VN" dirty="0">
                <a:solidFill>
                  <a:schemeClr val="bg1"/>
                </a:solidFill>
              </a:rPr>
              <a:t>bước tới. Để đến cuối cuộc đời, xin dẫn </a:t>
            </a:r>
            <a:r>
              <a:rPr lang="vi-VN" dirty="0" smtClean="0">
                <a:solidFill>
                  <a:schemeClr val="bg1"/>
                </a:solidFill>
              </a:rPr>
              <a:t>vào </a:t>
            </a:r>
            <a:r>
              <a:rPr lang="vi-VN" dirty="0">
                <a:solidFill>
                  <a:schemeClr val="bg1"/>
                </a:solidFill>
              </a:rPr>
              <a:t>nơi phúc lộc trời cao.</a:t>
            </a:r>
            <a:endParaRPr lang="en-US"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680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200" b="1" u="sng" dirty="0" err="1" smtClean="0">
                <a:solidFill>
                  <a:srgbClr val="FFFF00"/>
                </a:solidFill>
                <a:effectLst>
                  <a:outerShdw blurRad="38100" dist="38100" dir="2700000" algn="tl">
                    <a:srgbClr val="000000">
                      <a:alpha val="43137"/>
                    </a:srgbClr>
                  </a:outerShdw>
                </a:effectLst>
                <a:cs typeface="Times New Roman" pitchFamily="18" charset="0"/>
              </a:rPr>
              <a:t>Đk</a:t>
            </a:r>
            <a:r>
              <a:rPr lang="en-US" sz="4200" b="1" u="sng" dirty="0" smtClean="0">
                <a:solidFill>
                  <a:srgbClr val="FFFF00"/>
                </a:solidFill>
                <a:effectLst>
                  <a:outerShdw blurRad="38100" dist="38100" dir="2700000" algn="tl">
                    <a:srgbClr val="000000">
                      <a:alpha val="43137"/>
                    </a:srgbClr>
                  </a:outerShdw>
                </a:effectLst>
                <a:cs typeface="Times New Roman" pitchFamily="18" charset="0"/>
              </a:rPr>
              <a:t>:</a:t>
            </a:r>
            <a:r>
              <a:rPr lang="en-US" sz="4200" b="1" dirty="0" smtClean="0">
                <a:solidFill>
                  <a:schemeClr val="bg1"/>
                </a:solidFill>
                <a:effectLst>
                  <a:outerShdw blurRad="38100" dist="38100" dir="2700000" algn="tl">
                    <a:srgbClr val="000000">
                      <a:alpha val="43137"/>
                    </a:srgbClr>
                  </a:outerShdw>
                </a:effectLst>
                <a:cs typeface="Times New Roman" pitchFamily="18" charset="0"/>
              </a:rPr>
              <a:t> </a:t>
            </a:r>
            <a:r>
              <a:rPr lang="vi-VN" sz="4200" dirty="0">
                <a:solidFill>
                  <a:schemeClr val="bg1"/>
                </a:solidFill>
              </a:rPr>
              <a:t>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a:t>
            </a:r>
            <a:endParaRPr lang="en-US" sz="4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4609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0" y="68961"/>
            <a:ext cx="614995" cy="5905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895600" y="3714750"/>
            <a:ext cx="6629400" cy="1200329"/>
          </a:xfrm>
          <a:prstGeom prst="rect">
            <a:avLst/>
          </a:prstGeom>
        </p:spPr>
        <p:txBody>
          <a:bodyPr wrap="square">
            <a:spAutoFit/>
          </a:bodyPr>
          <a:lstStyle/>
          <a:p>
            <a:pPr algn="ctr"/>
            <a:r>
              <a:rPr lang="en-US" sz="3600" b="1" dirty="0">
                <a:solidFill>
                  <a:srgbClr val="FFFF00"/>
                </a:solidFill>
                <a:effectLst>
                  <a:outerShdw blurRad="38100" dist="38100" dir="2700000" algn="tl">
                    <a:srgbClr val="000000">
                      <a:alpha val="43137"/>
                    </a:srgbClr>
                  </a:outerShdw>
                </a:effectLst>
                <a:latin typeface="UTM American Sans"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spTree>
    <p:extLst>
      <p:ext uri="{BB962C8B-B14F-4D97-AF65-F5344CB8AC3E}">
        <p14:creationId xmlns:p14="http://schemas.microsoft.com/office/powerpoint/2010/main" val="2228276723"/>
      </p:ext>
    </p:extLst>
  </p:cSld>
  <p:clrMapOvr>
    <a:masterClrMapping/>
  </p:clrMapOvr>
  <p:transition spd="slow"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00400" y="3181350"/>
            <a:ext cx="5715000" cy="1138773"/>
          </a:xfrm>
          <a:prstGeom prst="rect">
            <a:avLst/>
          </a:prstGeom>
          <a:noFill/>
        </p:spPr>
        <p:txBody>
          <a:bodyPr wrap="square" rtlCol="0">
            <a:spAutoFit/>
          </a:bodyPr>
          <a:lstStyle/>
          <a:p>
            <a:pPr algn="ctr"/>
            <a:r>
              <a:rPr lang="en-US" sz="3200" b="1" dirty="0" smtClean="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XIN CẦU CHO LINH HỒN </a:t>
            </a:r>
          </a:p>
          <a:p>
            <a:pPr lvl="0" algn="ctr">
              <a:defRPr/>
            </a:pPr>
            <a:r>
              <a:rPr lang="en-US" sz="3600" b="1" dirty="0">
                <a:solidFill>
                  <a:srgbClr val="FFFF00"/>
                </a:solidFill>
                <a:effectLst>
                  <a:outerShdw blurRad="38100" dist="38100" dir="2700000" algn="tl">
                    <a:srgbClr val="000000">
                      <a:alpha val="43137"/>
                    </a:srgbClr>
                  </a:outerShdw>
                </a:effectLst>
                <a:latin typeface="UTM American Sans" pitchFamily="18" charset="0"/>
                <a:cs typeface="Times New Roman" pitchFamily="18" charset="0"/>
              </a:rPr>
              <a:t>TERESA</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08"/>
            <a:ext cx="3580162" cy="51435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742950"/>
            <a:ext cx="1694548" cy="2285811"/>
          </a:xfrm>
          <a:prstGeom prst="rect">
            <a:avLst/>
          </a:prstGeom>
        </p:spPr>
      </p:pic>
    </p:spTree>
    <p:extLst>
      <p:ext uri="{BB962C8B-B14F-4D97-AF65-F5344CB8AC3E}">
        <p14:creationId xmlns:p14="http://schemas.microsoft.com/office/powerpoint/2010/main" val="16465919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0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6000" dirty="0">
                <a:solidFill>
                  <a:schemeClr val="bg1"/>
                </a:solidFill>
              </a:rPr>
              <a:t>Niềm hy vọng của chúng ta đã chiếu sáng nơi trần gian này. Là nhờ Đức Kitô đã giao hoà ta cùng Thiên Chúa.</a:t>
            </a:r>
          </a:p>
        </p:txBody>
      </p:sp>
    </p:spTree>
    <p:extLst>
      <p:ext uri="{BB962C8B-B14F-4D97-AF65-F5344CB8AC3E}">
        <p14:creationId xmlns:p14="http://schemas.microsoft.com/office/powerpoint/2010/main" val="18672939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t>Bụi Tro</a:t>
            </a:r>
            <a:br>
              <a:rPr lang="en-US" sz="9600" b="1"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5000" b="1" i="1" smtClean="0">
                <a:solidFill>
                  <a:schemeClr val="bg1"/>
                </a:solidFill>
                <a:effectLst>
                  <a:outerShdw blurRad="38100" dist="38100" dir="2700000" algn="tl">
                    <a:srgbClr val="000000">
                      <a:alpha val="43137"/>
                    </a:srgbClr>
                  </a:outerShdw>
                </a:effectLst>
                <a:latin typeface="+mj-lt"/>
                <a:cs typeface="Times New Roman" pitchFamily="18" charset="0"/>
              </a:rPr>
              <a:t>Ngọc Kôn </a:t>
            </a:r>
            <a:endParaRPr lang="en-US" sz="5000" b="1" i="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8376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74717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1" u="sng"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Đẹp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như hoa mùa xuân thì sớm nở cũng tối tàn. Bền như lâu đài xây có ngày cũng sẽ chuyển lay. Xinh tươi là mấy người, kiêu sa là mấy ngày, hư không sớm muộn cũng hoàn hư không</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360950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2353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Giàu sang có là bao thì có ngày cũng biến tan. Quyền năng chi là bao có ngày cũng sẽ dần tan. Cao sang là mấy tầng, vinh quang là mấy lần, hơn nhau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r</a:t>
            </a:r>
            <a:r>
              <a:rPr lang="en-US" sz="4800" b="1" dirty="0" smtClean="0">
                <a:solidFill>
                  <a:schemeClr val="bg1"/>
                </a:solidFill>
                <a:effectLst>
                  <a:outerShdw blurRad="38100" dist="38100" dir="2700000" algn="tl">
                    <a:srgbClr val="000000">
                      <a:alpha val="43137"/>
                    </a:srgbClr>
                  </a:outerShdw>
                </a:effectLst>
                <a:cs typeface="Times New Roman" pitchFamily="18" charset="0"/>
              </a:rPr>
              <a:t>ố</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t </a:t>
            </a:r>
            <a:r>
              <a:rPr lang="vi-VN" sz="4800" b="1" dirty="0">
                <a:solidFill>
                  <a:schemeClr val="bg1"/>
                </a:solidFill>
                <a:effectLst>
                  <a:outerShdw blurRad="38100" dist="38100" dir="2700000" algn="tl">
                    <a:srgbClr val="000000">
                      <a:alpha val="43137"/>
                    </a:srgbClr>
                  </a:outerShdw>
                </a:effectLst>
                <a:latin typeface="+mj-lt"/>
                <a:cs typeface="Times New Roman" pitchFamily="18" charset="0"/>
              </a:rPr>
              <a:t>cuộc sang hèn như nhau.</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41726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1"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hãy nhớ rằng thân ta chính là bụi tro. Người ơi hãy nhớ thân ta chính là bụi đất. Một cơn phong trần qua đi bóng ta trên đời. Vì là bụi tro ngày sau sẽ về tro bụi.</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1394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TERESA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NGUYỄN TH</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Ị NGỌC</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21349723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8"/>
            <a:ext cx="9144000" cy="5142672"/>
          </a:xfrm>
          <a:noFill/>
        </p:spPr>
        <p:txBody>
          <a:bodyPr anchor="ctr">
            <a:noAutofit/>
          </a:bodyPr>
          <a:lstStyle/>
          <a:p>
            <a:pPr marL="27432" indent="0" algn="ctr">
              <a:lnSpc>
                <a:spcPct val="120000"/>
              </a:lnSpc>
              <a:buNone/>
            </a:pPr>
            <a:r>
              <a:rPr lang="en-US" sz="5400" b="1" dirty="0">
                <a:solidFill>
                  <a:srgbClr val="FFFF00"/>
                </a:solidFill>
                <a:latin typeface="+mj-lt"/>
              </a:rPr>
              <a:t>Ca </a:t>
            </a:r>
            <a:r>
              <a:rPr lang="en-US" sz="5400" b="1" dirty="0" err="1">
                <a:solidFill>
                  <a:srgbClr val="FFFF00"/>
                </a:solidFill>
                <a:latin typeface="+mj-lt"/>
              </a:rPr>
              <a:t>Kết</a:t>
            </a:r>
            <a:r>
              <a:rPr lang="en-US" sz="5400" b="1" dirty="0">
                <a:solidFill>
                  <a:srgbClr val="FFFF00"/>
                </a:solidFill>
                <a:latin typeface="+mj-lt"/>
              </a:rPr>
              <a:t> </a:t>
            </a:r>
            <a:r>
              <a:rPr lang="en-US" sz="5400" b="1" dirty="0" err="1">
                <a:solidFill>
                  <a:srgbClr val="FFFF00"/>
                </a:solidFill>
                <a:latin typeface="+mj-lt"/>
              </a:rPr>
              <a:t>Lễ</a:t>
            </a:r>
            <a:r>
              <a:rPr lang="en-US" sz="5400" b="1" dirty="0">
                <a:solidFill>
                  <a:srgbClr val="FFFF00"/>
                </a:solidFill>
                <a:latin typeface="+mj-lt"/>
              </a:rPr>
              <a:t/>
            </a:r>
            <a:br>
              <a:rPr lang="en-US" sz="5400" b="1" dirty="0">
                <a:solidFill>
                  <a:srgbClr val="FFFF00"/>
                </a:solidFill>
                <a:latin typeface="+mj-lt"/>
              </a:rPr>
            </a:br>
            <a:r>
              <a:rPr lang="en-US" sz="66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rPr>
              <a:t>TRUNG KIÊN CHỜ MẸ</a:t>
            </a:r>
          </a:p>
          <a:p>
            <a:pPr marL="27432" indent="0" algn="ctr">
              <a:lnSpc>
                <a:spcPct val="120000"/>
              </a:lnSpc>
              <a:buNone/>
            </a:pPr>
            <a:r>
              <a:rPr lang="en-US" sz="4400" b="1" i="1" dirty="0" err="1" smtClean="0">
                <a:solidFill>
                  <a:schemeClr val="bg1"/>
                </a:solidFill>
                <a:effectLst>
                  <a:outerShdw blurRad="38100" dist="38100" dir="2700000" algn="tl">
                    <a:srgbClr val="000000">
                      <a:alpha val="43137"/>
                    </a:srgbClr>
                  </a:outerShdw>
                </a:effectLst>
                <a:latin typeface="+mj-lt"/>
              </a:rPr>
              <a:t>Nguyễn</a:t>
            </a:r>
            <a:r>
              <a:rPr lang="en-US" sz="4400" b="1" i="1" dirty="0" smtClean="0">
                <a:solidFill>
                  <a:schemeClr val="bg1"/>
                </a:solidFill>
                <a:effectLst>
                  <a:outerShdw blurRad="38100" dist="38100" dir="2700000" algn="tl">
                    <a:srgbClr val="000000">
                      <a:alpha val="43137"/>
                    </a:srgbClr>
                  </a:outerShdw>
                </a:effectLst>
                <a:latin typeface="+mj-lt"/>
              </a:rPr>
              <a:t> </a:t>
            </a:r>
            <a:r>
              <a:rPr lang="en-US" sz="4400" b="1" i="1" dirty="0" err="1" smtClean="0">
                <a:solidFill>
                  <a:schemeClr val="bg1"/>
                </a:solidFill>
                <a:effectLst>
                  <a:outerShdw blurRad="38100" dist="38100" dir="2700000" algn="tl">
                    <a:srgbClr val="000000">
                      <a:alpha val="43137"/>
                    </a:srgbClr>
                  </a:outerShdw>
                </a:effectLst>
                <a:latin typeface="+mj-lt"/>
              </a:rPr>
              <a:t>Duy</a:t>
            </a:r>
            <a:endParaRPr lang="en-US" sz="4400" b="1" i="1" dirty="0" smtClean="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68440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a:t>
            </a:r>
            <a:r>
              <a:rPr lang="en-US" sz="4800" b="1" dirty="0" smtClean="0">
                <a:solidFill>
                  <a:schemeClr val="bg1"/>
                </a:solidFill>
                <a:effectLst>
                  <a:outerShdw blurRad="38100" dist="38100" dir="2700000" algn="tl">
                    <a:srgbClr val="000000">
                      <a:alpha val="43137"/>
                    </a:srgbClr>
                  </a:outerShdw>
                </a:effectLst>
              </a:rPr>
              <a:t>chờ mẹ trông tới</a:t>
            </a:r>
            <a:r>
              <a:rPr lang="vi-VN" sz="4800" b="1" dirty="0" smtClean="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16399012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5400" b="1" u="sng" dirty="0" err="1"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a:t>
            </a:r>
            <a:r>
              <a:rPr lang="vi-VN"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3</a:t>
            </a:r>
            <a:r>
              <a:rPr lang="en-US" sz="5400" b="1" u="sng" dirty="0" smtClean="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smtClean="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latin typeface="+mj-lt"/>
              </a:rPr>
              <a:t> </a:t>
            </a:r>
            <a:r>
              <a:rPr lang="vi-VN" sz="5400" dirty="0">
                <a:solidFill>
                  <a:schemeClr val="bg1"/>
                </a:solidFill>
                <a:latin typeface="+mj-lt"/>
              </a:rPr>
              <a:t>Lúc này đây cậy trông ai con kêu xin Mẹ thương dủ tình. Thương cho con lấy một lời kinh, cầu mong qua chốn luyện hình.</a:t>
            </a:r>
            <a:endParaRPr lang="en-US" sz="5400" b="1"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27941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728324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vi-VN" sz="4800" b="1" dirty="0">
                <a:solidFill>
                  <a:schemeClr val="bg1"/>
                </a:solidFill>
                <a:effectLst>
                  <a:outerShdw blurRad="38100" dist="38100" dir="2700000" algn="tl">
                    <a:srgbClr val="000000">
                      <a:alpha val="43137"/>
                    </a:srgbClr>
                  </a:outerShdw>
                </a:effectLst>
              </a:rPr>
              <a:t>Từ vực sâu bao thương đau ngày đêm nung nấu, con lo âu trông ngóng từ lâu bóng Mẹ đâu. Mẹ! Mẹ ơi! xin thương con tình đơn thống hối, tâm tư nay thổn thức lệ rơi những nghẹn lời.</a:t>
            </a:r>
            <a:endParaRPr lang="en-US" sz="4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589792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TERESA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NGUYỄN TH</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Ị NGỌC</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16286559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000" b="1"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6000" b="1" dirty="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en-US" sz="6000" dirty="0" err="1">
                <a:solidFill>
                  <a:schemeClr val="bg1"/>
                </a:solidFill>
              </a:rPr>
              <a:t>Dù</a:t>
            </a:r>
            <a:r>
              <a:rPr lang="en-US" sz="6000" dirty="0">
                <a:solidFill>
                  <a:schemeClr val="bg1"/>
                </a:solidFill>
              </a:rPr>
              <a:t> ta </a:t>
            </a:r>
            <a:r>
              <a:rPr lang="en-US" sz="6000" dirty="0" err="1">
                <a:solidFill>
                  <a:schemeClr val="bg1"/>
                </a:solidFill>
              </a:rPr>
              <a:t>còn</a:t>
            </a:r>
            <a:r>
              <a:rPr lang="en-US" sz="6000" dirty="0">
                <a:solidFill>
                  <a:schemeClr val="bg1"/>
                </a:solidFill>
              </a:rPr>
              <a:t> ở </a:t>
            </a:r>
            <a:r>
              <a:rPr lang="en-US" sz="6000" dirty="0" err="1">
                <a:solidFill>
                  <a:schemeClr val="bg1"/>
                </a:solidFill>
              </a:rPr>
              <a:t>thế</a:t>
            </a:r>
            <a:r>
              <a:rPr lang="en-US" sz="6000" dirty="0">
                <a:solidFill>
                  <a:schemeClr val="bg1"/>
                </a:solidFill>
              </a:rPr>
              <a:t> </a:t>
            </a:r>
            <a:r>
              <a:rPr lang="en-US" sz="6000" dirty="0" err="1">
                <a:solidFill>
                  <a:schemeClr val="bg1"/>
                </a:solidFill>
              </a:rPr>
              <a:t>gian</a:t>
            </a:r>
            <a:r>
              <a:rPr lang="en-US" sz="6000" dirty="0">
                <a:solidFill>
                  <a:schemeClr val="bg1"/>
                </a:solidFill>
              </a:rPr>
              <a:t>, </a:t>
            </a:r>
            <a:r>
              <a:rPr lang="en-US" sz="6000" dirty="0" err="1">
                <a:solidFill>
                  <a:schemeClr val="bg1"/>
                </a:solidFill>
              </a:rPr>
              <a:t>mắt</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sáng</a:t>
            </a:r>
            <a:r>
              <a:rPr lang="en-US" sz="6000" dirty="0">
                <a:solidFill>
                  <a:schemeClr val="bg1"/>
                </a:solidFill>
              </a:rPr>
              <a:t> </a:t>
            </a:r>
            <a:r>
              <a:rPr lang="en-US" sz="6000" dirty="0" err="1">
                <a:solidFill>
                  <a:schemeClr val="bg1"/>
                </a:solidFill>
              </a:rPr>
              <a:t>lên</a:t>
            </a:r>
            <a:r>
              <a:rPr lang="en-US" sz="6000" dirty="0">
                <a:solidFill>
                  <a:schemeClr val="bg1"/>
                </a:solidFill>
              </a:rPr>
              <a:t> </a:t>
            </a:r>
            <a:r>
              <a:rPr lang="en-US" sz="6000" dirty="0" err="1">
                <a:solidFill>
                  <a:schemeClr val="bg1"/>
                </a:solidFill>
              </a:rPr>
              <a:t>niềm</a:t>
            </a:r>
            <a:r>
              <a:rPr lang="en-US" sz="6000" dirty="0">
                <a:solidFill>
                  <a:schemeClr val="bg1"/>
                </a:solidFill>
              </a:rPr>
              <a:t> </a:t>
            </a:r>
            <a:r>
              <a:rPr lang="en-US" sz="6000" dirty="0" err="1">
                <a:solidFill>
                  <a:schemeClr val="bg1"/>
                </a:solidFill>
              </a:rPr>
              <a:t>hy</a:t>
            </a:r>
            <a:r>
              <a:rPr lang="en-US" sz="6000" dirty="0">
                <a:solidFill>
                  <a:schemeClr val="bg1"/>
                </a:solidFill>
              </a:rPr>
              <a:t> </a:t>
            </a:r>
            <a:r>
              <a:rPr lang="en-US" sz="6000" dirty="0" err="1">
                <a:solidFill>
                  <a:schemeClr val="bg1"/>
                </a:solidFill>
              </a:rPr>
              <a:t>vọng</a:t>
            </a:r>
            <a:r>
              <a:rPr lang="en-US" sz="6000" dirty="0">
                <a:solidFill>
                  <a:schemeClr val="bg1"/>
                </a:solidFill>
              </a:rPr>
              <a:t>, </a:t>
            </a:r>
            <a:r>
              <a:rPr lang="en-US" sz="6000" dirty="0" err="1">
                <a:solidFill>
                  <a:schemeClr val="bg1"/>
                </a:solidFill>
              </a:rPr>
              <a:t>là</a:t>
            </a:r>
            <a:r>
              <a:rPr lang="en-US" sz="6000" dirty="0">
                <a:solidFill>
                  <a:schemeClr val="bg1"/>
                </a:solidFill>
              </a:rPr>
              <a:t> </a:t>
            </a:r>
            <a:r>
              <a:rPr lang="en-US" sz="6000" dirty="0" err="1">
                <a:solidFill>
                  <a:schemeClr val="bg1"/>
                </a:solidFill>
              </a:rPr>
              <a:t>nhờ</a:t>
            </a:r>
            <a:r>
              <a:rPr lang="en-US" sz="6000" dirty="0">
                <a:solidFill>
                  <a:schemeClr val="bg1"/>
                </a:solidFill>
              </a:rPr>
              <a:t> </a:t>
            </a:r>
            <a:r>
              <a:rPr lang="en-US" sz="6000" dirty="0" err="1">
                <a:solidFill>
                  <a:schemeClr val="bg1"/>
                </a:solidFill>
              </a:rPr>
              <a:t>Đức</a:t>
            </a:r>
            <a:r>
              <a:rPr lang="en-US" sz="6000" dirty="0">
                <a:solidFill>
                  <a:schemeClr val="bg1"/>
                </a:solidFill>
              </a:rPr>
              <a:t> </a:t>
            </a:r>
            <a:r>
              <a:rPr lang="en-US" sz="6000" dirty="0" err="1">
                <a:solidFill>
                  <a:schemeClr val="bg1"/>
                </a:solidFill>
              </a:rPr>
              <a:t>Kitô</a:t>
            </a:r>
            <a:r>
              <a:rPr lang="en-US" sz="6000" dirty="0">
                <a:solidFill>
                  <a:schemeClr val="bg1"/>
                </a:solidFill>
              </a:rPr>
              <a:t> </a:t>
            </a:r>
            <a:r>
              <a:rPr lang="en-US" sz="6000" dirty="0" err="1">
                <a:solidFill>
                  <a:schemeClr val="bg1"/>
                </a:solidFill>
              </a:rPr>
              <a:t>đã</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mầm</a:t>
            </a:r>
            <a:r>
              <a:rPr lang="en-US" sz="6000" dirty="0">
                <a:solidFill>
                  <a:schemeClr val="bg1"/>
                </a:solidFill>
              </a:rPr>
              <a:t>, </a:t>
            </a:r>
            <a:r>
              <a:rPr lang="en-US" sz="6000" dirty="0" err="1">
                <a:solidFill>
                  <a:schemeClr val="bg1"/>
                </a:solidFill>
              </a:rPr>
              <a:t>gieo</a:t>
            </a:r>
            <a:r>
              <a:rPr lang="en-US" sz="6000" dirty="0">
                <a:solidFill>
                  <a:schemeClr val="bg1"/>
                </a:solidFill>
              </a:rPr>
              <a:t> </a:t>
            </a:r>
            <a:r>
              <a:rPr lang="en-US" sz="6000" dirty="0" err="1">
                <a:solidFill>
                  <a:schemeClr val="bg1"/>
                </a:solidFill>
              </a:rPr>
              <a:t>mầm</a:t>
            </a:r>
            <a:r>
              <a:rPr lang="en-US" sz="6000" dirty="0">
                <a:solidFill>
                  <a:schemeClr val="bg1"/>
                </a:solidFill>
              </a:rPr>
              <a:t> </a:t>
            </a:r>
            <a:r>
              <a:rPr lang="en-US" sz="6000" dirty="0" err="1">
                <a:solidFill>
                  <a:schemeClr val="bg1"/>
                </a:solidFill>
              </a:rPr>
              <a:t>sự</a:t>
            </a:r>
            <a:r>
              <a:rPr lang="en-US" sz="6000" dirty="0">
                <a:solidFill>
                  <a:schemeClr val="bg1"/>
                </a:solidFill>
              </a:rPr>
              <a:t> </a:t>
            </a:r>
            <a:r>
              <a:rPr lang="en-US" sz="6000" dirty="0" err="1">
                <a:solidFill>
                  <a:schemeClr val="bg1"/>
                </a:solidFill>
              </a:rPr>
              <a:t>sống</a:t>
            </a:r>
            <a:r>
              <a:rPr lang="en-US" sz="6000" dirty="0">
                <a:solidFill>
                  <a:schemeClr val="bg1"/>
                </a:solidFill>
              </a:rPr>
              <a:t>.</a:t>
            </a:r>
          </a:p>
        </p:txBody>
      </p:sp>
    </p:spTree>
    <p:extLst>
      <p:ext uri="{BB962C8B-B14F-4D97-AF65-F5344CB8AC3E}">
        <p14:creationId xmlns:p14="http://schemas.microsoft.com/office/powerpoint/2010/main" val="36480978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4800" u="sng" dirty="0" err="1"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4800" u="sng"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4800" dirty="0" smtClean="0">
                <a:solidFill>
                  <a:srgbClr val="FFFF00"/>
                </a:solidFill>
                <a:effectLst>
                  <a:outerShdw blurRad="38100" dist="38100" dir="2700000" algn="tl">
                    <a:srgbClr val="000000">
                      <a:alpha val="43137"/>
                    </a:srgbClr>
                  </a:outerShdw>
                </a:effectLst>
                <a:ea typeface="Tahoma" pitchFamily="34" charset="0"/>
                <a:cs typeface="Times New Roman" pitchFamily="18" charset="0"/>
              </a:rPr>
              <a:t> </a:t>
            </a:r>
            <a:r>
              <a:rPr lang="vi-VN" sz="4800" dirty="0" smtClean="0">
                <a:solidFill>
                  <a:schemeClr val="bg1"/>
                </a:solidFill>
              </a:rPr>
              <a:t>Như </a:t>
            </a:r>
            <a:r>
              <a:rPr lang="vi-VN" sz="4800" dirty="0">
                <a:solidFill>
                  <a:schemeClr val="bg1"/>
                </a:solidFill>
              </a:rPr>
              <a:t>Đức Kitô đã chết và đã sống lại thế nào thì Thiên Chúa cũng sẽ đem họ đến với Người. Và mọi người đều phải chết nơi A-đam thế nào, thì cũng sẽ được sống lại nơi Đức Ktô như vậy.</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4376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26496" y="819150"/>
            <a:ext cx="6574574" cy="830997"/>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Thánh</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lễ</a:t>
            </a:r>
            <a:r>
              <a:rPr kumimoji="0" lang="en-US" sz="4800" b="1" i="0" u="none" strike="noStrike" kern="1200" cap="all" spc="0" normalizeH="0" baseline="0" noProof="0" dirty="0"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 </a:t>
            </a:r>
            <a:r>
              <a:rPr kumimoji="0" lang="en-US" sz="4800" b="1" i="0" u="none" strike="noStrike" kern="1200" cap="all" spc="0" normalizeH="0" baseline="0" noProof="0" dirty="0" err="1" smtClean="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rPr>
              <a:t>antáng</a:t>
            </a:r>
            <a:endParaRPr kumimoji="0" lang="en-US" sz="4800" b="1" i="0" u="none" strike="noStrike" kern="1200" cap="all" spc="0" normalizeH="0" baseline="0" noProof="0" dirty="0">
              <a:ln w="9000" cmpd="sng">
                <a:solidFill>
                  <a:srgbClr val="8064A2">
                    <a:shade val="50000"/>
                    <a:satMod val="120000"/>
                  </a:srgbClr>
                </a:solidFill>
                <a:prstDash val="solid"/>
              </a:ln>
              <a:solidFill>
                <a:prstClr val="white"/>
              </a:solidFill>
              <a:effectLst>
                <a:outerShdw blurRad="38100" dist="38100" dir="2700000" algn="tl">
                  <a:srgbClr val="000000">
                    <a:alpha val="43137"/>
                  </a:srgbClr>
                </a:outerShdw>
                <a:reflection blurRad="12700" stA="28000" endPos="45000" dist="1000" dir="5400000" sy="-100000" algn="bl" rotWithShape="0"/>
              </a:effectLst>
              <a:uLnTx/>
              <a:uFillTx/>
              <a:latin typeface="UTM American Sans" pitchFamily="18" charset="0"/>
              <a:ea typeface="+mn-ea"/>
              <a:cs typeface="+mn-cs"/>
            </a:endParaRPr>
          </a:p>
        </p:txBody>
      </p:sp>
      <p:sp>
        <p:nvSpPr>
          <p:cNvPr id="4" name="Rectangle 3"/>
          <p:cNvSpPr/>
          <p:nvPr/>
        </p:nvSpPr>
        <p:spPr>
          <a:xfrm>
            <a:off x="3352800" y="1756693"/>
            <a:ext cx="6019800"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BÀ TERESA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NGUYỄN TH</a:t>
            </a:r>
            <a:r>
              <a:rPr kumimoji="0" lang="en-US" sz="40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rPr>
              <a:t>Ị NGỌC</a:t>
            </a:r>
            <a:endParaRPr kumimoji="0" lang="en-US" sz="40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pitchFamily="18" charset="0"/>
              <a:ea typeface="+mn-ea"/>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50884"/>
            <a:ext cx="3657600" cy="5092616"/>
          </a:xfrm>
          <a:prstGeom prst="rect">
            <a:avLst/>
          </a:prstGeom>
        </p:spPr>
      </p:pic>
    </p:spTree>
    <p:extLst>
      <p:ext uri="{BB962C8B-B14F-4D97-AF65-F5344CB8AC3E}">
        <p14:creationId xmlns:p14="http://schemas.microsoft.com/office/powerpoint/2010/main" val="703052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sz="6600" b="1" dirty="0" err="1" smtClean="0">
                <a:solidFill>
                  <a:srgbClr val="FFFF00"/>
                </a:solidFill>
                <a:effectLst>
                  <a:outerShdw blurRad="38100" dist="38100" dir="2700000" algn="tl">
                    <a:srgbClr val="000000">
                      <a:alpha val="43137"/>
                    </a:srgbClr>
                  </a:outerShdw>
                </a:effectLst>
                <a:cs typeface="Times New Roman" pitchFamily="18" charset="0"/>
              </a:rPr>
              <a:t>Đáp</a:t>
            </a:r>
            <a:r>
              <a:rPr lang="en-US" sz="6600" b="1" dirty="0" smtClean="0">
                <a:solidFill>
                  <a:srgbClr val="FFFF00"/>
                </a:solidFill>
                <a:effectLst>
                  <a:outerShdw blurRad="38100" dist="38100" dir="2700000" algn="tl">
                    <a:srgbClr val="000000">
                      <a:alpha val="43137"/>
                    </a:srgbClr>
                  </a:outerShdw>
                </a:effectLst>
                <a:cs typeface="Times New Roman" pitchFamily="18" charset="0"/>
              </a:rPr>
              <a:t> Ca</a:t>
            </a:r>
            <a:br>
              <a:rPr lang="en-US" sz="6600" b="1" dirty="0" smtClean="0">
                <a:solidFill>
                  <a:srgbClr val="FFFF00"/>
                </a:solidFill>
                <a:effectLst>
                  <a:outerShdw blurRad="38100" dist="38100" dir="2700000" algn="tl">
                    <a:srgbClr val="000000">
                      <a:alpha val="43137"/>
                    </a:srgbClr>
                  </a:outerShdw>
                </a:effectLst>
                <a:cs typeface="Times New Roman" pitchFamily="18" charset="0"/>
              </a:rPr>
            </a:b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THÁNH VỊNH 2</a:t>
            </a:r>
            <a:r>
              <a:rPr lang="vi-VN"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2</a:t>
            </a:r>
            <a: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t/>
            </a:r>
            <a:br>
              <a:rPr lang="en-US" sz="7200" b="1" dirty="0" smtClean="0">
                <a:solidFill>
                  <a:srgbClr val="FFFF00"/>
                </a:solidFill>
                <a:effectLst>
                  <a:outerShdw blurRad="38100" dist="38100" dir="2700000" algn="tl">
                    <a:srgbClr val="000000">
                      <a:alpha val="43137"/>
                    </a:srgbClr>
                  </a:outerShdw>
                </a:effectLst>
                <a:latin typeface="UTM Swiss 721 Black Condensed" panose="02000500000000000000" pitchFamily="2" charset="0"/>
                <a:cs typeface="Times New Roman" pitchFamily="18" charset="0"/>
              </a:rPr>
            </a:br>
            <a:r>
              <a:rPr lang="vi-VN" sz="4800" b="1" i="1" dirty="0" smtClean="0">
                <a:solidFill>
                  <a:schemeClr val="bg1"/>
                </a:solidFill>
                <a:effectLst>
                  <a:outerShdw blurRad="38100" dist="38100" dir="2700000" algn="tl">
                    <a:srgbClr val="000000">
                      <a:alpha val="43137"/>
                    </a:srgbClr>
                  </a:outerShdw>
                </a:effectLst>
                <a:cs typeface="Times New Roman" pitchFamily="18" charset="0"/>
              </a:rPr>
              <a:t>Kim Long</a:t>
            </a:r>
            <a:endParaRPr lang="en-US" sz="60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1137</TotalTime>
  <Words>1119</Words>
  <Application>Microsoft Office PowerPoint</Application>
  <PresentationFormat>On-screen Show (16:9)</PresentationFormat>
  <Paragraphs>72</Paragraphs>
  <Slides>51</Slides>
  <Notes>0</Notes>
  <HiddenSlides>0</HiddenSlides>
  <MMClips>0</MMClips>
  <ScaleCrop>false</ScaleCrop>
  <HeadingPairs>
    <vt:vector size="4" baseType="variant">
      <vt:variant>
        <vt:lpstr>Theme</vt:lpstr>
      </vt:variant>
      <vt:variant>
        <vt:i4>14</vt:i4>
      </vt:variant>
      <vt:variant>
        <vt:lpstr>Slide Titles</vt:lpstr>
      </vt:variant>
      <vt:variant>
        <vt:i4>51</vt:i4>
      </vt:variant>
    </vt:vector>
  </HeadingPairs>
  <TitlesOfParts>
    <vt:vector size="65" baseType="lpstr">
      <vt:lpstr>Office Theme</vt:lpstr>
      <vt:lpstr>17_Office Theme</vt:lpstr>
      <vt:lpstr>5_Office Theme</vt:lpstr>
      <vt:lpstr>8_Office Theme</vt:lpstr>
      <vt:lpstr>11_Office Theme</vt:lpstr>
      <vt:lpstr>2_Office Theme</vt:lpstr>
      <vt:lpstr>4_Office Theme</vt:lpstr>
      <vt:lpstr>6_Office Theme</vt:lpstr>
      <vt:lpstr>7_Office Theme</vt:lpstr>
      <vt:lpstr>9_Office Theme</vt:lpstr>
      <vt:lpstr>13_Office Theme</vt:lpstr>
      <vt:lpstr>10_Office Theme</vt:lpstr>
      <vt:lpstr>1_Office Theme</vt:lpstr>
      <vt:lpstr>3_Office Theme</vt:lpstr>
      <vt:lpstr>PowerPoint Presentation</vt:lpstr>
      <vt:lpstr>PowerPoint Presentation</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Tk1: Niềm hy vọng của chúng ta đã chiếu sáng nơi trần gian này. Là nhờ Đức Kitô đã giao hoà ta cùng Thiên Chúa.</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Tk2: Dù ta còn ở thế gian, mắt đã sáng lên niềm hy vọng, là nhờ Đức Kitô đã gieo mầm, gieo mầm sự sống.</vt:lpstr>
      <vt:lpstr>Đk: Như Đức Kitô đã chết và đã sống lại thế nào thì Thiên Chúa cũng sẽ đem họ đến với Người. Và mọi người đều phải chết nơi A-đam thế nào, thì cũng sẽ được sống lại nơi Đức Ktô như vậy.</vt:lpstr>
      <vt:lpstr>PowerPoint Presentation</vt:lpstr>
      <vt:lpstr>Đáp Ca THÁNH VỊNH 22 Kim Long</vt:lpstr>
      <vt:lpstr>Đk: Có Chúa chăn dắt tôi, nên tôi không còn thiếu gì.</vt:lpstr>
      <vt:lpstr>Tk1:  Có Chúa chăn dắt tôi, nên tôi không còn thiếu gì. Trên đồng cỏ xanh tươi, Ngài dẫn tôi vào nghỉ ngơi.</vt:lpstr>
      <vt:lpstr>Đk: Có Chúa chăn dắt tôi, nên tôi không còn thiếu gì.</vt:lpstr>
      <vt:lpstr>Tk2: Dẫn tới bên suối trong cho tôi đây bồi dưỡng lại. Theo đường nẻo công minh, Ngài dẫn tôi vì Uy Danh.</vt:lpstr>
      <vt:lpstr>Đk: Có Chúa chăn dắt tôi, nên tôi không còn thiếu gì.</vt:lpstr>
      <vt:lpstr>Tk3: Dẫu lúc qua lũng sâu. con đâu lo sợ khốn cùng. Bởi Ngài ở bên con, cầm sẵn côn trượng chở che.</vt:lpstr>
      <vt:lpstr>Đk: Có Chúa chăn dắt tôi, nên tôi không còn thiếu gì.</vt:lpstr>
      <vt:lpstr>Tk4: Chúa thiết con bữa ăn ngay khi quân thù đối mặt. Xức dầu tỏa hương thơm và cứ châm rượu đầy ly.</vt:lpstr>
      <vt:lpstr>Đk: Có Chúa chăn dắt tôi, nên tôi không còn thiếu gì.</vt:lpstr>
      <vt:lpstr>Tk5: Chúa vẫn che chở con trong ân thiêng và nghĩa tình. Con được ở vương cung qua tháng năm dài triền miên.</vt:lpstr>
      <vt:lpstr>Đk: Có Chúa chăn dắt tôi, nên tôi không còn thiếu gì.</vt:lpstr>
      <vt:lpstr>PowerPoint Presentation</vt:lpstr>
      <vt:lpstr>Chúa phán: “Ta là sự sống lại và là sự sống, ai tin Ta sẽ không chết đời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NGHĨ SUY PHẬN NGƯỜI Dấu Chân</vt:lpstr>
      <vt:lpstr>Tk1: Khi một người nằm xuống, xác thân về với cát bụi. Ôi phận người quá mỏng manh, như hoa nở rồi sẽ tàn nhanh. Vào đời là những ước mơ, những mong chờ, chờ ngày mai sẽ tới. Chợt Chúa đến gọi mời, xin đáp lời theo tiếng Ngài mà thôi.</vt:lpstr>
      <vt:lpstr>Đk: 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vt:lpstr>
      <vt:lpstr>Tk2: Trong cuộc đời dương thế, biết bao niềm vui nỗi sầu. Ôi trần đời lắm bể dâu, xuôi tháng ngày, chẳng biết về đâu. Nguyện cầu cùng Chúa, Chúa ơi, xin đồng hành dìu đời con bước tới. Để đến cuối cuộc đời, xin dẫn vào nơi phúc lộc trời cao.</vt:lpstr>
      <vt:lpstr>Đk: Lạy Chúa, Ngài là Đấng từ bi. Lạy Chúa, Ngài giàu lòng xót thương. Xin thương xót những linh hồn đang nơi luyện ngục đang ngày đêm kêu khấn, khấn cầu Chúa, Chúa ơi. Xin Chúa thương, thương thứ tha, giang cánh tay, dẫn con vào hạnh phúc thiên đàng.</vt:lpstr>
      <vt:lpstr>PowerPoint Presentation</vt:lpstr>
      <vt:lpstr>PowerPoint Presentation</vt:lpstr>
      <vt:lpstr>Bụi Tro Ngọc Kôn </vt:lpstr>
      <vt:lpstr>Đk: Xin hãy nhớ rằng thân ta chính là bụi tro. Người ơi hãy nhớ thân ta chính là bụi đất. Một cơn phong trần qua đi bóng ta trên đời. Vì là bụi tro ngày sau sẽ về tro bụi.</vt:lpstr>
      <vt:lpstr>Tk1: Đẹp như hoa mùa xuân thì sớm nở cũng tối tàn. Bền như lâu đài xây có ngày cũng sẽ chuyển lay. Xinh tươi là mấy người, kiêu sa là mấy ngày, hư không sớm muộn cũng hoàn hư không.</vt:lpstr>
      <vt:lpstr>Đk: Xin hãy nhớ rằng thân ta chính là bụi tro. Người ơi hãy nhớ thân ta chính là bụi đất. Một cơn phong trần qua đi bóng ta trên đời. Vì là bụi tro ngày sau sẽ về tro bụi.</vt:lpstr>
      <vt:lpstr>Tk2: Giàu sang có là bao thì có ngày cũng biến tan. Quyền năng chi là bao có ngày cũng sẽ dần tan. Cao sang là mấy tầng, vinh quang là mấy lần, hơn nhau rốt cuộc sang hèn như nhau.</vt:lpstr>
      <vt:lpstr>Đk: Xin hãy nhớ rằng thân ta chính là bụi tro. Người ơi hãy nhớ thân ta chính là bụi đất. Một cơn phong trần qua đi bóng ta trên đời. Vì là bụi tro ngày sau sẽ về tro bụi.</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207</cp:revision>
  <dcterms:created xsi:type="dcterms:W3CDTF">2021-05-09T08:36:44Z</dcterms:created>
  <dcterms:modified xsi:type="dcterms:W3CDTF">2024-05-24T19:35:50Z</dcterms:modified>
</cp:coreProperties>
</file>