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828" r:id="rId3"/>
    <p:sldMasterId id="2147483864" r:id="rId4"/>
    <p:sldMasterId id="2147483900" r:id="rId5"/>
    <p:sldMasterId id="2147483972" r:id="rId6"/>
    <p:sldMasterId id="2147484020" r:id="rId7"/>
    <p:sldMasterId id="2147484032" r:id="rId8"/>
    <p:sldMasterId id="2147484056" r:id="rId9"/>
    <p:sldMasterId id="2147484064" r:id="rId10"/>
    <p:sldMasterId id="2147484088" r:id="rId11"/>
    <p:sldMasterId id="2147484244" r:id="rId12"/>
    <p:sldMasterId id="2147484256" r:id="rId13"/>
    <p:sldMasterId id="2147484268" r:id="rId14"/>
    <p:sldMasterId id="2147484280" r:id="rId15"/>
    <p:sldMasterId id="2147484292" r:id="rId16"/>
    <p:sldMasterId id="2147484304" r:id="rId17"/>
    <p:sldMasterId id="2147484312" r:id="rId18"/>
  </p:sldMasterIdLst>
  <p:sldIdLst>
    <p:sldId id="394" r:id="rId19"/>
    <p:sldId id="395" r:id="rId20"/>
    <p:sldId id="384" r:id="rId21"/>
    <p:sldId id="385" r:id="rId22"/>
    <p:sldId id="387" r:id="rId23"/>
    <p:sldId id="409" r:id="rId24"/>
    <p:sldId id="453" r:id="rId25"/>
    <p:sldId id="454" r:id="rId26"/>
    <p:sldId id="469" r:id="rId27"/>
    <p:sldId id="411" r:id="rId28"/>
    <p:sldId id="412" r:id="rId29"/>
    <p:sldId id="413" r:id="rId30"/>
    <p:sldId id="414" r:id="rId31"/>
    <p:sldId id="415" r:id="rId32"/>
    <p:sldId id="416" r:id="rId33"/>
    <p:sldId id="417" r:id="rId34"/>
    <p:sldId id="418" r:id="rId35"/>
    <p:sldId id="470" r:id="rId36"/>
    <p:sldId id="467" r:id="rId37"/>
    <p:sldId id="425" r:id="rId38"/>
    <p:sldId id="422" r:id="rId39"/>
    <p:sldId id="423" r:id="rId40"/>
    <p:sldId id="428" r:id="rId41"/>
    <p:sldId id="424" r:id="rId42"/>
    <p:sldId id="429" r:id="rId43"/>
    <p:sldId id="426" r:id="rId44"/>
    <p:sldId id="457" r:id="rId45"/>
    <p:sldId id="427" r:id="rId46"/>
    <p:sldId id="430" r:id="rId47"/>
    <p:sldId id="468" r:id="rId48"/>
    <p:sldId id="271" r:id="rId49"/>
    <p:sldId id="471" r:id="rId50"/>
    <p:sldId id="329" r:id="rId51"/>
    <p:sldId id="519" r:id="rId52"/>
    <p:sldId id="401" r:id="rId53"/>
    <p:sldId id="520" r:id="rId54"/>
    <p:sldId id="521" r:id="rId55"/>
    <p:sldId id="522" r:id="rId56"/>
    <p:sldId id="405" r:id="rId57"/>
    <p:sldId id="523" r:id="rId58"/>
    <p:sldId id="407" r:id="rId59"/>
    <p:sldId id="408" r:id="rId60"/>
    <p:sldId id="524" r:id="rId61"/>
    <p:sldId id="410" r:id="rId62"/>
    <p:sldId id="525" r:id="rId63"/>
    <p:sldId id="526" r:id="rId64"/>
    <p:sldId id="550" r:id="rId65"/>
    <p:sldId id="332" r:id="rId66"/>
    <p:sldId id="392" r:id="rId67"/>
    <p:sldId id="458" r:id="rId68"/>
    <p:sldId id="459" r:id="rId69"/>
    <p:sldId id="461" r:id="rId70"/>
    <p:sldId id="460" r:id="rId71"/>
    <p:sldId id="462" r:id="rId72"/>
    <p:sldId id="475" r:id="rId73"/>
    <p:sldId id="472" r:id="rId74"/>
    <p:sldId id="396" r:id="rId75"/>
    <p:sldId id="398" r:id="rId76"/>
    <p:sldId id="434" r:id="rId77"/>
    <p:sldId id="463" r:id="rId78"/>
    <p:sldId id="464" r:id="rId79"/>
    <p:sldId id="465" r:id="rId80"/>
    <p:sldId id="466" r:id="rId81"/>
    <p:sldId id="404" r:id="rId82"/>
    <p:sldId id="473" r:id="rId83"/>
    <p:sldId id="402" r:id="rId84"/>
    <p:sldId id="403" r:id="rId85"/>
    <p:sldId id="406" r:id="rId86"/>
    <p:sldId id="474" r:id="rId8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CC"/>
    <a:srgbClr val="0033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99" autoAdjust="0"/>
    <p:restoredTop sz="94714" autoAdjust="0"/>
  </p:normalViewPr>
  <p:slideViewPr>
    <p:cSldViewPr>
      <p:cViewPr>
        <p:scale>
          <a:sx n="100" d="100"/>
          <a:sy n="100" d="100"/>
        </p:scale>
        <p:origin x="1949" y="960"/>
      </p:cViewPr>
      <p:guideLst>
        <p:guide orient="horz" pos="1620"/>
        <p:guide pos="2880"/>
      </p:guideLst>
    </p:cSldViewPr>
  </p:slideViewPr>
  <p:outlineViewPr>
    <p:cViewPr>
      <p:scale>
        <a:sx n="33" d="100"/>
        <a:sy n="33" d="100"/>
      </p:scale>
      <p:origin x="0" y="-142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84" Type="http://schemas.openxmlformats.org/officeDocument/2006/relationships/slide" Target="slides/slide66.xml"/><Relationship Id="rId89" Type="http://schemas.openxmlformats.org/officeDocument/2006/relationships/viewProps" Target="viewProps.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4.xml"/><Relationship Id="rId37" Type="http://schemas.openxmlformats.org/officeDocument/2006/relationships/slide" Target="slides/slide19.xml"/><Relationship Id="rId53" Type="http://schemas.openxmlformats.org/officeDocument/2006/relationships/slide" Target="slides/slide35.xml"/><Relationship Id="rId58" Type="http://schemas.openxmlformats.org/officeDocument/2006/relationships/slide" Target="slides/slide40.xml"/><Relationship Id="rId74" Type="http://schemas.openxmlformats.org/officeDocument/2006/relationships/slide" Target="slides/slide56.xml"/><Relationship Id="rId79" Type="http://schemas.openxmlformats.org/officeDocument/2006/relationships/slide" Target="slides/slide61.xml"/><Relationship Id="rId5" Type="http://schemas.openxmlformats.org/officeDocument/2006/relationships/slideMaster" Target="slideMasters/slideMaster5.xml"/><Relationship Id="rId90" Type="http://schemas.openxmlformats.org/officeDocument/2006/relationships/theme" Target="theme/them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slide" Target="slides/slide59.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80" Type="http://schemas.openxmlformats.org/officeDocument/2006/relationships/slide" Target="slides/slide62.xml"/><Relationship Id="rId85" Type="http://schemas.openxmlformats.org/officeDocument/2006/relationships/slide" Target="slides/slide6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slide" Target="slides/slide65.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slide" Target="slides/slide68.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slide" Target="slides/slide58.xml"/><Relationship Id="rId7" Type="http://schemas.openxmlformats.org/officeDocument/2006/relationships/slideMaster" Target="slideMasters/slideMaster7.xml"/><Relationship Id="rId71" Type="http://schemas.openxmlformats.org/officeDocument/2006/relationships/slide" Target="slides/slide53.xml"/><Relationship Id="rId2" Type="http://schemas.openxmlformats.org/officeDocument/2006/relationships/slideMaster" Target="slideMasters/slideMaster2.xml"/><Relationship Id="rId29" Type="http://schemas.openxmlformats.org/officeDocument/2006/relationships/slide" Target="slides/slide11.xml"/><Relationship Id="rId24" Type="http://schemas.openxmlformats.org/officeDocument/2006/relationships/slide" Target="slides/slide6.xml"/><Relationship Id="rId40" Type="http://schemas.openxmlformats.org/officeDocument/2006/relationships/slide" Target="slides/slide22.xml"/><Relationship Id="rId45" Type="http://schemas.openxmlformats.org/officeDocument/2006/relationships/slide" Target="slides/slide27.xml"/><Relationship Id="rId66" Type="http://schemas.openxmlformats.org/officeDocument/2006/relationships/slide" Target="slides/slide48.xml"/><Relationship Id="rId87" Type="http://schemas.openxmlformats.org/officeDocument/2006/relationships/slide" Target="slides/slide69.xml"/><Relationship Id="rId61" Type="http://schemas.openxmlformats.org/officeDocument/2006/relationships/slide" Target="slides/slide43.xml"/><Relationship Id="rId82" Type="http://schemas.openxmlformats.org/officeDocument/2006/relationships/slide" Target="slides/slide64.xml"/><Relationship Id="rId19"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68967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0875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5612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70769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290969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560057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50521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97524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28762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82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3221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72919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764743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94407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78010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80212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01173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15131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227062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619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324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291044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709693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692832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101561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135446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523408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64453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357738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54675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8193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57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810545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351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057051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27671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026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506067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92214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10214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491150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627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30915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33976075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22806403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2565518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5076117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8/8/2024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85644513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8/8/2024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3472720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8/8/2024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87949128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92517098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43721831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809534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87120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8429792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776283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30229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05157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651274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61885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93845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51954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74543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0960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8/8/2024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99480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854489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77469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8549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659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01894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734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98775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54632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0556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8566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8/8/2024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38366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9108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07797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3959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14552091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62071203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60335153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70199009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2928591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83841343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98033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8/8/2024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63718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45488413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53480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76685345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52787261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06912233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51231817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37522898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16503026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77694606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127381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44066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809293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6919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634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561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2171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444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4280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7429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6690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184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203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9826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3889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42237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44554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1490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8478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25458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03503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3520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62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9229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9560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3559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2315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8615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77653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0027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0779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81131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105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8/8/2024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8707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09062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53985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9510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05838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6233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9736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9961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3783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200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8/8/2024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8697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9041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2071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0341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51666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9893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75911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39511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9413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1976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8/8/2024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57474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8367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782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15575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689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9512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66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61970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2189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02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6045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97778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246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23638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65492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9274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0534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589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2472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25216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40024676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6256185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722864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1193286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6149971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597640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43278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3950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7872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012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image" Target="../media/image3.jpg"/><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8" Type="http://schemas.openxmlformats.org/officeDocument/2006/relationships/theme" Target="../theme/theme17.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5" Type="http://schemas.openxmlformats.org/officeDocument/2006/relationships/slideLayout" Target="../slideLayouts/slideLayout177.xml"/><Relationship Id="rId4" Type="http://schemas.openxmlformats.org/officeDocument/2006/relationships/slideLayout" Target="../slideLayouts/slideLayout176.xml"/><Relationship Id="rId9" Type="http://schemas.openxmlformats.org/officeDocument/2006/relationships/image" Target="../media/image3.jp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4.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8/8/2024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581217"/>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647319"/>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61204"/>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5018459"/>
      </p:ext>
    </p:extLst>
  </p:cSld>
  <p:clrMap bg1="lt1" tx1="dk1" bg2="lt2" tx2="dk2" accent1="accent1" accent2="accent2" accent3="accent3" accent4="accent4" accent5="accent5" accent6="accent6" hlink="hlink" folHlink="folHlink"/>
  <p:sldLayoutIdLst>
    <p:sldLayoutId id="2147484257" r:id="rId1"/>
    <p:sldLayoutId id="2147484258" r:id="rId2"/>
    <p:sldLayoutId id="2147484259" r:id="rId3"/>
    <p:sldLayoutId id="2147484260" r:id="rId4"/>
    <p:sldLayoutId id="2147484261" r:id="rId5"/>
    <p:sldLayoutId id="2147484262" r:id="rId6"/>
    <p:sldLayoutId id="2147484263" r:id="rId7"/>
    <p:sldLayoutId id="2147484264" r:id="rId8"/>
    <p:sldLayoutId id="2147484265" r:id="rId9"/>
    <p:sldLayoutId id="2147484266" r:id="rId10"/>
    <p:sldLayoutId id="21474842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8/8/2024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4208779267"/>
      </p:ext>
    </p:extLst>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 id="2147484276" r:id="rId8"/>
    <p:sldLayoutId id="2147484277" r:id="rId9"/>
    <p:sldLayoutId id="2147484278" r:id="rId10"/>
    <p:sldLayoutId id="21474842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1167771"/>
      </p:ext>
    </p:extLst>
  </p:cSld>
  <p:clrMap bg1="lt1" tx1="dk1" bg2="lt2" tx2="dk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6311316"/>
      </p:ext>
    </p:extLst>
  </p:cSld>
  <p:clrMap bg1="lt1" tx1="dk1" bg2="lt2" tx2="dk2" accent1="accent1" accent2="accent2" accent3="accent3" accent4="accent4" accent5="accent5" accent6="accent6" hlink="hlink" folHlink="folHlink"/>
  <p:sldLayoutIdLst>
    <p:sldLayoutId id="2147484293"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764225857"/>
      </p:ext>
    </p:extLst>
  </p:cSld>
  <p:clrMap bg1="lt1" tx1="dk1" bg2="lt2" tx2="dk2" accent1="accent1" accent2="accent2" accent3="accent3" accent4="accent4" accent5="accent5" accent6="accent6" hlink="hlink" folHlink="folHlink"/>
  <p:sldLayoutIdLst>
    <p:sldLayoutId id="2147484305" r:id="rId1"/>
    <p:sldLayoutId id="2147484306" r:id="rId2"/>
    <p:sldLayoutId id="2147484307" r:id="rId3"/>
    <p:sldLayoutId id="2147484308" r:id="rId4"/>
    <p:sldLayoutId id="2147484309" r:id="rId5"/>
    <p:sldLayoutId id="2147484310" r:id="rId6"/>
    <p:sldLayoutId id="21474843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1984038901"/>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2028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1043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34594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7671969"/>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9385899"/>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809949"/>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9790956"/>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8033217"/>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40.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9.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9.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4.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0.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0.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6.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0.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0.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6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6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6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6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6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6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6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73.xml"/></Relationships>
</file>

<file path=ppt/slides/_rels/slide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62.xml"/></Relationships>
</file>

<file path=ppt/slides/_rels/slide4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62.xml"/></Relationships>
</file>

<file path=ppt/slides/_rels/slide4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62.xml"/></Relationships>
</file>

<file path=ppt/slides/_rels/slide4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62.xml"/></Relationships>
</file>

<file path=ppt/slides/_rels/slide4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62.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g"/><Relationship Id="rId1" Type="http://schemas.openxmlformats.org/officeDocument/2006/relationships/slideLayout" Target="../slideLayouts/slideLayout180.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5.xml"/></Relationships>
</file>

<file path=ppt/slides/_rels/slide5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0.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Layout" Target="../slideLayouts/slideLayout56.xml"/></Relationships>
</file>

<file path=ppt/slides/_rels/slide5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8.xml"/></Relationships>
</file>

<file path=ppt/slides/_rels/slide6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9.xml"/></Relationships>
</file>

<file path=ppt/slides/_rels/slide6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9.xml"/></Relationships>
</file>

<file path=ppt/slides/_rels/slide6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9.xml"/></Relationships>
</file>

<file path=ppt/slides/_rels/slide6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9.xml"/></Relationships>
</file>

<file path=ppt/slides/_rels/slide6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0.xml"/></Relationships>
</file>

<file path=ppt/slides/_rels/slide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7.xml"/></Relationships>
</file>

<file path=ppt/slides/_rels/slide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0.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8.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br>
              <a:rPr lang="en-US" sz="3600" dirty="0">
                <a:solidFill>
                  <a:srgbClr val="000066"/>
                </a:solidFill>
                <a:effectLst/>
              </a:rPr>
            </a:br>
            <a:r>
              <a:rPr lang="vi-VN" sz="3600" dirty="0">
                <a:solidFill>
                  <a:srgbClr val="000066"/>
                </a:solidFill>
                <a:effectLst/>
              </a:rPr>
              <a:t>THỨ </a:t>
            </a:r>
            <a:r>
              <a:rPr lang="en-US" sz="3600" dirty="0">
                <a:solidFill>
                  <a:srgbClr val="000066"/>
                </a:solidFill>
                <a:effectLst/>
              </a:rPr>
              <a:t>NĂM</a:t>
            </a:r>
            <a:r>
              <a:rPr lang="vi-VN" sz="3600" dirty="0">
                <a:solidFill>
                  <a:srgbClr val="000066"/>
                </a:solidFill>
                <a:effectLst/>
              </a:rPr>
              <a:t> NGÀY 1</a:t>
            </a:r>
            <a:r>
              <a:rPr lang="en-US" sz="3600" dirty="0">
                <a:solidFill>
                  <a:srgbClr val="000066"/>
                </a:solidFill>
                <a:effectLst/>
              </a:rPr>
              <a:t>5</a:t>
            </a:r>
            <a:r>
              <a:rPr lang="vi-VN" sz="3600" dirty="0">
                <a:solidFill>
                  <a:srgbClr val="000066"/>
                </a:solidFill>
                <a:effectLst/>
              </a:rPr>
              <a:t>-08</a:t>
            </a:r>
            <a:br>
              <a:rPr lang="vi-VN" sz="3600" dirty="0">
                <a:solidFill>
                  <a:srgbClr val="000066"/>
                </a:solidFill>
                <a:effectLst/>
              </a:rPr>
            </a:br>
            <a:r>
              <a:rPr lang="vi-VN" sz="3600" dirty="0">
                <a:solidFill>
                  <a:srgbClr val="000066"/>
                </a:solidFill>
                <a:effectLst/>
              </a:rPr>
              <a:t>THÁNH LỄ </a:t>
            </a:r>
            <a:r>
              <a:rPr lang="en-US" sz="3600" dirty="0">
                <a:solidFill>
                  <a:srgbClr val="000066"/>
                </a:solidFill>
                <a:effectLst/>
              </a:rPr>
              <a:t>CHÍNH NGÀY</a:t>
            </a:r>
            <a:br>
              <a:rPr lang="vi-VN" sz="3600" dirty="0">
                <a:solidFill>
                  <a:srgbClr val="000066"/>
                </a:solidFill>
                <a:effectLst/>
              </a:rPr>
            </a:br>
            <a:r>
              <a:rPr lang="vi-VN" sz="3600" dirty="0">
                <a:solidFill>
                  <a:srgbClr val="000066"/>
                </a:solidFill>
                <a:effectLst/>
              </a:rPr>
              <a:t>ĐỨC MARIA HỒN XÁC LÊN TRỜI</a:t>
            </a:r>
            <a:br>
              <a:rPr lang="en-US" sz="3600" dirty="0">
                <a:solidFill>
                  <a:srgbClr val="000066"/>
                </a:solidFill>
                <a:effectLst/>
              </a:rPr>
            </a:br>
            <a:r>
              <a:rPr lang="en-US" sz="3600" dirty="0" err="1">
                <a:solidFill>
                  <a:srgbClr val="000066"/>
                </a:solidFill>
                <a:effectLst/>
              </a:rPr>
              <a:t>Lễ</a:t>
            </a:r>
            <a:r>
              <a:rPr lang="en-US" sz="3600" dirty="0">
                <a:solidFill>
                  <a:srgbClr val="000066"/>
                </a:solidFill>
                <a:effectLst/>
              </a:rPr>
              <a:t> </a:t>
            </a:r>
            <a:r>
              <a:rPr lang="en-US" sz="3600" dirty="0" err="1">
                <a:solidFill>
                  <a:srgbClr val="000066"/>
                </a:solidFill>
                <a:effectLst/>
              </a:rPr>
              <a:t>Trọng</a:t>
            </a:r>
            <a:br>
              <a:rPr lang="vi-VN" sz="3600" dirty="0">
                <a:solidFill>
                  <a:srgbClr val="000066"/>
                </a:solidFill>
                <a:effectLst/>
              </a:rPr>
            </a:br>
            <a:r>
              <a:rPr lang="vi-VN" sz="3600" i="1" dirty="0">
                <a:solidFill>
                  <a:srgbClr val="000066"/>
                </a:solidFill>
                <a:effectLst/>
              </a:rPr>
              <a:t>( Sách bài đọc quyển 2 trang 7</a:t>
            </a:r>
            <a:r>
              <a:rPr lang="en-US" sz="3600" i="1" dirty="0">
                <a:solidFill>
                  <a:srgbClr val="000066"/>
                </a:solidFill>
                <a:effectLst/>
              </a:rPr>
              <a:t>80</a:t>
            </a:r>
            <a:r>
              <a:rPr lang="vi-VN" sz="3600" i="1" dirty="0">
                <a:solidFill>
                  <a:srgbClr val="000066"/>
                </a:solidFill>
                <a:effectLst/>
              </a:rPr>
              <a:t> )</a:t>
            </a:r>
            <a:endParaRPr lang="en-US" sz="3600" b="0" i="1" dirty="0">
              <a:solidFill>
                <a:srgbClr val="000066"/>
              </a:solidFill>
              <a:effectLst/>
            </a:endParaRPr>
          </a:p>
        </p:txBody>
      </p:sp>
      <p:pic>
        <p:nvPicPr>
          <p:cNvPr id="5" name="Picture 4">
            <a:extLst>
              <a:ext uri="{FF2B5EF4-FFF2-40B4-BE49-F238E27FC236}">
                <a16:creationId xmlns:a16="http://schemas.microsoft.com/office/drawing/2014/main" id="{3DAB1C45-FA01-9087-766E-8E507355C2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9144000" cy="1442656"/>
          </a:xfrm>
          <a:prstGeom prst="rect">
            <a:avLst/>
          </a:prstGeom>
        </p:spPr>
      </p:pic>
      <p:sp>
        <p:nvSpPr>
          <p:cNvPr id="7" name="TextBox 6">
            <a:extLst>
              <a:ext uri="{FF2B5EF4-FFF2-40B4-BE49-F238E27FC236}">
                <a16:creationId xmlns:a16="http://schemas.microsoft.com/office/drawing/2014/main" id="{588BB18F-DD2B-C501-76E8-DB850AF35D79}"/>
              </a:ext>
            </a:extLst>
          </p:cNvPr>
          <p:cNvSpPr txBox="1"/>
          <p:nvPr/>
        </p:nvSpPr>
        <p:spPr>
          <a:xfrm>
            <a:off x="1447800" y="285750"/>
            <a:ext cx="6324600" cy="707886"/>
          </a:xfrm>
          <a:prstGeom prst="rect">
            <a:avLst/>
          </a:prstGeom>
          <a:noFill/>
        </p:spPr>
        <p:txBody>
          <a:bodyPr wrap="square">
            <a:spAutoFit/>
          </a:bodyPr>
          <a:lstStyle/>
          <a:p>
            <a:pPr lvl="1" algn="ctr"/>
            <a:r>
              <a:rPr lang="en-US" sz="2000" dirty="0">
                <a:solidFill>
                  <a:schemeClr val="bg1"/>
                </a:solidFill>
              </a:rPr>
              <a:t>CA ĐOÀN THÁNH CECILIA - GIÁO XỨ THIÊN ÂN</a:t>
            </a:r>
          </a:p>
          <a:p>
            <a:pPr lvl="1" algn="ctr"/>
            <a:r>
              <a:rPr lang="en-US" sz="2000" dirty="0">
                <a:solidFill>
                  <a:schemeClr val="bg1"/>
                </a:solidFill>
              </a:rPr>
              <a:t>LỄ SÁNG 05 GIỜ</a:t>
            </a:r>
          </a:p>
        </p:txBody>
      </p:sp>
    </p:spTree>
    <p:extLst>
      <p:ext uri="{BB962C8B-B14F-4D97-AF65-F5344CB8AC3E}">
        <p14:creationId xmlns:p14="http://schemas.microsoft.com/office/powerpoint/2010/main" val="2552349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rgbClr val="000066"/>
                </a:solidFill>
                <a:effectLst/>
                <a:latin typeface="+mj-lt"/>
              </a:rPr>
            </a:br>
            <a:endParaRPr lang="en-US" b="0" dirty="0">
              <a:solidFill>
                <a:srgbClr val="000066"/>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C00000"/>
              </a:solidFill>
              <a:effectLst/>
              <a:latin typeface="+mj-lt"/>
              <a:cs typeface="Times New Roman" panose="02020603050405020304" pitchFamily="18" charset="0"/>
            </a:endParaRPr>
          </a:p>
          <a:p>
            <a:pPr eaLnBrk="1" hangingPunct="1">
              <a:lnSpc>
                <a:spcPct val="150000"/>
              </a:lnSpc>
            </a:pPr>
            <a:r>
              <a:rPr lang="en-US" sz="7200" b="0" dirty="0">
                <a:solidFill>
                  <a:srgbClr val="C00000"/>
                </a:solidFill>
                <a:effectLst/>
                <a:latin typeface="+mj-lt"/>
                <a:cs typeface="Times New Roman" panose="02020603050405020304" pitchFamily="18" charset="0"/>
              </a:rPr>
              <a:t>KINH VINH DANH</a:t>
            </a:r>
            <a:endParaRPr lang="vi-VN" sz="7200" b="0"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6856259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rgbClr val="000066"/>
                </a:solidFill>
                <a:effectLst/>
                <a:latin typeface="+mj-lt"/>
              </a:rPr>
            </a:br>
            <a:endParaRPr lang="en-US" b="0" dirty="0">
              <a:solidFill>
                <a:srgbClr val="000066"/>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C00000"/>
                </a:solidFill>
                <a:effectLst/>
                <a:latin typeface="+mj-lt"/>
                <a:cs typeface="Times New Roman" panose="02020603050405020304" pitchFamily="18" charset="0"/>
              </a:rPr>
              <a:t>Chủ</a:t>
            </a:r>
            <a:r>
              <a:rPr lang="en-US" sz="4000" b="0" u="sng" dirty="0">
                <a:solidFill>
                  <a:srgbClr val="C00000"/>
                </a:solidFill>
                <a:effectLst/>
                <a:latin typeface="+mj-lt"/>
                <a:cs typeface="Times New Roman" panose="02020603050405020304" pitchFamily="18" charset="0"/>
              </a:rPr>
              <a:t> </a:t>
            </a:r>
            <a:r>
              <a:rPr lang="en-US" sz="4000" b="0" u="sng" dirty="0" err="1">
                <a:solidFill>
                  <a:srgbClr val="C00000"/>
                </a:solidFill>
                <a:effectLst/>
                <a:latin typeface="+mj-lt"/>
                <a:cs typeface="Times New Roman" panose="02020603050405020304" pitchFamily="18" charset="0"/>
              </a:rPr>
              <a:t>tế</a:t>
            </a:r>
            <a:r>
              <a:rPr lang="en-US" sz="4000" b="0" u="sng" dirty="0">
                <a:solidFill>
                  <a:srgbClr val="C00000"/>
                </a:solidFill>
                <a:effectLst/>
                <a:latin typeface="+mj-lt"/>
                <a:cs typeface="Times New Roman" panose="02020603050405020304" pitchFamily="18" charset="0"/>
              </a:rPr>
              <a:t>:</a:t>
            </a:r>
            <a:r>
              <a:rPr lang="en-US" sz="4000" b="0"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Vinh</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danh</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Thiên</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Chúa</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trên</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các</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tầng</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trời</a:t>
            </a:r>
            <a:r>
              <a:rPr lang="en-US" sz="5400" b="0" i="1" dirty="0">
                <a:solidFill>
                  <a:srgbClr val="C00000"/>
                </a:solidFill>
                <a:effectLst/>
                <a:latin typeface="+mj-lt"/>
                <a:cs typeface="Times New Roman" panose="02020603050405020304" pitchFamily="18" charset="0"/>
              </a:rPr>
              <a:t>.</a:t>
            </a:r>
            <a:br>
              <a:rPr lang="en-US" sz="5400" b="0" i="1" dirty="0">
                <a:solidFill>
                  <a:srgbClr val="C00000"/>
                </a:solidFill>
                <a:effectLst/>
                <a:latin typeface="+mj-lt"/>
                <a:cs typeface="Times New Roman" panose="02020603050405020304" pitchFamily="18" charset="0"/>
              </a:rPr>
            </a:br>
            <a:r>
              <a:rPr lang="vi-VN" sz="5400" b="0" dirty="0">
                <a:solidFill>
                  <a:srgbClr val="C00000"/>
                </a:solidFill>
                <a:effectLst/>
                <a:latin typeface="+mj-lt"/>
                <a:cs typeface="Times New Roman" panose="02020603050405020304" pitchFamily="18" charset="0"/>
              </a:rPr>
              <a:t>A+B:</a:t>
            </a:r>
            <a:r>
              <a:rPr lang="vi-VN" sz="5400" b="0" dirty="0">
                <a:solidFill>
                  <a:srgbClr val="000066"/>
                </a:solidFill>
                <a:effectLst/>
                <a:latin typeface="+mj-lt"/>
                <a:cs typeface="Times New Roman" panose="02020603050405020304" pitchFamily="18" charset="0"/>
              </a:rPr>
              <a:t> Và bình an dưới thế cho người thiện tâm</a:t>
            </a:r>
            <a:r>
              <a:rPr lang="en-US" sz="5400" b="0" dirty="0">
                <a:solidFill>
                  <a:srgbClr val="000066"/>
                </a:solidFill>
                <a:effectLst/>
                <a:latin typeface="+mj-lt"/>
                <a:cs typeface="Times New Roman" panose="02020603050405020304" pitchFamily="18" charset="0"/>
              </a:rPr>
              <a:t>.</a:t>
            </a:r>
            <a:endParaRPr lang="vi-VN" sz="5400" b="0" dirty="0">
              <a:solidFill>
                <a:srgbClr val="000066"/>
              </a:solidFill>
              <a:effectLst/>
              <a:latin typeface="+mj-lt"/>
              <a:cs typeface="Times New Roman" panose="02020603050405020304" pitchFamily="18" charset="0"/>
            </a:endParaRPr>
          </a:p>
        </p:txBody>
      </p:sp>
    </p:spTree>
    <p:extLst>
      <p:ext uri="{BB962C8B-B14F-4D97-AF65-F5344CB8AC3E}">
        <p14:creationId xmlns:p14="http://schemas.microsoft.com/office/powerpoint/2010/main" val="16284372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rgbClr val="000066"/>
                </a:solidFill>
                <a:effectLst/>
                <a:latin typeface="+mj-lt"/>
              </a:rPr>
            </a:br>
            <a:endParaRPr lang="en-US" b="0" dirty="0">
              <a:solidFill>
                <a:srgbClr val="000066"/>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C00000"/>
                </a:solidFill>
                <a:effectLst/>
                <a:latin typeface="+mj-lt"/>
                <a:cs typeface="Times New Roman" panose="02020603050405020304" pitchFamily="18" charset="0"/>
              </a:rPr>
              <a:t>A:</a:t>
            </a:r>
            <a:r>
              <a:rPr lang="en-US" sz="5000" b="0" dirty="0">
                <a:solidFill>
                  <a:srgbClr val="000066"/>
                </a:solidFill>
                <a:effectLst/>
                <a:latin typeface="+mj-lt"/>
                <a:cs typeface="Times New Roman" panose="02020603050405020304" pitchFamily="18" charset="0"/>
              </a:rPr>
              <a:t> </a:t>
            </a:r>
            <a:r>
              <a:rPr lang="en-US" sz="5000" b="0" dirty="0" err="1">
                <a:solidFill>
                  <a:srgbClr val="000066"/>
                </a:solidFill>
                <a:effectLst/>
                <a:latin typeface="+mj-lt"/>
                <a:cs typeface="Times New Roman" panose="02020603050405020304" pitchFamily="18" charset="0"/>
              </a:rPr>
              <a:t>Chúng</a:t>
            </a:r>
            <a:r>
              <a:rPr lang="en-US" sz="5000" b="0" dirty="0">
                <a:solidFill>
                  <a:srgbClr val="000066"/>
                </a:solidFill>
                <a:effectLst/>
                <a:latin typeface="+mj-lt"/>
                <a:cs typeface="Times New Roman" panose="02020603050405020304" pitchFamily="18" charset="0"/>
              </a:rPr>
              <a:t> con </a:t>
            </a:r>
            <a:r>
              <a:rPr lang="en-US" sz="5000" b="0" dirty="0" err="1">
                <a:solidFill>
                  <a:srgbClr val="000066"/>
                </a:solidFill>
                <a:effectLst/>
                <a:latin typeface="+mj-lt"/>
                <a:cs typeface="Times New Roman" panose="02020603050405020304" pitchFamily="18" charset="0"/>
              </a:rPr>
              <a:t>ca</a:t>
            </a:r>
            <a:r>
              <a:rPr lang="en-US" sz="5000" b="0" dirty="0">
                <a:solidFill>
                  <a:srgbClr val="000066"/>
                </a:solidFill>
                <a:effectLst/>
                <a:latin typeface="+mj-lt"/>
                <a:cs typeface="Times New Roman" panose="02020603050405020304" pitchFamily="18" charset="0"/>
              </a:rPr>
              <a:t> </a:t>
            </a:r>
            <a:r>
              <a:rPr lang="en-US" sz="5000" b="0" dirty="0" err="1">
                <a:solidFill>
                  <a:srgbClr val="000066"/>
                </a:solidFill>
                <a:effectLst/>
                <a:latin typeface="+mj-lt"/>
                <a:cs typeface="Times New Roman" panose="02020603050405020304" pitchFamily="18" charset="0"/>
              </a:rPr>
              <a:t>ngợi</a:t>
            </a:r>
            <a:r>
              <a:rPr lang="en-US" sz="5000" b="0" dirty="0">
                <a:solidFill>
                  <a:srgbClr val="000066"/>
                </a:solidFill>
                <a:effectLst/>
                <a:latin typeface="+mj-lt"/>
                <a:cs typeface="Times New Roman" panose="02020603050405020304" pitchFamily="18" charset="0"/>
              </a:rPr>
              <a:t> </a:t>
            </a:r>
            <a:r>
              <a:rPr lang="en-US" sz="5000" b="0" dirty="0" err="1">
                <a:solidFill>
                  <a:srgbClr val="000066"/>
                </a:solidFill>
                <a:effectLst/>
                <a:latin typeface="+mj-lt"/>
                <a:cs typeface="Times New Roman" panose="02020603050405020304" pitchFamily="18" charset="0"/>
              </a:rPr>
              <a:t>Chúa</a:t>
            </a:r>
            <a:r>
              <a:rPr lang="en-US" sz="5000" b="0" dirty="0">
                <a:solidFill>
                  <a:srgbClr val="000066"/>
                </a:solidFill>
                <a:effectLst/>
                <a:latin typeface="+mj-lt"/>
                <a:cs typeface="Times New Roman" panose="02020603050405020304" pitchFamily="18" charset="0"/>
              </a:rPr>
              <a:t>.</a:t>
            </a:r>
          </a:p>
          <a:p>
            <a:pPr algn="l" eaLnBrk="1" hangingPunct="1">
              <a:lnSpc>
                <a:spcPct val="140000"/>
              </a:lnSpc>
            </a:pPr>
            <a:r>
              <a:rPr lang="en-US" sz="5000" b="0" u="sng" dirty="0">
                <a:solidFill>
                  <a:srgbClr val="C00000"/>
                </a:solidFill>
                <a:effectLst/>
                <a:latin typeface="+mj-lt"/>
                <a:cs typeface="Times New Roman" panose="02020603050405020304" pitchFamily="18" charset="0"/>
              </a:rPr>
              <a:t>B:</a:t>
            </a:r>
            <a:r>
              <a:rPr lang="en-US" sz="5000" b="0" dirty="0">
                <a:solidFill>
                  <a:srgbClr val="000066"/>
                </a:solidFill>
                <a:effectLst/>
                <a:latin typeface="+mj-lt"/>
                <a:cs typeface="Times New Roman" panose="02020603050405020304" pitchFamily="18" charset="0"/>
              </a:rPr>
              <a:t> </a:t>
            </a:r>
            <a:r>
              <a:rPr lang="en-US" sz="5000" b="0" dirty="0" err="1">
                <a:solidFill>
                  <a:srgbClr val="000066"/>
                </a:solidFill>
                <a:effectLst/>
                <a:latin typeface="+mj-lt"/>
                <a:cs typeface="Times New Roman" panose="02020603050405020304" pitchFamily="18" charset="0"/>
              </a:rPr>
              <a:t>Chúng</a:t>
            </a:r>
            <a:r>
              <a:rPr lang="en-US" sz="5000" b="0" dirty="0">
                <a:solidFill>
                  <a:srgbClr val="000066"/>
                </a:solidFill>
                <a:effectLst/>
                <a:latin typeface="+mj-lt"/>
                <a:cs typeface="Times New Roman" panose="02020603050405020304" pitchFamily="18" charset="0"/>
              </a:rPr>
              <a:t> con </a:t>
            </a:r>
            <a:r>
              <a:rPr lang="en-US" sz="5000" b="0" dirty="0" err="1">
                <a:solidFill>
                  <a:srgbClr val="000066"/>
                </a:solidFill>
                <a:effectLst/>
                <a:latin typeface="+mj-lt"/>
                <a:cs typeface="Times New Roman" panose="02020603050405020304" pitchFamily="18" charset="0"/>
              </a:rPr>
              <a:t>chúc</a:t>
            </a:r>
            <a:r>
              <a:rPr lang="en-US" sz="5000" b="0" dirty="0">
                <a:solidFill>
                  <a:srgbClr val="000066"/>
                </a:solidFill>
                <a:effectLst/>
                <a:latin typeface="+mj-lt"/>
                <a:cs typeface="Times New Roman" panose="02020603050405020304" pitchFamily="18" charset="0"/>
              </a:rPr>
              <a:t> </a:t>
            </a:r>
            <a:r>
              <a:rPr lang="en-US" sz="5000" b="0" dirty="0" err="1">
                <a:solidFill>
                  <a:srgbClr val="000066"/>
                </a:solidFill>
                <a:effectLst/>
                <a:latin typeface="+mj-lt"/>
                <a:cs typeface="Times New Roman" panose="02020603050405020304" pitchFamily="18" charset="0"/>
              </a:rPr>
              <a:t>tụng</a:t>
            </a:r>
            <a:r>
              <a:rPr lang="en-US" sz="5000" b="0" dirty="0">
                <a:solidFill>
                  <a:srgbClr val="000066"/>
                </a:solidFill>
                <a:effectLst/>
                <a:latin typeface="+mj-lt"/>
                <a:cs typeface="Times New Roman" panose="02020603050405020304" pitchFamily="18" charset="0"/>
              </a:rPr>
              <a:t> </a:t>
            </a:r>
            <a:r>
              <a:rPr lang="en-US" sz="5000" b="0" dirty="0" err="1">
                <a:solidFill>
                  <a:srgbClr val="000066"/>
                </a:solidFill>
                <a:effectLst/>
                <a:latin typeface="+mj-lt"/>
                <a:cs typeface="Times New Roman" panose="02020603050405020304" pitchFamily="18" charset="0"/>
              </a:rPr>
              <a:t>Chúa</a:t>
            </a:r>
            <a:r>
              <a:rPr lang="en-US" sz="5000" b="0" dirty="0">
                <a:solidFill>
                  <a:srgbClr val="000066"/>
                </a:solidFill>
                <a:effectLst/>
                <a:latin typeface="+mj-lt"/>
                <a:cs typeface="Times New Roman" panose="02020603050405020304" pitchFamily="18" charset="0"/>
              </a:rPr>
              <a:t>. </a:t>
            </a:r>
            <a:br>
              <a:rPr lang="en-US" sz="5000" b="0" dirty="0">
                <a:solidFill>
                  <a:srgbClr val="000066"/>
                </a:solidFill>
                <a:effectLst/>
                <a:latin typeface="+mj-lt"/>
                <a:cs typeface="Times New Roman" panose="02020603050405020304" pitchFamily="18" charset="0"/>
              </a:rPr>
            </a:br>
            <a:r>
              <a:rPr lang="en-US" sz="5000" b="0" dirty="0">
                <a:solidFill>
                  <a:srgbClr val="C00000"/>
                </a:solidFill>
                <a:effectLst/>
                <a:latin typeface="+mj-lt"/>
                <a:cs typeface="Times New Roman" panose="02020603050405020304" pitchFamily="18" charset="0"/>
              </a:rPr>
              <a:t>A:</a:t>
            </a:r>
            <a:r>
              <a:rPr lang="en-US" sz="5000" b="0" dirty="0">
                <a:solidFill>
                  <a:srgbClr val="000066"/>
                </a:solidFill>
                <a:effectLst/>
                <a:latin typeface="+mj-lt"/>
                <a:cs typeface="Times New Roman" panose="02020603050405020304" pitchFamily="18" charset="0"/>
              </a:rPr>
              <a:t> </a:t>
            </a:r>
            <a:r>
              <a:rPr lang="en-US" sz="5000" b="0" dirty="0" err="1">
                <a:solidFill>
                  <a:srgbClr val="000066"/>
                </a:solidFill>
                <a:effectLst/>
                <a:latin typeface="+mj-lt"/>
                <a:cs typeface="Times New Roman" panose="02020603050405020304" pitchFamily="18" charset="0"/>
              </a:rPr>
              <a:t>Chúng</a:t>
            </a:r>
            <a:r>
              <a:rPr lang="en-US" sz="5000" b="0" dirty="0">
                <a:solidFill>
                  <a:srgbClr val="000066"/>
                </a:solidFill>
                <a:effectLst/>
                <a:latin typeface="+mj-lt"/>
                <a:cs typeface="Times New Roman" panose="02020603050405020304" pitchFamily="18" charset="0"/>
              </a:rPr>
              <a:t> con </a:t>
            </a:r>
            <a:r>
              <a:rPr lang="en-US" sz="5000" b="0" dirty="0" err="1">
                <a:solidFill>
                  <a:srgbClr val="000066"/>
                </a:solidFill>
                <a:effectLst/>
                <a:latin typeface="+mj-lt"/>
                <a:cs typeface="Times New Roman" panose="02020603050405020304" pitchFamily="18" charset="0"/>
              </a:rPr>
              <a:t>thờ</a:t>
            </a:r>
            <a:r>
              <a:rPr lang="en-US" sz="5000" b="0" dirty="0">
                <a:solidFill>
                  <a:srgbClr val="000066"/>
                </a:solidFill>
                <a:effectLst/>
                <a:latin typeface="+mj-lt"/>
                <a:cs typeface="Times New Roman" panose="02020603050405020304" pitchFamily="18" charset="0"/>
              </a:rPr>
              <a:t> </a:t>
            </a:r>
            <a:r>
              <a:rPr lang="en-US" sz="5000" b="0" dirty="0" err="1">
                <a:solidFill>
                  <a:srgbClr val="000066"/>
                </a:solidFill>
                <a:effectLst/>
                <a:latin typeface="+mj-lt"/>
                <a:cs typeface="Times New Roman" panose="02020603050405020304" pitchFamily="18" charset="0"/>
              </a:rPr>
              <a:t>lạy</a:t>
            </a:r>
            <a:r>
              <a:rPr lang="en-US" sz="5000" b="0" dirty="0">
                <a:solidFill>
                  <a:srgbClr val="000066"/>
                </a:solidFill>
                <a:effectLst/>
                <a:latin typeface="+mj-lt"/>
                <a:cs typeface="Times New Roman" panose="02020603050405020304" pitchFamily="18" charset="0"/>
              </a:rPr>
              <a:t> </a:t>
            </a:r>
            <a:r>
              <a:rPr lang="en-US" sz="5000" b="0" dirty="0" err="1">
                <a:solidFill>
                  <a:srgbClr val="000066"/>
                </a:solidFill>
                <a:effectLst/>
                <a:latin typeface="+mj-lt"/>
                <a:cs typeface="Times New Roman" panose="02020603050405020304" pitchFamily="18" charset="0"/>
              </a:rPr>
              <a:t>Chúa</a:t>
            </a:r>
            <a:r>
              <a:rPr lang="en-US" sz="5000" b="0" dirty="0">
                <a:solidFill>
                  <a:srgbClr val="000066"/>
                </a:solidFill>
                <a:effectLst/>
                <a:latin typeface="+mj-lt"/>
                <a:cs typeface="Times New Roman" panose="02020603050405020304" pitchFamily="18" charset="0"/>
              </a:rPr>
              <a:t>. </a:t>
            </a:r>
          </a:p>
          <a:p>
            <a:pPr algn="l" eaLnBrk="1" hangingPunct="1">
              <a:lnSpc>
                <a:spcPct val="140000"/>
              </a:lnSpc>
            </a:pPr>
            <a:r>
              <a:rPr lang="en-US" sz="5000" b="0" dirty="0">
                <a:solidFill>
                  <a:srgbClr val="C00000"/>
                </a:solidFill>
                <a:effectLst/>
                <a:latin typeface="+mj-lt"/>
                <a:cs typeface="Times New Roman" panose="02020603050405020304" pitchFamily="18" charset="0"/>
              </a:rPr>
              <a:t>B:</a:t>
            </a:r>
            <a:r>
              <a:rPr lang="en-US" sz="5000" b="0" dirty="0">
                <a:solidFill>
                  <a:srgbClr val="000066"/>
                </a:solidFill>
                <a:effectLst/>
                <a:latin typeface="+mj-lt"/>
                <a:cs typeface="Times New Roman" panose="02020603050405020304" pitchFamily="18" charset="0"/>
              </a:rPr>
              <a:t> </a:t>
            </a:r>
            <a:r>
              <a:rPr lang="en-US" sz="5000" b="0" dirty="0" err="1">
                <a:solidFill>
                  <a:srgbClr val="000066"/>
                </a:solidFill>
                <a:effectLst/>
                <a:latin typeface="+mj-lt"/>
                <a:cs typeface="Times New Roman" panose="02020603050405020304" pitchFamily="18" charset="0"/>
              </a:rPr>
              <a:t>Chúng</a:t>
            </a:r>
            <a:r>
              <a:rPr lang="en-US" sz="5000" b="0" dirty="0">
                <a:solidFill>
                  <a:srgbClr val="000066"/>
                </a:solidFill>
                <a:effectLst/>
                <a:latin typeface="+mj-lt"/>
                <a:cs typeface="Times New Roman" panose="02020603050405020304" pitchFamily="18" charset="0"/>
              </a:rPr>
              <a:t> con </a:t>
            </a:r>
            <a:r>
              <a:rPr lang="en-US" sz="5000" b="0" dirty="0" err="1">
                <a:solidFill>
                  <a:srgbClr val="000066"/>
                </a:solidFill>
                <a:effectLst/>
                <a:latin typeface="+mj-lt"/>
                <a:cs typeface="Times New Roman" panose="02020603050405020304" pitchFamily="18" charset="0"/>
              </a:rPr>
              <a:t>tôn</a:t>
            </a:r>
            <a:r>
              <a:rPr lang="en-US" sz="5000" b="0" dirty="0">
                <a:solidFill>
                  <a:srgbClr val="000066"/>
                </a:solidFill>
                <a:effectLst/>
                <a:latin typeface="+mj-lt"/>
                <a:cs typeface="Times New Roman" panose="02020603050405020304" pitchFamily="18" charset="0"/>
              </a:rPr>
              <a:t> </a:t>
            </a:r>
            <a:r>
              <a:rPr lang="en-US" sz="5000" b="0" dirty="0" err="1">
                <a:solidFill>
                  <a:srgbClr val="000066"/>
                </a:solidFill>
                <a:effectLst/>
                <a:latin typeface="+mj-lt"/>
                <a:cs typeface="Times New Roman" panose="02020603050405020304" pitchFamily="18" charset="0"/>
              </a:rPr>
              <a:t>vinh</a:t>
            </a:r>
            <a:r>
              <a:rPr lang="en-US" sz="5000" b="0" dirty="0">
                <a:solidFill>
                  <a:srgbClr val="000066"/>
                </a:solidFill>
                <a:effectLst/>
                <a:latin typeface="+mj-lt"/>
                <a:cs typeface="Times New Roman" panose="02020603050405020304" pitchFamily="18" charset="0"/>
              </a:rPr>
              <a:t> </a:t>
            </a:r>
            <a:r>
              <a:rPr lang="en-US" sz="5000" b="0" dirty="0" err="1">
                <a:solidFill>
                  <a:srgbClr val="000066"/>
                </a:solidFill>
                <a:effectLst/>
                <a:latin typeface="+mj-lt"/>
                <a:cs typeface="Times New Roman" panose="02020603050405020304" pitchFamily="18" charset="0"/>
              </a:rPr>
              <a:t>Chúa</a:t>
            </a:r>
            <a:r>
              <a:rPr lang="en-US" sz="5000" b="0" dirty="0">
                <a:solidFill>
                  <a:srgbClr val="000066"/>
                </a:solidFill>
                <a:effectLst/>
                <a:latin typeface="+mj-lt"/>
                <a:cs typeface="Times New Roman" panose="02020603050405020304" pitchFamily="18" charset="0"/>
              </a:rPr>
              <a:t>.</a:t>
            </a:r>
          </a:p>
        </p:txBody>
      </p:sp>
    </p:spTree>
    <p:extLst>
      <p:ext uri="{BB962C8B-B14F-4D97-AF65-F5344CB8AC3E}">
        <p14:creationId xmlns:p14="http://schemas.microsoft.com/office/powerpoint/2010/main" val="6854889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dirty="0">
                <a:solidFill>
                  <a:srgbClr val="000066"/>
                </a:solidFill>
                <a:effectLst/>
                <a:latin typeface="+mj-lt"/>
              </a:rPr>
            </a:br>
            <a:endParaRPr lang="en-US" sz="4000" b="0" dirty="0">
              <a:solidFill>
                <a:srgbClr val="000066"/>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C00000"/>
                </a:solidFill>
                <a:effectLst/>
                <a:latin typeface="+mj-lt"/>
                <a:cs typeface="Times New Roman" panose="02020603050405020304" pitchFamily="18" charset="0"/>
              </a:rPr>
              <a:t>A:</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Chúng</a:t>
            </a:r>
            <a:r>
              <a:rPr lang="en-US" sz="4800" b="0" dirty="0">
                <a:solidFill>
                  <a:srgbClr val="000066"/>
                </a:solidFill>
                <a:effectLst/>
                <a:latin typeface="+mj-lt"/>
                <a:cs typeface="Times New Roman" panose="02020603050405020304" pitchFamily="18" charset="0"/>
              </a:rPr>
              <a:t> con </a:t>
            </a:r>
            <a:r>
              <a:rPr lang="en-US" sz="4800" b="0" dirty="0" err="1">
                <a:solidFill>
                  <a:srgbClr val="000066"/>
                </a:solidFill>
                <a:effectLst/>
                <a:latin typeface="+mj-lt"/>
                <a:cs typeface="Times New Roman" panose="02020603050405020304" pitchFamily="18" charset="0"/>
              </a:rPr>
              <a:t>cảm</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tạ</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Chúa</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vì</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vinh</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quang</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cao</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cả</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Chúa</a:t>
            </a:r>
            <a:r>
              <a:rPr lang="en-US" sz="4800" b="0" dirty="0">
                <a:solidFill>
                  <a:srgbClr val="000066"/>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C00000"/>
                </a:solidFill>
                <a:effectLst/>
                <a:latin typeface="+mj-lt"/>
                <a:cs typeface="Times New Roman" panose="02020603050405020304" pitchFamily="18" charset="0"/>
              </a:rPr>
              <a:t>B:</a:t>
            </a:r>
            <a:r>
              <a:rPr lang="vi-VN" sz="4800" b="0" dirty="0">
                <a:solidFill>
                  <a:srgbClr val="000066"/>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1681706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dirty="0">
                <a:solidFill>
                  <a:srgbClr val="000066"/>
                </a:solidFill>
                <a:effectLst/>
                <a:latin typeface="+mj-lt"/>
              </a:rPr>
            </a:br>
            <a:endParaRPr lang="en-US" sz="4000" b="0" dirty="0">
              <a:solidFill>
                <a:srgbClr val="000066"/>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C00000"/>
                </a:solidFill>
                <a:effectLst/>
                <a:latin typeface="+mj-lt"/>
                <a:cs typeface="Times New Roman" panose="02020603050405020304" pitchFamily="18" charset="0"/>
              </a:rPr>
              <a:t>A:</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Lạy</a:t>
            </a:r>
            <a:r>
              <a:rPr lang="en-US" sz="4800" b="0" dirty="0">
                <a:solidFill>
                  <a:srgbClr val="000066"/>
                </a:solidFill>
                <a:effectLst/>
                <a:latin typeface="+mj-lt"/>
                <a:cs typeface="Times New Roman" panose="02020603050405020304" pitchFamily="18" charset="0"/>
              </a:rPr>
              <a:t> con </a:t>
            </a:r>
            <a:r>
              <a:rPr lang="en-US" sz="4800" b="0" dirty="0" err="1">
                <a:solidFill>
                  <a:srgbClr val="000066"/>
                </a:solidFill>
                <a:effectLst/>
                <a:latin typeface="+mj-lt"/>
                <a:cs typeface="Times New Roman" panose="02020603050405020304" pitchFamily="18" charset="0"/>
              </a:rPr>
              <a:t>một</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Thiên</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Chúa</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Chúa</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Giêsu</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Kitô</a:t>
            </a:r>
            <a:r>
              <a:rPr lang="en-US" sz="4800" b="0" dirty="0">
                <a:solidFill>
                  <a:srgbClr val="000066"/>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C00000"/>
                </a:solidFill>
                <a:effectLst/>
                <a:latin typeface="+mj-lt"/>
                <a:cs typeface="Times New Roman" panose="02020603050405020304" pitchFamily="18" charset="0"/>
              </a:rPr>
              <a:t>B:</a:t>
            </a:r>
            <a:r>
              <a:rPr lang="vi-VN" sz="4800" b="0" dirty="0">
                <a:solidFill>
                  <a:srgbClr val="000066"/>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8812020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dirty="0">
                <a:solidFill>
                  <a:srgbClr val="000066"/>
                </a:solidFill>
                <a:effectLst/>
                <a:latin typeface="+mj-lt"/>
              </a:rPr>
            </a:br>
            <a:endParaRPr lang="en-US" sz="4000" b="0" dirty="0">
              <a:solidFill>
                <a:srgbClr val="000066"/>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C00000"/>
                </a:solidFill>
                <a:effectLst/>
                <a:latin typeface="+mj-lt"/>
                <a:cs typeface="Times New Roman" panose="02020603050405020304" pitchFamily="18" charset="0"/>
              </a:rPr>
              <a:t>A:</a:t>
            </a:r>
            <a:r>
              <a:rPr lang="en-US" sz="5400" b="0" dirty="0">
                <a:solidFill>
                  <a:srgbClr val="000066"/>
                </a:solidFill>
                <a:effectLst/>
                <a:latin typeface="+mj-lt"/>
                <a:cs typeface="Times New Roman" panose="02020603050405020304" pitchFamily="18" charset="0"/>
              </a:rPr>
              <a:t> </a:t>
            </a:r>
            <a:r>
              <a:rPr lang="en-US" sz="5400" b="0" dirty="0" err="1">
                <a:solidFill>
                  <a:srgbClr val="000066"/>
                </a:solidFill>
                <a:effectLst/>
                <a:latin typeface="+mj-lt"/>
                <a:cs typeface="Times New Roman" panose="02020603050405020304" pitchFamily="18" charset="0"/>
              </a:rPr>
              <a:t>Chúa</a:t>
            </a:r>
            <a:r>
              <a:rPr lang="en-US" sz="5400" b="0" dirty="0">
                <a:solidFill>
                  <a:srgbClr val="000066"/>
                </a:solidFill>
                <a:effectLst/>
                <a:latin typeface="+mj-lt"/>
                <a:cs typeface="Times New Roman" panose="02020603050405020304" pitchFamily="18" charset="0"/>
              </a:rPr>
              <a:t> </a:t>
            </a:r>
            <a:r>
              <a:rPr lang="en-US" sz="5400" b="0" dirty="0" err="1">
                <a:solidFill>
                  <a:srgbClr val="000066"/>
                </a:solidFill>
                <a:effectLst/>
                <a:latin typeface="+mj-lt"/>
                <a:cs typeface="Times New Roman" panose="02020603050405020304" pitchFamily="18" charset="0"/>
              </a:rPr>
              <a:t>xóa</a:t>
            </a:r>
            <a:r>
              <a:rPr lang="en-US" sz="5400" b="0" dirty="0">
                <a:solidFill>
                  <a:srgbClr val="000066"/>
                </a:solidFill>
                <a:effectLst/>
                <a:latin typeface="+mj-lt"/>
                <a:cs typeface="Times New Roman" panose="02020603050405020304" pitchFamily="18" charset="0"/>
              </a:rPr>
              <a:t> </a:t>
            </a:r>
            <a:r>
              <a:rPr lang="en-US" sz="5400" b="0" dirty="0" err="1">
                <a:solidFill>
                  <a:srgbClr val="000066"/>
                </a:solidFill>
                <a:effectLst/>
                <a:latin typeface="+mj-lt"/>
                <a:cs typeface="Times New Roman" panose="02020603050405020304" pitchFamily="18" charset="0"/>
              </a:rPr>
              <a:t>tội</a:t>
            </a:r>
            <a:r>
              <a:rPr lang="en-US" sz="5400" b="0" dirty="0">
                <a:solidFill>
                  <a:srgbClr val="000066"/>
                </a:solidFill>
                <a:effectLst/>
                <a:latin typeface="+mj-lt"/>
                <a:cs typeface="Times New Roman" panose="02020603050405020304" pitchFamily="18" charset="0"/>
              </a:rPr>
              <a:t> </a:t>
            </a:r>
            <a:r>
              <a:rPr lang="en-US" sz="5400" b="0" dirty="0" err="1">
                <a:solidFill>
                  <a:srgbClr val="000066"/>
                </a:solidFill>
                <a:effectLst/>
                <a:latin typeface="+mj-lt"/>
                <a:cs typeface="Times New Roman" panose="02020603050405020304" pitchFamily="18" charset="0"/>
              </a:rPr>
              <a:t>trần</a:t>
            </a:r>
            <a:r>
              <a:rPr lang="en-US" sz="5400" b="0" dirty="0">
                <a:solidFill>
                  <a:srgbClr val="000066"/>
                </a:solidFill>
                <a:effectLst/>
                <a:latin typeface="+mj-lt"/>
                <a:cs typeface="Times New Roman" panose="02020603050405020304" pitchFamily="18" charset="0"/>
              </a:rPr>
              <a:t> </a:t>
            </a:r>
            <a:r>
              <a:rPr lang="en-US" sz="5400" b="0" dirty="0" err="1">
                <a:solidFill>
                  <a:srgbClr val="000066"/>
                </a:solidFill>
                <a:effectLst/>
                <a:latin typeface="+mj-lt"/>
                <a:cs typeface="Times New Roman" panose="02020603050405020304" pitchFamily="18" charset="0"/>
              </a:rPr>
              <a:t>gian</a:t>
            </a:r>
            <a:r>
              <a:rPr lang="en-US" sz="5400" b="0" dirty="0">
                <a:solidFill>
                  <a:srgbClr val="000066"/>
                </a:solidFill>
                <a:effectLst/>
                <a:latin typeface="+mj-lt"/>
                <a:cs typeface="Times New Roman" panose="02020603050405020304" pitchFamily="18" charset="0"/>
              </a:rPr>
              <a:t>, </a:t>
            </a:r>
            <a:r>
              <a:rPr lang="en-US" sz="5400" b="0" dirty="0" err="1">
                <a:solidFill>
                  <a:srgbClr val="000066"/>
                </a:solidFill>
                <a:effectLst/>
                <a:latin typeface="+mj-lt"/>
                <a:cs typeface="Times New Roman" panose="02020603050405020304" pitchFamily="18" charset="0"/>
              </a:rPr>
              <a:t>xin</a:t>
            </a:r>
            <a:r>
              <a:rPr lang="en-US" sz="5400" b="0" dirty="0">
                <a:solidFill>
                  <a:srgbClr val="000066"/>
                </a:solidFill>
                <a:effectLst/>
                <a:latin typeface="+mj-lt"/>
                <a:cs typeface="Times New Roman" panose="02020603050405020304" pitchFamily="18" charset="0"/>
              </a:rPr>
              <a:t> </a:t>
            </a:r>
            <a:r>
              <a:rPr lang="en-US" sz="5400" b="0" dirty="0" err="1">
                <a:solidFill>
                  <a:srgbClr val="000066"/>
                </a:solidFill>
                <a:effectLst/>
                <a:latin typeface="+mj-lt"/>
                <a:cs typeface="Times New Roman" panose="02020603050405020304" pitchFamily="18" charset="0"/>
              </a:rPr>
              <a:t>thương</a:t>
            </a:r>
            <a:r>
              <a:rPr lang="en-US" sz="5400" b="0" dirty="0">
                <a:solidFill>
                  <a:srgbClr val="000066"/>
                </a:solidFill>
                <a:effectLst/>
                <a:latin typeface="+mj-lt"/>
                <a:cs typeface="Times New Roman" panose="02020603050405020304" pitchFamily="18" charset="0"/>
              </a:rPr>
              <a:t> </a:t>
            </a:r>
            <a:r>
              <a:rPr lang="en-US" sz="5400" b="0" dirty="0" err="1">
                <a:solidFill>
                  <a:srgbClr val="000066"/>
                </a:solidFill>
                <a:effectLst/>
                <a:latin typeface="+mj-lt"/>
                <a:cs typeface="Times New Roman" panose="02020603050405020304" pitchFamily="18" charset="0"/>
              </a:rPr>
              <a:t>xót</a:t>
            </a:r>
            <a:r>
              <a:rPr lang="en-US" sz="5400" b="0" dirty="0">
                <a:solidFill>
                  <a:srgbClr val="000066"/>
                </a:solidFill>
                <a:effectLst/>
                <a:latin typeface="+mj-lt"/>
                <a:cs typeface="Times New Roman" panose="02020603050405020304" pitchFamily="18" charset="0"/>
              </a:rPr>
              <a:t> </a:t>
            </a:r>
            <a:r>
              <a:rPr lang="en-US" sz="5400" b="0" dirty="0" err="1">
                <a:solidFill>
                  <a:srgbClr val="000066"/>
                </a:solidFill>
                <a:effectLst/>
                <a:latin typeface="+mj-lt"/>
                <a:cs typeface="Times New Roman" panose="02020603050405020304" pitchFamily="18" charset="0"/>
              </a:rPr>
              <a:t>chúng</a:t>
            </a:r>
            <a:r>
              <a:rPr lang="en-US" sz="5400" b="0" dirty="0">
                <a:solidFill>
                  <a:srgbClr val="000066"/>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C00000"/>
                </a:solidFill>
                <a:effectLst/>
                <a:latin typeface="+mj-lt"/>
                <a:cs typeface="Times New Roman" panose="02020603050405020304" pitchFamily="18" charset="0"/>
              </a:rPr>
              <a:t>B:</a:t>
            </a:r>
            <a:r>
              <a:rPr lang="en-US" sz="5400" b="0" dirty="0">
                <a:solidFill>
                  <a:srgbClr val="000066"/>
                </a:solidFill>
                <a:effectLst/>
                <a:latin typeface="+mj-lt"/>
                <a:cs typeface="Times New Roman" panose="02020603050405020304" pitchFamily="18" charset="0"/>
              </a:rPr>
              <a:t> </a:t>
            </a:r>
            <a:r>
              <a:rPr lang="en-US" sz="5400" b="0" dirty="0" err="1">
                <a:solidFill>
                  <a:srgbClr val="000066"/>
                </a:solidFill>
                <a:effectLst/>
                <a:latin typeface="+mj-lt"/>
                <a:cs typeface="Times New Roman" panose="02020603050405020304" pitchFamily="18" charset="0"/>
              </a:rPr>
              <a:t>Chúa</a:t>
            </a:r>
            <a:r>
              <a:rPr lang="en-US" sz="5400" b="0" dirty="0">
                <a:solidFill>
                  <a:srgbClr val="000066"/>
                </a:solidFill>
                <a:effectLst/>
                <a:latin typeface="+mj-lt"/>
                <a:cs typeface="Times New Roman" panose="02020603050405020304" pitchFamily="18" charset="0"/>
              </a:rPr>
              <a:t> </a:t>
            </a:r>
            <a:r>
              <a:rPr lang="en-US" sz="5400" b="0" dirty="0" err="1">
                <a:solidFill>
                  <a:srgbClr val="000066"/>
                </a:solidFill>
                <a:effectLst/>
                <a:latin typeface="+mj-lt"/>
                <a:cs typeface="Times New Roman" panose="02020603050405020304" pitchFamily="18" charset="0"/>
              </a:rPr>
              <a:t>xóa</a:t>
            </a:r>
            <a:r>
              <a:rPr lang="en-US" sz="5400" b="0" dirty="0">
                <a:solidFill>
                  <a:srgbClr val="000066"/>
                </a:solidFill>
                <a:effectLst/>
                <a:latin typeface="+mj-lt"/>
                <a:cs typeface="Times New Roman" panose="02020603050405020304" pitchFamily="18" charset="0"/>
              </a:rPr>
              <a:t> </a:t>
            </a:r>
            <a:r>
              <a:rPr lang="en-US" sz="5400" b="0" dirty="0" err="1">
                <a:solidFill>
                  <a:srgbClr val="000066"/>
                </a:solidFill>
                <a:effectLst/>
                <a:latin typeface="+mj-lt"/>
                <a:cs typeface="Times New Roman" panose="02020603050405020304" pitchFamily="18" charset="0"/>
              </a:rPr>
              <a:t>tội</a:t>
            </a:r>
            <a:r>
              <a:rPr lang="en-US" sz="5400" b="0" dirty="0">
                <a:solidFill>
                  <a:srgbClr val="000066"/>
                </a:solidFill>
                <a:effectLst/>
                <a:latin typeface="+mj-lt"/>
                <a:cs typeface="Times New Roman" panose="02020603050405020304" pitchFamily="18" charset="0"/>
              </a:rPr>
              <a:t> </a:t>
            </a:r>
            <a:r>
              <a:rPr lang="en-US" sz="5400" b="0" dirty="0" err="1">
                <a:solidFill>
                  <a:srgbClr val="000066"/>
                </a:solidFill>
                <a:effectLst/>
                <a:latin typeface="+mj-lt"/>
                <a:cs typeface="Times New Roman" panose="02020603050405020304" pitchFamily="18" charset="0"/>
              </a:rPr>
              <a:t>trần</a:t>
            </a:r>
            <a:r>
              <a:rPr lang="en-US" sz="5400" b="0" dirty="0">
                <a:solidFill>
                  <a:srgbClr val="000066"/>
                </a:solidFill>
                <a:effectLst/>
                <a:latin typeface="+mj-lt"/>
                <a:cs typeface="Times New Roman" panose="02020603050405020304" pitchFamily="18" charset="0"/>
              </a:rPr>
              <a:t> </a:t>
            </a:r>
            <a:r>
              <a:rPr lang="en-US" sz="5400" b="0" dirty="0" err="1">
                <a:solidFill>
                  <a:srgbClr val="000066"/>
                </a:solidFill>
                <a:effectLst/>
                <a:latin typeface="+mj-lt"/>
                <a:cs typeface="Times New Roman" panose="02020603050405020304" pitchFamily="18" charset="0"/>
              </a:rPr>
              <a:t>gian</a:t>
            </a:r>
            <a:r>
              <a:rPr lang="en-US" sz="5400" b="0" dirty="0">
                <a:solidFill>
                  <a:srgbClr val="000066"/>
                </a:solidFill>
                <a:effectLst/>
                <a:latin typeface="+mj-lt"/>
                <a:cs typeface="Times New Roman" panose="02020603050405020304" pitchFamily="18" charset="0"/>
              </a:rPr>
              <a:t>, </a:t>
            </a:r>
            <a:r>
              <a:rPr lang="en-US" sz="5400" b="0" dirty="0" err="1">
                <a:solidFill>
                  <a:srgbClr val="000066"/>
                </a:solidFill>
                <a:effectLst/>
                <a:latin typeface="+mj-lt"/>
                <a:cs typeface="Times New Roman" panose="02020603050405020304" pitchFamily="18" charset="0"/>
              </a:rPr>
              <a:t>xin</a:t>
            </a:r>
            <a:r>
              <a:rPr lang="en-US" sz="5400" b="0" dirty="0">
                <a:solidFill>
                  <a:srgbClr val="000066"/>
                </a:solidFill>
                <a:effectLst/>
                <a:latin typeface="+mj-lt"/>
                <a:cs typeface="Times New Roman" panose="02020603050405020304" pitchFamily="18" charset="0"/>
              </a:rPr>
              <a:t> </a:t>
            </a:r>
            <a:r>
              <a:rPr lang="en-US" sz="5400" b="0" dirty="0" err="1">
                <a:solidFill>
                  <a:srgbClr val="000066"/>
                </a:solidFill>
                <a:effectLst/>
                <a:latin typeface="+mj-lt"/>
                <a:cs typeface="Times New Roman" panose="02020603050405020304" pitchFamily="18" charset="0"/>
              </a:rPr>
              <a:t>nhậm</a:t>
            </a:r>
            <a:r>
              <a:rPr lang="en-US" sz="5400" b="0" dirty="0">
                <a:solidFill>
                  <a:srgbClr val="000066"/>
                </a:solidFill>
                <a:effectLst/>
                <a:latin typeface="+mj-lt"/>
                <a:cs typeface="Times New Roman" panose="02020603050405020304" pitchFamily="18" charset="0"/>
              </a:rPr>
              <a:t> </a:t>
            </a:r>
            <a:r>
              <a:rPr lang="en-US" sz="5400" b="0" dirty="0" err="1">
                <a:solidFill>
                  <a:srgbClr val="000066"/>
                </a:solidFill>
                <a:effectLst/>
                <a:latin typeface="+mj-lt"/>
                <a:cs typeface="Times New Roman" panose="02020603050405020304" pitchFamily="18" charset="0"/>
              </a:rPr>
              <a:t>lời</a:t>
            </a:r>
            <a:r>
              <a:rPr lang="en-US" sz="5400" b="0" dirty="0">
                <a:solidFill>
                  <a:srgbClr val="000066"/>
                </a:solidFill>
                <a:effectLst/>
                <a:latin typeface="+mj-lt"/>
                <a:cs typeface="Times New Roman" panose="02020603050405020304" pitchFamily="18" charset="0"/>
              </a:rPr>
              <a:t> </a:t>
            </a:r>
            <a:r>
              <a:rPr lang="en-US" sz="5400" b="0" dirty="0" err="1">
                <a:solidFill>
                  <a:srgbClr val="000066"/>
                </a:solidFill>
                <a:effectLst/>
                <a:latin typeface="+mj-lt"/>
                <a:cs typeface="Times New Roman" panose="02020603050405020304" pitchFamily="18" charset="0"/>
              </a:rPr>
              <a:t>chúng</a:t>
            </a:r>
            <a:r>
              <a:rPr lang="en-US" sz="5400" b="0" dirty="0">
                <a:solidFill>
                  <a:srgbClr val="000066"/>
                </a:solidFill>
                <a:effectLst/>
                <a:latin typeface="+mj-lt"/>
                <a:cs typeface="Times New Roman" panose="02020603050405020304" pitchFamily="18" charset="0"/>
              </a:rPr>
              <a:t> con </a:t>
            </a:r>
            <a:r>
              <a:rPr lang="en-US" sz="5400" b="0" dirty="0" err="1">
                <a:solidFill>
                  <a:srgbClr val="000066"/>
                </a:solidFill>
                <a:effectLst/>
                <a:latin typeface="+mj-lt"/>
                <a:cs typeface="Times New Roman" panose="02020603050405020304" pitchFamily="18" charset="0"/>
              </a:rPr>
              <a:t>cầu</a:t>
            </a:r>
            <a:r>
              <a:rPr lang="en-US" sz="5400" b="0" dirty="0">
                <a:solidFill>
                  <a:srgbClr val="000066"/>
                </a:solidFill>
                <a:effectLst/>
                <a:latin typeface="+mj-lt"/>
                <a:cs typeface="Times New Roman" panose="02020603050405020304" pitchFamily="18" charset="0"/>
              </a:rPr>
              <a:t> </a:t>
            </a:r>
            <a:r>
              <a:rPr lang="en-US" sz="5400" b="0" dirty="0" err="1">
                <a:solidFill>
                  <a:srgbClr val="000066"/>
                </a:solidFill>
                <a:effectLst/>
                <a:latin typeface="+mj-lt"/>
                <a:cs typeface="Times New Roman" panose="02020603050405020304" pitchFamily="18" charset="0"/>
              </a:rPr>
              <a:t>khẩn</a:t>
            </a:r>
            <a:r>
              <a:rPr lang="en-US" sz="5400" b="0" dirty="0">
                <a:solidFill>
                  <a:srgbClr val="000066"/>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758670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dirty="0">
                <a:solidFill>
                  <a:srgbClr val="000066"/>
                </a:solidFill>
                <a:effectLst/>
                <a:latin typeface="+mj-lt"/>
              </a:rPr>
            </a:br>
            <a:endParaRPr lang="en-US" sz="4000" b="0" dirty="0">
              <a:solidFill>
                <a:srgbClr val="000066"/>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C00000"/>
                </a:solidFill>
                <a:effectLst/>
                <a:latin typeface="+mj-lt"/>
                <a:cs typeface="Times New Roman" panose="02020603050405020304" pitchFamily="18" charset="0"/>
              </a:rPr>
              <a:t>A:</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Chúa</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ngự</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bên</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hữu</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Đức</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Chúa</a:t>
            </a:r>
            <a:r>
              <a:rPr lang="en-US" sz="4800" b="0" dirty="0">
                <a:solidFill>
                  <a:srgbClr val="000066"/>
                </a:solidFill>
                <a:effectLst/>
                <a:latin typeface="+mj-lt"/>
                <a:cs typeface="Times New Roman" panose="02020603050405020304" pitchFamily="18" charset="0"/>
              </a:rPr>
              <a:t> Cha, </a:t>
            </a:r>
            <a:r>
              <a:rPr lang="en-US" sz="4800" b="0" dirty="0" err="1">
                <a:solidFill>
                  <a:srgbClr val="000066"/>
                </a:solidFill>
                <a:effectLst/>
                <a:latin typeface="+mj-lt"/>
                <a:cs typeface="Times New Roman" panose="02020603050405020304" pitchFamily="18" charset="0"/>
              </a:rPr>
              <a:t>xin</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thương</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xót</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chúng</a:t>
            </a:r>
            <a:r>
              <a:rPr lang="en-US" sz="4800" b="0" dirty="0">
                <a:solidFill>
                  <a:srgbClr val="000066"/>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C00000"/>
                </a:solidFill>
                <a:effectLst/>
                <a:latin typeface="+mj-lt"/>
                <a:cs typeface="Times New Roman" panose="02020603050405020304" pitchFamily="18" charset="0"/>
              </a:rPr>
              <a:t>B:</a:t>
            </a:r>
            <a:r>
              <a:rPr lang="vi-VN" sz="4800" b="0" dirty="0">
                <a:solidFill>
                  <a:srgbClr val="C00000"/>
                </a:solidFill>
                <a:effectLst/>
                <a:latin typeface="+mj-lt"/>
                <a:cs typeface="Times New Roman" panose="02020603050405020304" pitchFamily="18" charset="0"/>
              </a:rPr>
              <a:t> </a:t>
            </a:r>
            <a:r>
              <a:rPr lang="vi-VN" sz="4800" b="0" dirty="0">
                <a:solidFill>
                  <a:srgbClr val="000066"/>
                </a:solidFill>
                <a:effectLst/>
                <a:latin typeface="+mj-lt"/>
                <a:cs typeface="Times New Roman" panose="02020603050405020304" pitchFamily="18" charset="0"/>
              </a:rPr>
              <a:t>Vì lạy Chúa Giêsu Kitô, chỉ có Chúa là Đấng Thánh.</a:t>
            </a:r>
          </a:p>
        </p:txBody>
      </p:sp>
    </p:spTree>
    <p:extLst>
      <p:ext uri="{BB962C8B-B14F-4D97-AF65-F5344CB8AC3E}">
        <p14:creationId xmlns:p14="http://schemas.microsoft.com/office/powerpoint/2010/main" val="29680480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dirty="0">
                <a:solidFill>
                  <a:srgbClr val="000066"/>
                </a:solidFill>
                <a:effectLst/>
                <a:latin typeface="+mj-lt"/>
              </a:rPr>
            </a:br>
            <a:endParaRPr lang="en-US" sz="4000" b="0" dirty="0">
              <a:solidFill>
                <a:srgbClr val="000066"/>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rgbClr val="000066"/>
                </a:solidFill>
                <a:effectLst/>
                <a:latin typeface="+mj-lt"/>
                <a:cs typeface="Times New Roman" panose="02020603050405020304" pitchFamily="18" charset="0"/>
              </a:rPr>
              <a:t>Chỉ</a:t>
            </a:r>
            <a:r>
              <a:rPr lang="en-US" sz="4400" b="0" dirty="0">
                <a:solidFill>
                  <a:srgbClr val="000066"/>
                </a:solidFill>
                <a:effectLst/>
                <a:latin typeface="+mj-lt"/>
                <a:cs typeface="Times New Roman" panose="02020603050405020304" pitchFamily="18" charset="0"/>
              </a:rPr>
              <a:t> </a:t>
            </a:r>
            <a:r>
              <a:rPr lang="en-US" sz="4400" b="0" dirty="0" err="1">
                <a:solidFill>
                  <a:srgbClr val="000066"/>
                </a:solidFill>
                <a:effectLst/>
                <a:latin typeface="+mj-lt"/>
                <a:cs typeface="Times New Roman" panose="02020603050405020304" pitchFamily="18" charset="0"/>
              </a:rPr>
              <a:t>có</a:t>
            </a:r>
            <a:r>
              <a:rPr lang="en-US" sz="4400" b="0" dirty="0">
                <a:solidFill>
                  <a:srgbClr val="000066"/>
                </a:solidFill>
                <a:effectLst/>
                <a:latin typeface="+mj-lt"/>
                <a:cs typeface="Times New Roman" panose="02020603050405020304" pitchFamily="18" charset="0"/>
              </a:rPr>
              <a:t> </a:t>
            </a:r>
            <a:r>
              <a:rPr lang="en-US" sz="4400" b="0" dirty="0" err="1">
                <a:solidFill>
                  <a:srgbClr val="000066"/>
                </a:solidFill>
                <a:effectLst/>
                <a:latin typeface="+mj-lt"/>
                <a:cs typeface="Times New Roman" panose="02020603050405020304" pitchFamily="18" charset="0"/>
              </a:rPr>
              <a:t>Chúa</a:t>
            </a:r>
            <a:r>
              <a:rPr lang="en-US" sz="4400" b="0" dirty="0">
                <a:solidFill>
                  <a:srgbClr val="000066"/>
                </a:solidFill>
                <a:effectLst/>
                <a:latin typeface="+mj-lt"/>
                <a:cs typeface="Times New Roman" panose="02020603050405020304" pitchFamily="18" charset="0"/>
              </a:rPr>
              <a:t> </a:t>
            </a:r>
            <a:r>
              <a:rPr lang="en-US" sz="4400" b="0" dirty="0" err="1">
                <a:solidFill>
                  <a:srgbClr val="000066"/>
                </a:solidFill>
                <a:effectLst/>
                <a:latin typeface="+mj-lt"/>
                <a:cs typeface="Times New Roman" panose="02020603050405020304" pitchFamily="18" charset="0"/>
              </a:rPr>
              <a:t>là</a:t>
            </a:r>
            <a:r>
              <a:rPr lang="en-US" sz="4400" b="0" dirty="0">
                <a:solidFill>
                  <a:srgbClr val="000066"/>
                </a:solidFill>
                <a:effectLst/>
                <a:latin typeface="+mj-lt"/>
                <a:cs typeface="Times New Roman" panose="02020603050405020304" pitchFamily="18" charset="0"/>
              </a:rPr>
              <a:t> </a:t>
            </a:r>
            <a:r>
              <a:rPr lang="en-US" sz="4400" b="0" dirty="0" err="1">
                <a:solidFill>
                  <a:srgbClr val="000066"/>
                </a:solidFill>
                <a:effectLst/>
                <a:latin typeface="+mj-lt"/>
                <a:cs typeface="Times New Roman" panose="02020603050405020304" pitchFamily="18" charset="0"/>
              </a:rPr>
              <a:t>Chúa</a:t>
            </a:r>
            <a:r>
              <a:rPr lang="en-US" sz="4400" b="0" dirty="0">
                <a:solidFill>
                  <a:srgbClr val="000066"/>
                </a:solidFill>
                <a:effectLst/>
                <a:latin typeface="+mj-lt"/>
                <a:cs typeface="Times New Roman" panose="02020603050405020304" pitchFamily="18" charset="0"/>
              </a:rPr>
              <a:t>, </a:t>
            </a:r>
            <a:r>
              <a:rPr lang="en-US" sz="4400" b="0" dirty="0" err="1">
                <a:solidFill>
                  <a:srgbClr val="000066"/>
                </a:solidFill>
                <a:effectLst/>
                <a:latin typeface="+mj-lt"/>
                <a:cs typeface="Times New Roman" panose="02020603050405020304" pitchFamily="18" charset="0"/>
              </a:rPr>
              <a:t>chỉ</a:t>
            </a:r>
            <a:r>
              <a:rPr lang="en-US" sz="4400" b="0" dirty="0">
                <a:solidFill>
                  <a:srgbClr val="000066"/>
                </a:solidFill>
                <a:effectLst/>
                <a:latin typeface="+mj-lt"/>
                <a:cs typeface="Times New Roman" panose="02020603050405020304" pitchFamily="18" charset="0"/>
              </a:rPr>
              <a:t> </a:t>
            </a:r>
            <a:r>
              <a:rPr lang="en-US" sz="4400" b="0" dirty="0" err="1">
                <a:solidFill>
                  <a:srgbClr val="000066"/>
                </a:solidFill>
                <a:effectLst/>
                <a:latin typeface="+mj-lt"/>
                <a:cs typeface="Times New Roman" panose="02020603050405020304" pitchFamily="18" charset="0"/>
              </a:rPr>
              <a:t>có</a:t>
            </a:r>
            <a:r>
              <a:rPr lang="en-US" sz="4400" b="0" dirty="0">
                <a:solidFill>
                  <a:srgbClr val="000066"/>
                </a:solidFill>
                <a:effectLst/>
                <a:latin typeface="+mj-lt"/>
                <a:cs typeface="Times New Roman" panose="02020603050405020304" pitchFamily="18" charset="0"/>
              </a:rPr>
              <a:t> </a:t>
            </a:r>
            <a:r>
              <a:rPr lang="en-US" sz="4400" b="0" dirty="0" err="1">
                <a:solidFill>
                  <a:srgbClr val="000066"/>
                </a:solidFill>
                <a:effectLst/>
                <a:latin typeface="+mj-lt"/>
                <a:cs typeface="Times New Roman" panose="02020603050405020304" pitchFamily="18" charset="0"/>
              </a:rPr>
              <a:t>Chúa</a:t>
            </a:r>
            <a:r>
              <a:rPr lang="en-US" sz="4400" b="0" dirty="0">
                <a:solidFill>
                  <a:srgbClr val="000066"/>
                </a:solidFill>
                <a:effectLst/>
                <a:latin typeface="+mj-lt"/>
                <a:cs typeface="Times New Roman" panose="02020603050405020304" pitchFamily="18" charset="0"/>
              </a:rPr>
              <a:t> </a:t>
            </a:r>
            <a:r>
              <a:rPr lang="en-US" sz="4400" b="0" dirty="0" err="1">
                <a:solidFill>
                  <a:srgbClr val="000066"/>
                </a:solidFill>
                <a:effectLst/>
                <a:latin typeface="+mj-lt"/>
                <a:cs typeface="Times New Roman" panose="02020603050405020304" pitchFamily="18" charset="0"/>
              </a:rPr>
              <a:t>là</a:t>
            </a:r>
            <a:r>
              <a:rPr lang="en-US" sz="4400" b="0" dirty="0">
                <a:solidFill>
                  <a:srgbClr val="000066"/>
                </a:solidFill>
                <a:effectLst/>
                <a:latin typeface="+mj-lt"/>
                <a:cs typeface="Times New Roman" panose="02020603050405020304" pitchFamily="18" charset="0"/>
              </a:rPr>
              <a:t> </a:t>
            </a:r>
            <a:r>
              <a:rPr lang="en-US" sz="4400" b="0" dirty="0" err="1">
                <a:solidFill>
                  <a:srgbClr val="000066"/>
                </a:solidFill>
                <a:effectLst/>
                <a:latin typeface="+mj-lt"/>
                <a:cs typeface="Times New Roman" panose="02020603050405020304" pitchFamily="18" charset="0"/>
              </a:rPr>
              <a:t>đấng</a:t>
            </a:r>
            <a:r>
              <a:rPr lang="en-US" sz="4400" b="0" dirty="0">
                <a:solidFill>
                  <a:srgbClr val="000066"/>
                </a:solidFill>
                <a:effectLst/>
                <a:latin typeface="+mj-lt"/>
                <a:cs typeface="Times New Roman" panose="02020603050405020304" pitchFamily="18" charset="0"/>
              </a:rPr>
              <a:t> </a:t>
            </a:r>
            <a:r>
              <a:rPr lang="en-US" sz="4400" b="0" dirty="0" err="1">
                <a:solidFill>
                  <a:srgbClr val="000066"/>
                </a:solidFill>
                <a:effectLst/>
                <a:latin typeface="+mj-lt"/>
                <a:cs typeface="Times New Roman" panose="02020603050405020304" pitchFamily="18" charset="0"/>
              </a:rPr>
              <a:t>tối</a:t>
            </a:r>
            <a:r>
              <a:rPr lang="en-US" sz="4400" b="0" dirty="0">
                <a:solidFill>
                  <a:srgbClr val="000066"/>
                </a:solidFill>
                <a:effectLst/>
                <a:latin typeface="+mj-lt"/>
                <a:cs typeface="Times New Roman" panose="02020603050405020304" pitchFamily="18" charset="0"/>
              </a:rPr>
              <a:t> </a:t>
            </a:r>
            <a:r>
              <a:rPr lang="en-US" sz="4400" b="0" dirty="0" err="1">
                <a:solidFill>
                  <a:srgbClr val="000066"/>
                </a:solidFill>
                <a:effectLst/>
                <a:latin typeface="+mj-lt"/>
                <a:cs typeface="Times New Roman" panose="02020603050405020304" pitchFamily="18" charset="0"/>
              </a:rPr>
              <a:t>cao</a:t>
            </a:r>
            <a:r>
              <a:rPr lang="en-US" sz="4400" b="0" dirty="0">
                <a:solidFill>
                  <a:srgbClr val="000066"/>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C00000"/>
                </a:solidFill>
                <a:effectLst/>
                <a:latin typeface="+mj-lt"/>
                <a:cs typeface="Times New Roman" panose="02020603050405020304" pitchFamily="18" charset="0"/>
              </a:rPr>
              <a:t>A+</a:t>
            </a:r>
            <a:r>
              <a:rPr lang="en-US" sz="4400" b="0" u="sng" dirty="0">
                <a:solidFill>
                  <a:srgbClr val="C00000"/>
                </a:solidFill>
                <a:effectLst/>
                <a:latin typeface="+mj-lt"/>
                <a:cs typeface="Times New Roman" panose="02020603050405020304" pitchFamily="18" charset="0"/>
              </a:rPr>
              <a:t>B</a:t>
            </a:r>
            <a:r>
              <a:rPr lang="vi-VN" sz="4400" b="0" u="sng" dirty="0">
                <a:solidFill>
                  <a:srgbClr val="C00000"/>
                </a:solidFill>
                <a:effectLst/>
                <a:latin typeface="+mj-lt"/>
                <a:cs typeface="Times New Roman" panose="02020603050405020304" pitchFamily="18" charset="0"/>
              </a:rPr>
              <a:t>:</a:t>
            </a:r>
            <a:r>
              <a:rPr lang="vi-VN" sz="4400" b="0" dirty="0">
                <a:solidFill>
                  <a:srgbClr val="000066"/>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C0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10089915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
        <p:nvSpPr>
          <p:cNvPr id="3" name="Rectangle 2"/>
          <p:cNvSpPr/>
          <p:nvPr/>
        </p:nvSpPr>
        <p:spPr>
          <a:xfrm>
            <a:off x="2766056" y="2190750"/>
            <a:ext cx="637794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UTM American Sans"/>
                <a:ea typeface="+mn-ea"/>
                <a:cs typeface="+mn-cs"/>
              </a:rPr>
              <a:t>BỔN MẠNG GIÁO HỌ MÔNG TRIỆU</a:t>
            </a:r>
          </a:p>
        </p:txBody>
      </p:sp>
    </p:spTree>
    <p:extLst>
      <p:ext uri="{BB962C8B-B14F-4D97-AF65-F5344CB8AC3E}">
        <p14:creationId xmlns:p14="http://schemas.microsoft.com/office/powerpoint/2010/main" val="3655043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angle 1"/>
          <p:cNvSpPr/>
          <p:nvPr/>
        </p:nvSpPr>
        <p:spPr>
          <a:xfrm>
            <a:off x="0" y="0"/>
            <a:ext cx="9144000" cy="206210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sng" strike="noStrike" kern="1200" cap="none" spc="0" normalizeH="0" baseline="0" noProof="0" dirty="0">
                <a:ln>
                  <a:noFill/>
                </a:ln>
                <a:solidFill>
                  <a:srgbClr val="FFFF00"/>
                </a:solidFill>
                <a:effectLst/>
                <a:uLnTx/>
                <a:uFillTx/>
                <a:ea typeface="+mn-ea"/>
                <a:cs typeface="+mn-cs"/>
              </a:rPr>
              <a:t>Bài đọc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1" u="none" strike="noStrike" kern="1200" cap="none" spc="0" normalizeH="0" baseline="0" noProof="0" dirty="0">
                <a:ln>
                  <a:noFill/>
                </a:ln>
                <a:solidFill>
                  <a:srgbClr val="FFFF00"/>
                </a:solidFill>
                <a:effectLst/>
                <a:uLnTx/>
                <a:uFillTx/>
                <a:ea typeface="+mn-ea"/>
                <a:cs typeface="+mn-cs"/>
              </a:rPr>
              <a:t>Có một người Phụ Nữ, mình khoác mặt trời,</a:t>
            </a:r>
            <a:endParaRPr kumimoji="0" lang="en-US" sz="3600" b="0" i="1" u="none" strike="noStrike" kern="1200" cap="none" spc="0" normalizeH="0" baseline="0" noProof="0" dirty="0">
              <a:ln>
                <a:noFill/>
              </a:ln>
              <a:solidFill>
                <a:srgbClr val="FFFF00"/>
              </a:solidFill>
              <a:effectLst/>
              <a:uLnTx/>
              <a:uFillTx/>
              <a:latin typeface="UTM America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1" u="none" strike="noStrike" kern="1200" cap="none" spc="0" normalizeH="0" baseline="0" noProof="0" dirty="0">
                <a:ln>
                  <a:noFill/>
                </a:ln>
                <a:solidFill>
                  <a:srgbClr val="FFFF00"/>
                </a:solidFill>
                <a:effectLst/>
                <a:uLnTx/>
                <a:uFillTx/>
                <a:ea typeface="+mn-ea"/>
                <a:cs typeface="+mn-cs"/>
              </a:rPr>
              <a:t>chân đạp mặt trăng.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FF00"/>
                </a:solidFill>
                <a:effectLst/>
                <a:uLnTx/>
                <a:uFillTx/>
                <a:ea typeface="+mn-ea"/>
                <a:cs typeface="+mn-cs"/>
              </a:rPr>
              <a:t>Bài trích sách Khải huyền của thánh Gio-an tông đồ.</a:t>
            </a:r>
          </a:p>
        </p:txBody>
      </p:sp>
    </p:spTree>
    <p:extLst>
      <p:ext uri="{BB962C8B-B14F-4D97-AF65-F5344CB8AC3E}">
        <p14:creationId xmlns:p14="http://schemas.microsoft.com/office/powerpoint/2010/main" val="1432511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
        <p:nvSpPr>
          <p:cNvPr id="3" name="Rectangle 2"/>
          <p:cNvSpPr/>
          <p:nvPr/>
        </p:nvSpPr>
        <p:spPr>
          <a:xfrm>
            <a:off x="2766056" y="2190750"/>
            <a:ext cx="637794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UTM American Sans"/>
                <a:ea typeface="+mn-ea"/>
                <a:cs typeface="+mn-cs"/>
              </a:rPr>
              <a:t>BỔN MẠNG GIÁO HỌ MÔNG TRIỆU</a:t>
            </a:r>
          </a:p>
        </p:txBody>
      </p:sp>
    </p:spTree>
    <p:extLst>
      <p:ext uri="{BB962C8B-B14F-4D97-AF65-F5344CB8AC3E}">
        <p14:creationId xmlns:p14="http://schemas.microsoft.com/office/powerpoint/2010/main" val="393891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26670"/>
            <a:ext cx="8686800" cy="3307080"/>
          </a:xfrm>
        </p:spPr>
        <p:txBody>
          <a:bodyPr>
            <a:normAutofit/>
          </a:bodyPr>
          <a:lstStyle/>
          <a:p>
            <a:pPr lvl="1"/>
            <a:r>
              <a:rPr lang="en-US" sz="4400" b="1" dirty="0" err="1">
                <a:solidFill>
                  <a:srgbClr val="C00000"/>
                </a:solidFill>
                <a:effectLst/>
                <a:latin typeface="+mj-lt"/>
                <a:cs typeface="Times New Roman" pitchFamily="18" charset="0"/>
              </a:rPr>
              <a:t>Đáp</a:t>
            </a:r>
            <a:r>
              <a:rPr lang="en-US" sz="4400" b="1" dirty="0">
                <a:solidFill>
                  <a:srgbClr val="C00000"/>
                </a:solidFill>
                <a:effectLst/>
                <a:latin typeface="+mj-lt"/>
                <a:cs typeface="Times New Roman" pitchFamily="18" charset="0"/>
              </a:rPr>
              <a:t> </a:t>
            </a:r>
            <a:r>
              <a:rPr lang="en-US" sz="4400" b="1" dirty="0" err="1">
                <a:solidFill>
                  <a:srgbClr val="C00000"/>
                </a:solidFill>
                <a:effectLst/>
                <a:latin typeface="+mj-lt"/>
                <a:cs typeface="Times New Roman" pitchFamily="18" charset="0"/>
              </a:rPr>
              <a:t>Ca</a:t>
            </a:r>
            <a:endParaRPr lang="en-US" sz="4400" b="1" dirty="0">
              <a:solidFill>
                <a:srgbClr val="C00000"/>
              </a:solidFill>
              <a:effectLst/>
              <a:latin typeface="+mj-lt"/>
              <a:cs typeface="Times New Roman" pitchFamily="18" charset="0"/>
            </a:endParaRPr>
          </a:p>
          <a:p>
            <a:pPr lvl="1"/>
            <a:r>
              <a:rPr lang="en-US" sz="4400" b="1" dirty="0" err="1">
                <a:solidFill>
                  <a:srgbClr val="C00000"/>
                </a:solidFill>
                <a:effectLst/>
                <a:latin typeface="+mj-lt"/>
                <a:cs typeface="Times New Roman" pitchFamily="18" charset="0"/>
              </a:rPr>
              <a:t>Thánh</a:t>
            </a:r>
            <a:r>
              <a:rPr lang="en-US" sz="4400" b="1" dirty="0">
                <a:solidFill>
                  <a:srgbClr val="C00000"/>
                </a:solidFill>
                <a:effectLst/>
                <a:latin typeface="+mj-lt"/>
                <a:cs typeface="Times New Roman" pitchFamily="18" charset="0"/>
              </a:rPr>
              <a:t> </a:t>
            </a:r>
            <a:r>
              <a:rPr lang="en-US" sz="4400" b="1" dirty="0" err="1">
                <a:solidFill>
                  <a:srgbClr val="C00000"/>
                </a:solidFill>
                <a:effectLst/>
                <a:latin typeface="+mj-lt"/>
                <a:cs typeface="Times New Roman" pitchFamily="18" charset="0"/>
              </a:rPr>
              <a:t>Vịnh</a:t>
            </a:r>
            <a:r>
              <a:rPr lang="en-US" sz="4400" b="1" dirty="0">
                <a:solidFill>
                  <a:srgbClr val="C00000"/>
                </a:solidFill>
                <a:effectLst/>
                <a:latin typeface="+mj-lt"/>
                <a:cs typeface="Times New Roman" pitchFamily="18" charset="0"/>
              </a:rPr>
              <a:t> 44</a:t>
            </a:r>
          </a:p>
          <a:p>
            <a:pPr lvl="1"/>
            <a:r>
              <a:rPr lang="en-US" sz="4400" b="1" i="1" dirty="0">
                <a:solidFill>
                  <a:srgbClr val="000066"/>
                </a:solidFill>
                <a:effectLst/>
                <a:latin typeface="+mj-lt"/>
                <a:cs typeface="Times New Roman" pitchFamily="18" charset="0"/>
              </a:rPr>
              <a:t>Lm. Kim Long</a:t>
            </a:r>
          </a:p>
          <a:p>
            <a:pPr lvl="1"/>
            <a:r>
              <a:rPr lang="en-US" sz="4000" b="1" i="1" dirty="0">
                <a:solidFill>
                  <a:srgbClr val="000066"/>
                </a:solidFill>
                <a:effectLst/>
                <a:latin typeface="+mj-lt"/>
                <a:cs typeface="Times New Roman" pitchFamily="18" charset="0"/>
              </a:rPr>
              <a:t>04 </a:t>
            </a:r>
            <a:r>
              <a:rPr lang="en-US" sz="4000" b="1" i="1" dirty="0" err="1">
                <a:solidFill>
                  <a:srgbClr val="000066"/>
                </a:solidFill>
                <a:effectLst/>
                <a:latin typeface="+mj-lt"/>
                <a:cs typeface="Times New Roman" pitchFamily="18" charset="0"/>
              </a:rPr>
              <a:t>Câu</a:t>
            </a:r>
            <a:endParaRPr lang="en-US" sz="4000" b="1" i="1" dirty="0">
              <a:solidFill>
                <a:srgbClr val="000066"/>
              </a:solidFill>
              <a:effectLst/>
              <a:latin typeface="+mj-lt"/>
              <a:cs typeface="Times New Roman" pitchFamily="18" charset="0"/>
            </a:endParaRPr>
          </a:p>
        </p:txBody>
      </p:sp>
      <p:pic>
        <p:nvPicPr>
          <p:cNvPr id="2" name="Picture 1">
            <a:extLst>
              <a:ext uri="{FF2B5EF4-FFF2-40B4-BE49-F238E27FC236}">
                <a16:creationId xmlns:a16="http://schemas.microsoft.com/office/drawing/2014/main" id="{A8010292-C9A2-02E8-AE5E-F51CDD502A67}"/>
              </a:ext>
            </a:extLst>
          </p:cNvPr>
          <p:cNvPicPr>
            <a:picLocks noChangeAspect="1"/>
          </p:cNvPicPr>
          <p:nvPr/>
        </p:nvPicPr>
        <p:blipFill>
          <a:blip r:embed="rId3"/>
          <a:stretch>
            <a:fillRect/>
          </a:stretch>
        </p:blipFill>
        <p:spPr>
          <a:xfrm>
            <a:off x="1627377" y="3257550"/>
            <a:ext cx="5889246" cy="932769"/>
          </a:xfrm>
          <a:prstGeom prst="rect">
            <a:avLst/>
          </a:prstGeom>
        </p:spPr>
      </p:pic>
    </p:spTree>
    <p:extLst>
      <p:ext uri="{BB962C8B-B14F-4D97-AF65-F5344CB8AC3E}">
        <p14:creationId xmlns:p14="http://schemas.microsoft.com/office/powerpoint/2010/main" val="2048581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r>
              <a:rPr lang="vi-VN" sz="7200" u="sng" dirty="0">
                <a:solidFill>
                  <a:srgbClr val="C00000"/>
                </a:solidFill>
                <a:effectLst/>
              </a:rPr>
              <a:t>Đk:</a:t>
            </a:r>
            <a:r>
              <a:rPr lang="vi-VN" sz="7200" dirty="0">
                <a:solidFill>
                  <a:srgbClr val="000066"/>
                </a:solidFill>
                <a:effectLst/>
              </a:rPr>
              <a:t> Hoàng hậu đứng bên hữu Đức Vua, trang điểm vàng ô-phia diễm lệ.</a:t>
            </a:r>
            <a:endParaRPr lang="en-US" sz="7200" dirty="0">
              <a:solidFill>
                <a:srgbClr val="000066"/>
              </a:solidFill>
              <a:effectLst/>
            </a:endParaRPr>
          </a:p>
        </p:txBody>
      </p:sp>
    </p:spTree>
    <p:extLst>
      <p:ext uri="{BB962C8B-B14F-4D97-AF65-F5344CB8AC3E}">
        <p14:creationId xmlns:p14="http://schemas.microsoft.com/office/powerpoint/2010/main" val="3352303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r>
              <a:rPr lang="vi-VN" sz="7200" u="sng" dirty="0">
                <a:solidFill>
                  <a:srgbClr val="C00000"/>
                </a:solidFill>
                <a:effectLst/>
              </a:rPr>
              <a:t>Tk1:</a:t>
            </a:r>
            <a:r>
              <a:rPr lang="vi-VN" sz="7200" dirty="0">
                <a:solidFill>
                  <a:srgbClr val="000066"/>
                </a:solidFill>
                <a:effectLst/>
              </a:rPr>
              <a:t> Hoàng hậu đứng bên hữu Đức Vua, trang điểm vàng ô-phia diễm lệ.</a:t>
            </a:r>
            <a:endParaRPr lang="en-US" sz="7200" dirty="0">
              <a:solidFill>
                <a:srgbClr val="000066"/>
              </a:solidFill>
              <a:effectLst/>
            </a:endParaRPr>
          </a:p>
        </p:txBody>
      </p:sp>
    </p:spTree>
    <p:extLst>
      <p:ext uri="{BB962C8B-B14F-4D97-AF65-F5344CB8AC3E}">
        <p14:creationId xmlns:p14="http://schemas.microsoft.com/office/powerpoint/2010/main" val="2871567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r>
              <a:rPr lang="vi-VN" sz="7200" u="sng" dirty="0">
                <a:solidFill>
                  <a:srgbClr val="C00000"/>
                </a:solidFill>
                <a:effectLst/>
              </a:rPr>
              <a:t>Đk:</a:t>
            </a:r>
            <a:r>
              <a:rPr lang="vi-VN" sz="7200" dirty="0">
                <a:solidFill>
                  <a:srgbClr val="000066"/>
                </a:solidFill>
                <a:effectLst/>
              </a:rPr>
              <a:t> Hoàng hậu đứng bên hữu Đức Vua, trang điểm vàng ô-phia diễm lệ.</a:t>
            </a:r>
            <a:endParaRPr lang="en-US" sz="7200" dirty="0">
              <a:solidFill>
                <a:srgbClr val="000066"/>
              </a:solidFill>
              <a:effectLst/>
            </a:endParaRPr>
          </a:p>
        </p:txBody>
      </p:sp>
    </p:spTree>
    <p:extLst>
      <p:ext uri="{BB962C8B-B14F-4D97-AF65-F5344CB8AC3E}">
        <p14:creationId xmlns:p14="http://schemas.microsoft.com/office/powerpoint/2010/main" val="1686793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r>
              <a:rPr lang="vi-VN" sz="7200" u="sng" dirty="0">
                <a:solidFill>
                  <a:srgbClr val="C00000"/>
                </a:solidFill>
                <a:effectLst/>
              </a:rPr>
              <a:t>Tk</a:t>
            </a:r>
            <a:r>
              <a:rPr lang="en-US" sz="7200" u="sng" dirty="0">
                <a:solidFill>
                  <a:srgbClr val="C00000"/>
                </a:solidFill>
                <a:effectLst/>
              </a:rPr>
              <a:t>2</a:t>
            </a:r>
            <a:r>
              <a:rPr lang="vi-VN" sz="7200" u="sng" dirty="0">
                <a:solidFill>
                  <a:srgbClr val="C00000"/>
                </a:solidFill>
                <a:effectLst/>
              </a:rPr>
              <a:t>:</a:t>
            </a:r>
            <a:r>
              <a:rPr lang="vi-VN" sz="7200" dirty="0">
                <a:solidFill>
                  <a:srgbClr val="000066"/>
                </a:solidFill>
                <a:effectLst/>
              </a:rPr>
              <a:t> Tôn nương hỡi coi đi lắng nghe nào, quên dân tộc quên đi nhà phụ thân.</a:t>
            </a:r>
            <a:endParaRPr lang="en-US" sz="7200" dirty="0">
              <a:solidFill>
                <a:srgbClr val="000066"/>
              </a:solidFill>
              <a:effectLst/>
            </a:endParaRPr>
          </a:p>
        </p:txBody>
      </p:sp>
    </p:spTree>
    <p:extLst>
      <p:ext uri="{BB962C8B-B14F-4D97-AF65-F5344CB8AC3E}">
        <p14:creationId xmlns:p14="http://schemas.microsoft.com/office/powerpoint/2010/main" val="2241041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r>
              <a:rPr lang="vi-VN" sz="7200" u="sng" dirty="0">
                <a:solidFill>
                  <a:srgbClr val="C00000"/>
                </a:solidFill>
                <a:effectLst/>
              </a:rPr>
              <a:t>Đk:</a:t>
            </a:r>
            <a:r>
              <a:rPr lang="vi-VN" sz="7200" dirty="0">
                <a:solidFill>
                  <a:srgbClr val="000066"/>
                </a:solidFill>
                <a:effectLst/>
              </a:rPr>
              <a:t> Hoàng hậu đứng bên hữu Đức Vua, trang điểm vàng ô-phia diễm lệ.</a:t>
            </a:r>
            <a:endParaRPr lang="en-US" sz="7200" dirty="0">
              <a:solidFill>
                <a:srgbClr val="000066"/>
              </a:solidFill>
              <a:effectLst/>
            </a:endParaRPr>
          </a:p>
        </p:txBody>
      </p:sp>
    </p:spTree>
    <p:extLst>
      <p:ext uri="{BB962C8B-B14F-4D97-AF65-F5344CB8AC3E}">
        <p14:creationId xmlns:p14="http://schemas.microsoft.com/office/powerpoint/2010/main" val="1686793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r>
              <a:rPr lang="vi-VN" sz="7200" u="sng" dirty="0">
                <a:solidFill>
                  <a:srgbClr val="C00000"/>
                </a:solidFill>
                <a:effectLst/>
              </a:rPr>
              <a:t>Tk</a:t>
            </a:r>
            <a:r>
              <a:rPr lang="en-US" sz="7200" u="sng" dirty="0">
                <a:solidFill>
                  <a:srgbClr val="C00000"/>
                </a:solidFill>
                <a:effectLst/>
              </a:rPr>
              <a:t>3</a:t>
            </a:r>
            <a:r>
              <a:rPr lang="vi-VN" sz="7200" u="sng" dirty="0">
                <a:solidFill>
                  <a:srgbClr val="C00000"/>
                </a:solidFill>
                <a:effectLst/>
              </a:rPr>
              <a:t>:</a:t>
            </a:r>
            <a:r>
              <a:rPr lang="vi-VN" sz="7200" dirty="0">
                <a:solidFill>
                  <a:srgbClr val="000066"/>
                </a:solidFill>
                <a:effectLst/>
              </a:rPr>
              <a:t> Bao hương sắc quân vương rất yêu vì, mau vô lạy Đức Chúa của nàng đi.</a:t>
            </a:r>
            <a:endParaRPr lang="en-US" sz="7200" dirty="0">
              <a:solidFill>
                <a:srgbClr val="000066"/>
              </a:solidFill>
              <a:effectLst/>
            </a:endParaRPr>
          </a:p>
        </p:txBody>
      </p:sp>
    </p:spTree>
    <p:extLst>
      <p:ext uri="{BB962C8B-B14F-4D97-AF65-F5344CB8AC3E}">
        <p14:creationId xmlns:p14="http://schemas.microsoft.com/office/powerpoint/2010/main" val="1840654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r>
              <a:rPr lang="vi-VN" sz="7200" u="sng" dirty="0">
                <a:solidFill>
                  <a:srgbClr val="C00000"/>
                </a:solidFill>
                <a:effectLst/>
              </a:rPr>
              <a:t>Đk:</a:t>
            </a:r>
            <a:r>
              <a:rPr lang="vi-VN" sz="7200" dirty="0">
                <a:solidFill>
                  <a:srgbClr val="000066"/>
                </a:solidFill>
                <a:effectLst/>
              </a:rPr>
              <a:t> Hoàng hậu đứng bên hữu Đức Vua, trang điểm vàng ô-phia diễm lệ.</a:t>
            </a:r>
            <a:endParaRPr lang="en-US" sz="7200" dirty="0">
              <a:solidFill>
                <a:srgbClr val="000066"/>
              </a:solidFill>
              <a:effectLst/>
            </a:endParaRPr>
          </a:p>
        </p:txBody>
      </p:sp>
    </p:spTree>
    <p:extLst>
      <p:ext uri="{BB962C8B-B14F-4D97-AF65-F5344CB8AC3E}">
        <p14:creationId xmlns:p14="http://schemas.microsoft.com/office/powerpoint/2010/main" val="3589366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r>
              <a:rPr lang="vi-VN" sz="7200" u="sng" dirty="0">
                <a:solidFill>
                  <a:srgbClr val="C00000"/>
                </a:solidFill>
                <a:effectLst/>
              </a:rPr>
              <a:t>Tk</a:t>
            </a:r>
            <a:r>
              <a:rPr lang="en-US" sz="7200" u="sng" dirty="0">
                <a:solidFill>
                  <a:srgbClr val="C00000"/>
                </a:solidFill>
                <a:effectLst/>
              </a:rPr>
              <a:t>4</a:t>
            </a:r>
            <a:r>
              <a:rPr lang="vi-VN" sz="7200" u="sng" dirty="0">
                <a:solidFill>
                  <a:srgbClr val="C00000"/>
                </a:solidFill>
                <a:effectLst/>
              </a:rPr>
              <a:t>:</a:t>
            </a:r>
            <a:r>
              <a:rPr lang="vi-VN" sz="7200" dirty="0">
                <a:solidFill>
                  <a:srgbClr val="000066"/>
                </a:solidFill>
                <a:effectLst/>
              </a:rPr>
              <a:t> Bao vui sướng hoan ca rất tưng bừng, đây bao người đi vô tận hoàng cung.</a:t>
            </a:r>
            <a:endParaRPr lang="en-US" sz="7200" dirty="0">
              <a:solidFill>
                <a:srgbClr val="000066"/>
              </a:solidFill>
              <a:effectLst/>
            </a:endParaRPr>
          </a:p>
        </p:txBody>
      </p:sp>
    </p:spTree>
    <p:extLst>
      <p:ext uri="{BB962C8B-B14F-4D97-AF65-F5344CB8AC3E}">
        <p14:creationId xmlns:p14="http://schemas.microsoft.com/office/powerpoint/2010/main" val="1840654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r>
              <a:rPr lang="vi-VN" sz="7200" u="sng" dirty="0">
                <a:solidFill>
                  <a:srgbClr val="C00000"/>
                </a:solidFill>
                <a:effectLst/>
              </a:rPr>
              <a:t>Đk:</a:t>
            </a:r>
            <a:r>
              <a:rPr lang="vi-VN" sz="7200" dirty="0">
                <a:solidFill>
                  <a:srgbClr val="000066"/>
                </a:solidFill>
                <a:effectLst/>
              </a:rPr>
              <a:t> Hoàng hậu đứng bên hữu Đức Vua, trang điểm vàng ô-phia diễm lệ.</a:t>
            </a:r>
            <a:endParaRPr lang="en-US" sz="7200" dirty="0">
              <a:solidFill>
                <a:srgbClr val="000066"/>
              </a:solidFill>
              <a:effectLst/>
            </a:endParaRPr>
          </a:p>
        </p:txBody>
      </p:sp>
    </p:spTree>
    <p:extLst>
      <p:ext uri="{BB962C8B-B14F-4D97-AF65-F5344CB8AC3E}">
        <p14:creationId xmlns:p14="http://schemas.microsoft.com/office/powerpoint/2010/main" val="1686793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09550"/>
            <a:ext cx="9144000" cy="4933950"/>
          </a:xfrm>
        </p:spPr>
        <p:txBody>
          <a:bodyPr>
            <a:normAutofit/>
          </a:bodyPr>
          <a:lstStyle/>
          <a:p>
            <a:r>
              <a:rPr lang="en-US" sz="6600" b="1" dirty="0" err="1">
                <a:solidFill>
                  <a:srgbClr val="C00000"/>
                </a:solidFill>
                <a:effectLst/>
                <a:latin typeface="+mj-lt"/>
                <a:cs typeface="Times New Roman" pitchFamily="18" charset="0"/>
              </a:rPr>
              <a:t>Ca</a:t>
            </a:r>
            <a:r>
              <a:rPr lang="en-US" sz="6600" b="1" dirty="0">
                <a:solidFill>
                  <a:srgbClr val="C00000"/>
                </a:solidFill>
                <a:effectLst/>
                <a:latin typeface="+mj-lt"/>
                <a:cs typeface="Times New Roman" pitchFamily="18" charset="0"/>
              </a:rPr>
              <a:t> </a:t>
            </a:r>
            <a:r>
              <a:rPr lang="en-US" sz="6600" b="1" dirty="0" err="1">
                <a:solidFill>
                  <a:srgbClr val="C00000"/>
                </a:solidFill>
                <a:effectLst/>
                <a:latin typeface="+mj-lt"/>
                <a:cs typeface="Times New Roman" pitchFamily="18" charset="0"/>
              </a:rPr>
              <a:t>Nhập</a:t>
            </a:r>
            <a:r>
              <a:rPr lang="en-US" sz="6600" b="1" dirty="0">
                <a:solidFill>
                  <a:srgbClr val="C00000"/>
                </a:solidFill>
                <a:effectLst/>
                <a:latin typeface="+mj-lt"/>
                <a:cs typeface="Times New Roman" pitchFamily="18" charset="0"/>
              </a:rPr>
              <a:t> </a:t>
            </a:r>
            <a:r>
              <a:rPr lang="en-US" sz="6600" b="1" dirty="0" err="1">
                <a:solidFill>
                  <a:srgbClr val="C00000"/>
                </a:solidFill>
                <a:effectLst/>
                <a:latin typeface="+mj-lt"/>
                <a:cs typeface="Times New Roman" pitchFamily="18" charset="0"/>
              </a:rPr>
              <a:t>Lễ</a:t>
            </a:r>
            <a:endParaRPr lang="en-US" sz="6600" b="1" dirty="0">
              <a:solidFill>
                <a:srgbClr val="C00000"/>
              </a:solidFill>
              <a:effectLst/>
              <a:latin typeface="+mj-lt"/>
              <a:cs typeface="Times New Roman" pitchFamily="18" charset="0"/>
            </a:endParaRPr>
          </a:p>
          <a:p>
            <a:r>
              <a:rPr lang="en-US" sz="7200" b="1" dirty="0" err="1">
                <a:solidFill>
                  <a:srgbClr val="C00000"/>
                </a:solidFill>
                <a:effectLst/>
                <a:latin typeface="+mj-lt"/>
                <a:cs typeface="Times New Roman" pitchFamily="18" charset="0"/>
              </a:rPr>
              <a:t>Mẹ</a:t>
            </a:r>
            <a:r>
              <a:rPr lang="en-US" sz="7200" b="1" dirty="0">
                <a:solidFill>
                  <a:srgbClr val="C00000"/>
                </a:solidFill>
                <a:effectLst/>
                <a:latin typeface="+mj-lt"/>
                <a:cs typeface="Times New Roman" pitchFamily="18" charset="0"/>
              </a:rPr>
              <a:t> </a:t>
            </a:r>
            <a:r>
              <a:rPr lang="en-US" sz="7200" b="1" dirty="0" err="1">
                <a:solidFill>
                  <a:srgbClr val="C00000"/>
                </a:solidFill>
                <a:effectLst/>
                <a:latin typeface="+mj-lt"/>
                <a:cs typeface="Times New Roman" pitchFamily="18" charset="0"/>
              </a:rPr>
              <a:t>Lên</a:t>
            </a:r>
            <a:r>
              <a:rPr lang="en-US" sz="7200" b="1" dirty="0">
                <a:solidFill>
                  <a:srgbClr val="C00000"/>
                </a:solidFill>
                <a:effectLst/>
                <a:latin typeface="+mj-lt"/>
                <a:cs typeface="Times New Roman" pitchFamily="18" charset="0"/>
              </a:rPr>
              <a:t> </a:t>
            </a:r>
            <a:r>
              <a:rPr lang="en-US" sz="7200" b="1" dirty="0" err="1">
                <a:solidFill>
                  <a:srgbClr val="C00000"/>
                </a:solidFill>
                <a:effectLst/>
                <a:latin typeface="+mj-lt"/>
                <a:cs typeface="Times New Roman" pitchFamily="18" charset="0"/>
              </a:rPr>
              <a:t>Trời</a:t>
            </a:r>
            <a:endParaRPr lang="en-US" sz="7200" b="1" dirty="0">
              <a:solidFill>
                <a:srgbClr val="C00000"/>
              </a:solidFill>
              <a:effectLst/>
              <a:latin typeface="+mj-lt"/>
              <a:cs typeface="Times New Roman" pitchFamily="18" charset="0"/>
            </a:endParaRPr>
          </a:p>
          <a:p>
            <a:r>
              <a:rPr lang="en-US" sz="5400" b="1" i="1" dirty="0">
                <a:solidFill>
                  <a:srgbClr val="000066"/>
                </a:solidFill>
                <a:effectLst/>
                <a:latin typeface="+mj-lt"/>
                <a:cs typeface="Times New Roman" pitchFamily="18" charset="0"/>
              </a:rPr>
              <a:t>Triệu Hà</a:t>
            </a:r>
          </a:p>
        </p:txBody>
      </p:sp>
      <p:pic>
        <p:nvPicPr>
          <p:cNvPr id="4" name="Picture 3">
            <a:extLst>
              <a:ext uri="{FF2B5EF4-FFF2-40B4-BE49-F238E27FC236}">
                <a16:creationId xmlns:a16="http://schemas.microsoft.com/office/drawing/2014/main" id="{4F091D84-2ECB-E492-9DCE-1F12C608F799}"/>
              </a:ext>
            </a:extLst>
          </p:cNvPr>
          <p:cNvPicPr>
            <a:picLocks noChangeAspect="1"/>
          </p:cNvPicPr>
          <p:nvPr/>
        </p:nvPicPr>
        <p:blipFill>
          <a:blip r:embed="rId3"/>
          <a:stretch>
            <a:fillRect/>
          </a:stretch>
        </p:blipFill>
        <p:spPr>
          <a:xfrm>
            <a:off x="1627690" y="3790950"/>
            <a:ext cx="5888620" cy="930402"/>
          </a:xfrm>
          <a:prstGeom prst="rect">
            <a:avLst/>
          </a:prstGeom>
        </p:spPr>
      </p:pic>
    </p:spTree>
    <p:extLst>
      <p:ext uri="{BB962C8B-B14F-4D97-AF65-F5344CB8AC3E}">
        <p14:creationId xmlns:p14="http://schemas.microsoft.com/office/powerpoint/2010/main" val="10084730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angle 1"/>
          <p:cNvSpPr/>
          <p:nvPr/>
        </p:nvSpPr>
        <p:spPr>
          <a:xfrm>
            <a:off x="0" y="198923"/>
            <a:ext cx="7582525" cy="224676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sng" strike="noStrike" kern="1200" cap="none" spc="0" normalizeH="0" baseline="0" noProof="0" dirty="0">
                <a:ln>
                  <a:noFill/>
                </a:ln>
                <a:solidFill>
                  <a:srgbClr val="FFFF00"/>
                </a:solidFill>
                <a:effectLst/>
                <a:uLnTx/>
                <a:uFillTx/>
                <a:ea typeface="+mn-ea"/>
                <a:cs typeface="+mn-cs"/>
              </a:rPr>
              <a:t>Bài đọc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1" u="none" strike="noStrike" kern="1200" cap="none" spc="0" normalizeH="0" baseline="0" noProof="0" dirty="0">
                <a:ln>
                  <a:noFill/>
                </a:ln>
                <a:solidFill>
                  <a:srgbClr val="FFFF00"/>
                </a:solidFill>
                <a:effectLst/>
                <a:uLnTx/>
                <a:uFillTx/>
                <a:ea typeface="+mn-ea"/>
                <a:cs typeface="+mn-cs"/>
              </a:rPr>
              <a:t>Mở đường là Đức Ki-tô,</a:t>
            </a:r>
            <a:endParaRPr kumimoji="0" lang="en-US" sz="2800" b="0" i="1" u="none" strike="noStrike" kern="1200" cap="none" spc="0" normalizeH="0" baseline="0" noProof="0" dirty="0">
              <a:ln>
                <a:noFill/>
              </a:ln>
              <a:solidFill>
                <a:srgbClr val="FFFF00"/>
              </a:solidFill>
              <a:effectLst/>
              <a:uLnTx/>
              <a:uFillTx/>
              <a:latin typeface="UTM America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1" u="none" strike="noStrike" kern="1200" cap="none" spc="0" normalizeH="0" baseline="0" noProof="0" dirty="0">
                <a:ln>
                  <a:noFill/>
                </a:ln>
                <a:solidFill>
                  <a:srgbClr val="FFFF00"/>
                </a:solidFill>
                <a:effectLst/>
                <a:uLnTx/>
                <a:uFillTx/>
                <a:ea typeface="+mn-ea"/>
                <a:cs typeface="+mn-cs"/>
              </a:rPr>
              <a:t>rồi đến lượt những kẻ thuộc về Người.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FF00"/>
                </a:solidFill>
                <a:effectLst/>
                <a:uLnTx/>
                <a:uFillTx/>
                <a:ea typeface="+mn-ea"/>
                <a:cs typeface="+mn-cs"/>
              </a:rPr>
              <a:t>Bài trích thư thứ nhất của thánh Phao-lô tông đồ</a:t>
            </a:r>
            <a:endParaRPr kumimoji="0" lang="en-US" sz="2800" b="0" i="0" u="none" strike="noStrike" kern="1200" cap="none" spc="0" normalizeH="0" baseline="0" noProof="0" dirty="0">
              <a:ln>
                <a:noFill/>
              </a:ln>
              <a:solidFill>
                <a:srgbClr val="FFFF00"/>
              </a:solidFill>
              <a:effectLst/>
              <a:uLnTx/>
              <a:uFillTx/>
              <a:latin typeface="UTM America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FF00"/>
                </a:solidFill>
                <a:effectLst/>
                <a:uLnTx/>
                <a:uFillTx/>
                <a:ea typeface="+mn-ea"/>
                <a:cs typeface="+mn-cs"/>
              </a:rPr>
              <a:t>gửi tín hữu Cô-rin-tô.</a:t>
            </a:r>
          </a:p>
        </p:txBody>
      </p:sp>
    </p:spTree>
    <p:extLst>
      <p:ext uri="{BB962C8B-B14F-4D97-AF65-F5344CB8AC3E}">
        <p14:creationId xmlns:p14="http://schemas.microsoft.com/office/powerpoint/2010/main" val="4256600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600" dirty="0" err="1">
                <a:solidFill>
                  <a:srgbClr val="000066"/>
                </a:solidFill>
                <a:effectLst/>
                <a:latin typeface="+mj-lt"/>
                <a:cs typeface="Times New Roman" pitchFamily="18" charset="0"/>
              </a:rPr>
              <a:t>Đức</a:t>
            </a:r>
            <a:r>
              <a:rPr lang="en-US" sz="6600" dirty="0">
                <a:solidFill>
                  <a:srgbClr val="000066"/>
                </a:solidFill>
                <a:effectLst/>
                <a:latin typeface="+mj-lt"/>
                <a:cs typeface="Times New Roman" pitchFamily="18" charset="0"/>
              </a:rPr>
              <a:t> Maria </a:t>
            </a:r>
            <a:r>
              <a:rPr lang="en-US" sz="6600" dirty="0" err="1">
                <a:solidFill>
                  <a:srgbClr val="000066"/>
                </a:solidFill>
                <a:effectLst/>
                <a:latin typeface="+mj-lt"/>
                <a:cs typeface="Times New Roman" pitchFamily="18" charset="0"/>
              </a:rPr>
              <a:t>được</a:t>
            </a:r>
            <a:r>
              <a:rPr lang="en-US" sz="6600" dirty="0">
                <a:solidFill>
                  <a:srgbClr val="000066"/>
                </a:solidFill>
                <a:effectLst/>
                <a:latin typeface="+mj-lt"/>
                <a:cs typeface="Times New Roman" pitchFamily="18" charset="0"/>
              </a:rPr>
              <a:t> </a:t>
            </a:r>
            <a:r>
              <a:rPr lang="en-US" sz="6600" dirty="0" err="1">
                <a:solidFill>
                  <a:srgbClr val="000066"/>
                </a:solidFill>
                <a:effectLst/>
                <a:latin typeface="+mj-lt"/>
                <a:cs typeface="Times New Roman" pitchFamily="18" charset="0"/>
              </a:rPr>
              <a:t>rước</a:t>
            </a:r>
            <a:r>
              <a:rPr lang="en-US" sz="6600" dirty="0">
                <a:solidFill>
                  <a:srgbClr val="000066"/>
                </a:solidFill>
                <a:effectLst/>
                <a:latin typeface="+mj-lt"/>
                <a:cs typeface="Times New Roman" pitchFamily="18" charset="0"/>
              </a:rPr>
              <a:t> </a:t>
            </a:r>
            <a:r>
              <a:rPr lang="en-US" sz="6600" dirty="0" err="1">
                <a:solidFill>
                  <a:srgbClr val="000066"/>
                </a:solidFill>
                <a:effectLst/>
                <a:latin typeface="+mj-lt"/>
                <a:cs typeface="Times New Roman" pitchFamily="18" charset="0"/>
              </a:rPr>
              <a:t>lên</a:t>
            </a:r>
            <a:r>
              <a:rPr lang="en-US" sz="6600" dirty="0">
                <a:solidFill>
                  <a:srgbClr val="000066"/>
                </a:solidFill>
                <a:effectLst/>
                <a:latin typeface="+mj-lt"/>
                <a:cs typeface="Times New Roman" pitchFamily="18" charset="0"/>
              </a:rPr>
              <a:t> </a:t>
            </a:r>
            <a:r>
              <a:rPr lang="en-US" sz="6600" dirty="0" err="1">
                <a:solidFill>
                  <a:srgbClr val="000066"/>
                </a:solidFill>
                <a:effectLst/>
                <a:latin typeface="+mj-lt"/>
                <a:cs typeface="Times New Roman" pitchFamily="18" charset="0"/>
              </a:rPr>
              <a:t>trời</a:t>
            </a:r>
            <a:r>
              <a:rPr lang="en-US" sz="6600" dirty="0">
                <a:solidFill>
                  <a:srgbClr val="000066"/>
                </a:solidFill>
                <a:effectLst/>
                <a:latin typeface="+mj-lt"/>
                <a:cs typeface="Times New Roman" pitchFamily="18" charset="0"/>
              </a:rPr>
              <a:t>, </a:t>
            </a:r>
            <a:r>
              <a:rPr lang="en-US" sz="6600" dirty="0" err="1">
                <a:solidFill>
                  <a:srgbClr val="000066"/>
                </a:solidFill>
                <a:effectLst/>
                <a:latin typeface="+mj-lt"/>
                <a:cs typeface="Times New Roman" pitchFamily="18" charset="0"/>
              </a:rPr>
              <a:t>muôn</a:t>
            </a:r>
            <a:r>
              <a:rPr lang="en-US" sz="6600" dirty="0">
                <a:solidFill>
                  <a:srgbClr val="000066"/>
                </a:solidFill>
                <a:effectLst/>
                <a:latin typeface="+mj-lt"/>
                <a:cs typeface="Times New Roman" pitchFamily="18" charset="0"/>
              </a:rPr>
              <a:t> </a:t>
            </a:r>
            <a:r>
              <a:rPr lang="en-US" sz="6600" dirty="0" err="1">
                <a:solidFill>
                  <a:srgbClr val="000066"/>
                </a:solidFill>
                <a:effectLst/>
                <a:latin typeface="+mj-lt"/>
                <a:cs typeface="Times New Roman" pitchFamily="18" charset="0"/>
              </a:rPr>
              <a:t>vàn</a:t>
            </a:r>
            <a:r>
              <a:rPr lang="en-US" sz="6600" dirty="0">
                <a:solidFill>
                  <a:srgbClr val="000066"/>
                </a:solidFill>
                <a:effectLst/>
                <a:latin typeface="+mj-lt"/>
                <a:cs typeface="Times New Roman" pitchFamily="18" charset="0"/>
              </a:rPr>
              <a:t> </a:t>
            </a:r>
            <a:r>
              <a:rPr lang="en-US" sz="6600" dirty="0" err="1">
                <a:solidFill>
                  <a:srgbClr val="000066"/>
                </a:solidFill>
                <a:effectLst/>
                <a:latin typeface="+mj-lt"/>
                <a:cs typeface="Times New Roman" pitchFamily="18" charset="0"/>
              </a:rPr>
              <a:t>thiên</a:t>
            </a:r>
            <a:r>
              <a:rPr lang="en-US" sz="6600" dirty="0">
                <a:solidFill>
                  <a:srgbClr val="000066"/>
                </a:solidFill>
                <a:effectLst/>
                <a:latin typeface="+mj-lt"/>
                <a:cs typeface="Times New Roman" pitchFamily="18" charset="0"/>
              </a:rPr>
              <a:t> </a:t>
            </a:r>
            <a:r>
              <a:rPr lang="en-US" sz="6600" dirty="0" err="1">
                <a:solidFill>
                  <a:srgbClr val="000066"/>
                </a:solidFill>
                <a:effectLst/>
                <a:latin typeface="+mj-lt"/>
                <a:cs typeface="Times New Roman" pitchFamily="18" charset="0"/>
              </a:rPr>
              <a:t>sứ</a:t>
            </a:r>
            <a:r>
              <a:rPr lang="en-US" sz="6600" dirty="0">
                <a:solidFill>
                  <a:srgbClr val="000066"/>
                </a:solidFill>
                <a:effectLst/>
                <a:latin typeface="+mj-lt"/>
                <a:cs typeface="Times New Roman" pitchFamily="18" charset="0"/>
              </a:rPr>
              <a:t> </a:t>
            </a:r>
            <a:r>
              <a:rPr lang="en-US" sz="6600" dirty="0" err="1">
                <a:solidFill>
                  <a:srgbClr val="000066"/>
                </a:solidFill>
                <a:effectLst/>
                <a:latin typeface="+mj-lt"/>
                <a:cs typeface="Times New Roman" pitchFamily="18" charset="0"/>
              </a:rPr>
              <a:t>hỉ</a:t>
            </a:r>
            <a:r>
              <a:rPr lang="en-US" sz="6600" dirty="0">
                <a:solidFill>
                  <a:srgbClr val="000066"/>
                </a:solidFill>
                <a:effectLst/>
                <a:latin typeface="+mj-lt"/>
                <a:cs typeface="Times New Roman" pitchFamily="18" charset="0"/>
              </a:rPr>
              <a:t> </a:t>
            </a:r>
            <a:r>
              <a:rPr lang="en-US" sz="6600" dirty="0" err="1">
                <a:solidFill>
                  <a:srgbClr val="000066"/>
                </a:solidFill>
                <a:effectLst/>
                <a:latin typeface="+mj-lt"/>
                <a:cs typeface="Times New Roman" pitchFamily="18" charset="0"/>
              </a:rPr>
              <a:t>hoan</a:t>
            </a:r>
            <a:r>
              <a:rPr lang="en-US" sz="6600" dirty="0">
                <a:solidFill>
                  <a:srgbClr val="000066"/>
                </a:solidFill>
                <a:effectLst/>
                <a:latin typeface="+mj-lt"/>
                <a:cs typeface="Times New Roman" pitchFamily="18" charset="0"/>
              </a:rPr>
              <a:t> </a:t>
            </a:r>
            <a:r>
              <a:rPr lang="en-US" sz="6600" dirty="0" err="1">
                <a:solidFill>
                  <a:srgbClr val="000066"/>
                </a:solidFill>
                <a:effectLst/>
                <a:latin typeface="+mj-lt"/>
                <a:cs typeface="Times New Roman" pitchFamily="18" charset="0"/>
              </a:rPr>
              <a:t>vui</a:t>
            </a:r>
            <a:r>
              <a:rPr lang="en-US" sz="6600" dirty="0">
                <a:solidFill>
                  <a:srgbClr val="000066"/>
                </a:solidFill>
                <a:effectLst/>
                <a:latin typeface="+mj-lt"/>
                <a:cs typeface="Times New Roman" pitchFamily="18" charset="0"/>
              </a:rPr>
              <a:t> </a:t>
            </a:r>
            <a:r>
              <a:rPr lang="en-US" sz="6600" dirty="0" err="1">
                <a:solidFill>
                  <a:srgbClr val="000066"/>
                </a:solidFill>
                <a:effectLst/>
                <a:latin typeface="+mj-lt"/>
                <a:cs typeface="Times New Roman" pitchFamily="18" charset="0"/>
              </a:rPr>
              <a:t>mừng</a:t>
            </a:r>
            <a:endParaRPr lang="en-US" sz="6600" b="0" dirty="0">
              <a:solidFill>
                <a:srgbClr val="000066"/>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dirty="0">
                <a:solidFill>
                  <a:srgbClr val="C00000"/>
                </a:solidFill>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dirty="0">
                <a:solidFill>
                  <a:srgbClr val="C00000"/>
                </a:solidFill>
                <a:latin typeface="+mj-lt"/>
                <a:cs typeface="Times New Roman" pitchFamily="18" charset="0"/>
              </a:rPr>
              <a:t>Alleluia:</a:t>
            </a:r>
          </a:p>
        </p:txBody>
      </p:sp>
    </p:spTree>
    <p:extLst>
      <p:ext uri="{BB962C8B-B14F-4D97-AF65-F5344CB8AC3E}">
        <p14:creationId xmlns:p14="http://schemas.microsoft.com/office/powerpoint/2010/main" val="2457252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
        <p:nvSpPr>
          <p:cNvPr id="3" name="Rectangle 2"/>
          <p:cNvSpPr/>
          <p:nvPr/>
        </p:nvSpPr>
        <p:spPr>
          <a:xfrm>
            <a:off x="2766056" y="2190750"/>
            <a:ext cx="637794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UTM American Sans"/>
                <a:ea typeface="+mn-ea"/>
                <a:cs typeface="+mn-cs"/>
              </a:rPr>
              <a:t>BỔN MẠNG GIÁO HỌ MÔNG TRIỆU</a:t>
            </a:r>
          </a:p>
        </p:txBody>
      </p:sp>
    </p:spTree>
    <p:extLst>
      <p:ext uri="{BB962C8B-B14F-4D97-AF65-F5344CB8AC3E}">
        <p14:creationId xmlns:p14="http://schemas.microsoft.com/office/powerpoint/2010/main" val="4071768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69550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C000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0066"/>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0066"/>
                </a:solidFill>
                <a:effectLst/>
                <a:latin typeface="+mj-lt"/>
                <a:cs typeface="Times New Roman" pitchFamily="18" charset="0"/>
              </a:rPr>
              <a:t>Tôi</a:t>
            </a:r>
            <a:r>
              <a:rPr lang="en-US" sz="6600" b="0" dirty="0">
                <a:solidFill>
                  <a:srgbClr val="000066"/>
                </a:solidFill>
                <a:effectLst/>
                <a:latin typeface="+mj-lt"/>
                <a:cs typeface="Times New Roman" pitchFamily="18" charset="0"/>
              </a:rPr>
              <a:t> tin </a:t>
            </a:r>
            <a:r>
              <a:rPr lang="en-US" sz="6600" b="0" dirty="0" err="1">
                <a:solidFill>
                  <a:srgbClr val="000066"/>
                </a:solidFill>
                <a:effectLst/>
                <a:latin typeface="+mj-lt"/>
                <a:cs typeface="Times New Roman" pitchFamily="18" charset="0"/>
              </a:rPr>
              <a:t>kính</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một</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Chúa</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Giêsu</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Kitô</a:t>
            </a:r>
            <a:r>
              <a:rPr lang="en-US" sz="6600" b="0" dirty="0">
                <a:solidFill>
                  <a:srgbClr val="000066"/>
                </a:solidFill>
                <a:effectLst/>
                <a:latin typeface="+mj-lt"/>
                <a:cs typeface="Times New Roman" pitchFamily="18" charset="0"/>
              </a:rPr>
              <a:t>, Con </a:t>
            </a:r>
            <a:r>
              <a:rPr lang="en-US" sz="6600" b="0" dirty="0" err="1">
                <a:solidFill>
                  <a:srgbClr val="000066"/>
                </a:solidFill>
                <a:effectLst/>
                <a:latin typeface="+mj-lt"/>
                <a:cs typeface="Times New Roman" pitchFamily="18" charset="0"/>
              </a:rPr>
              <a:t>Một</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Thiên</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Chúa</a:t>
            </a:r>
            <a:r>
              <a:rPr lang="en-US" sz="6600" b="0" dirty="0">
                <a:solidFill>
                  <a:srgbClr val="000066"/>
                </a:solidFill>
                <a:effectLst/>
                <a:latin typeface="+mj-lt"/>
                <a:cs typeface="Times New Roman" pitchFamily="18" charset="0"/>
              </a:rPr>
              <a:t>, </a:t>
            </a:r>
            <a:r>
              <a:rPr lang="vi-VN" sz="6600" b="0" dirty="0">
                <a:solidFill>
                  <a:srgbClr val="000066"/>
                </a:solidFill>
                <a:effectLst/>
                <a:latin typeface="+mj-lt"/>
                <a:cs typeface="Times New Roman" pitchFamily="18" charset="0"/>
              </a:rPr>
              <a:t>Sinh bởi Đức Chúa Cha từ trước muôn đời. </a:t>
            </a:r>
            <a:endParaRPr lang="en-US" sz="66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0066"/>
                </a:solidFill>
                <a:effectLst/>
                <a:latin typeface="+mj-lt"/>
                <a:cs typeface="Times New Roman" pitchFamily="18" charset="0"/>
              </a:rPr>
              <a:t>Người là Thiên Chúa bởi Thiên Chúa, Ánh Sáng bởi Ánh Sáng,</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Thiên</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Chúa</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thật</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bởi</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Thiên</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Chúa</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thật</a:t>
            </a:r>
            <a:r>
              <a:rPr lang="en-US" sz="6600" b="0" dirty="0">
                <a:solidFill>
                  <a:srgbClr val="000066"/>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0066"/>
                </a:solidFill>
                <a:effectLst/>
                <a:latin typeface="+mj-lt"/>
              </a:rPr>
              <a:t>được sinh ra mà không phải được tạo thành, đồng bản thể với Đức Chúa Cha: nhờ Người mà muôn vật được tạo thành. </a:t>
            </a:r>
            <a:endParaRPr lang="en-US" sz="6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0066"/>
                </a:solidFill>
                <a:effectLst/>
                <a:latin typeface="+mj-lt"/>
              </a:rPr>
              <a:t>Vì loài người chúng ta và để cứu độ chúng ta,</a:t>
            </a:r>
            <a:r>
              <a:rPr lang="en-US" sz="7200" b="0" dirty="0">
                <a:solidFill>
                  <a:srgbClr val="000066"/>
                </a:solidFill>
                <a:effectLst/>
                <a:latin typeface="+mj-lt"/>
              </a:rPr>
              <a:t> </a:t>
            </a:r>
            <a:r>
              <a:rPr lang="vi-VN" sz="7200" b="0" dirty="0">
                <a:solidFill>
                  <a:srgbClr val="000066"/>
                </a:solidFill>
                <a:effectLst/>
                <a:latin typeface="+mj-lt"/>
                <a:cs typeface="Times New Roman" pitchFamily="18" charset="0"/>
              </a:rPr>
              <a:t>Người đã từ trời xuống thế. </a:t>
            </a:r>
            <a:endParaRPr lang="en-US" sz="72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r>
              <a:rPr lang="en-US" sz="5400" u="sng" dirty="0" err="1">
                <a:solidFill>
                  <a:srgbClr val="C00000"/>
                </a:solidFill>
                <a:effectLst/>
              </a:rPr>
              <a:t>Đk</a:t>
            </a:r>
            <a:r>
              <a:rPr lang="en-US" sz="5400" u="sng" dirty="0">
                <a:solidFill>
                  <a:srgbClr val="C00000"/>
                </a:solidFill>
                <a:effectLst/>
              </a:rPr>
              <a:t>:</a:t>
            </a:r>
            <a:r>
              <a:rPr lang="en-US" sz="5400" dirty="0">
                <a:solidFill>
                  <a:srgbClr val="000066"/>
                </a:solidFill>
                <a:effectLst/>
              </a:rPr>
              <a:t> </a:t>
            </a:r>
            <a:r>
              <a:rPr lang="en-US" sz="5400" dirty="0" err="1">
                <a:solidFill>
                  <a:srgbClr val="000066"/>
                </a:solidFill>
                <a:effectLst/>
              </a:rPr>
              <a:t>Mẹ</a:t>
            </a:r>
            <a:r>
              <a:rPr lang="en-US" sz="5400" dirty="0">
                <a:solidFill>
                  <a:srgbClr val="000066"/>
                </a:solidFill>
                <a:effectLst/>
              </a:rPr>
              <a:t> </a:t>
            </a:r>
            <a:r>
              <a:rPr lang="en-US" sz="5400" dirty="0" err="1">
                <a:solidFill>
                  <a:srgbClr val="000066"/>
                </a:solidFill>
                <a:effectLst/>
              </a:rPr>
              <a:t>lên</a:t>
            </a:r>
            <a:r>
              <a:rPr lang="en-US" sz="5400" dirty="0">
                <a:solidFill>
                  <a:srgbClr val="000066"/>
                </a:solidFill>
                <a:effectLst/>
              </a:rPr>
              <a:t> </a:t>
            </a:r>
            <a:r>
              <a:rPr lang="en-US" sz="5400" dirty="0" err="1">
                <a:solidFill>
                  <a:srgbClr val="000066"/>
                </a:solidFill>
                <a:effectLst/>
              </a:rPr>
              <a:t>trời</a:t>
            </a:r>
            <a:r>
              <a:rPr lang="en-US" sz="5400" dirty="0">
                <a:solidFill>
                  <a:srgbClr val="000066"/>
                </a:solidFill>
                <a:effectLst/>
              </a:rPr>
              <a:t> </a:t>
            </a:r>
            <a:r>
              <a:rPr lang="en-US" sz="5400" dirty="0" err="1">
                <a:solidFill>
                  <a:srgbClr val="000066"/>
                </a:solidFill>
                <a:effectLst/>
              </a:rPr>
              <a:t>giữa</a:t>
            </a:r>
            <a:r>
              <a:rPr lang="en-US" sz="5400" dirty="0">
                <a:solidFill>
                  <a:srgbClr val="000066"/>
                </a:solidFill>
                <a:effectLst/>
              </a:rPr>
              <a:t> </a:t>
            </a:r>
            <a:r>
              <a:rPr lang="en-US" sz="5400" dirty="0" err="1">
                <a:solidFill>
                  <a:srgbClr val="000066"/>
                </a:solidFill>
                <a:effectLst/>
              </a:rPr>
              <a:t>một</a:t>
            </a:r>
            <a:r>
              <a:rPr lang="en-US" sz="5400" dirty="0">
                <a:solidFill>
                  <a:srgbClr val="000066"/>
                </a:solidFill>
                <a:effectLst/>
              </a:rPr>
              <a:t> </a:t>
            </a:r>
            <a:r>
              <a:rPr lang="en-US" sz="5400" dirty="0" err="1">
                <a:solidFill>
                  <a:srgbClr val="000066"/>
                </a:solidFill>
                <a:effectLst/>
              </a:rPr>
              <a:t>ngày</a:t>
            </a:r>
            <a:r>
              <a:rPr lang="en-US" sz="5400" dirty="0">
                <a:solidFill>
                  <a:srgbClr val="000066"/>
                </a:solidFill>
                <a:effectLst/>
              </a:rPr>
              <a:t> </a:t>
            </a:r>
            <a:r>
              <a:rPr lang="en-US" sz="5400" dirty="0" err="1">
                <a:solidFill>
                  <a:srgbClr val="000066"/>
                </a:solidFill>
                <a:effectLst/>
              </a:rPr>
              <a:t>rực</a:t>
            </a:r>
            <a:r>
              <a:rPr lang="en-US" sz="5400" dirty="0">
                <a:solidFill>
                  <a:srgbClr val="000066"/>
                </a:solidFill>
                <a:effectLst/>
              </a:rPr>
              <a:t> </a:t>
            </a:r>
            <a:r>
              <a:rPr lang="en-US" sz="5400" dirty="0" err="1">
                <a:solidFill>
                  <a:srgbClr val="000066"/>
                </a:solidFill>
                <a:effectLst/>
              </a:rPr>
              <a:t>ánh</a:t>
            </a:r>
            <a:r>
              <a:rPr lang="en-US" sz="5400" dirty="0">
                <a:solidFill>
                  <a:srgbClr val="000066"/>
                </a:solidFill>
                <a:effectLst/>
              </a:rPr>
              <a:t> </a:t>
            </a:r>
            <a:r>
              <a:rPr lang="en-US" sz="5400" dirty="0" err="1">
                <a:solidFill>
                  <a:srgbClr val="000066"/>
                </a:solidFill>
                <a:effectLst/>
              </a:rPr>
              <a:t>sáng</a:t>
            </a:r>
            <a:r>
              <a:rPr lang="en-US" sz="5400" dirty="0">
                <a:solidFill>
                  <a:srgbClr val="000066"/>
                </a:solidFill>
                <a:effectLst/>
              </a:rPr>
              <a:t>. </a:t>
            </a:r>
            <a:r>
              <a:rPr lang="en-US" sz="5400" dirty="0" err="1">
                <a:solidFill>
                  <a:srgbClr val="000066"/>
                </a:solidFill>
                <a:effectLst/>
              </a:rPr>
              <a:t>Đàn</a:t>
            </a:r>
            <a:r>
              <a:rPr lang="en-US" sz="5400" dirty="0">
                <a:solidFill>
                  <a:srgbClr val="000066"/>
                </a:solidFill>
                <a:effectLst/>
              </a:rPr>
              <a:t> </a:t>
            </a:r>
            <a:r>
              <a:rPr lang="en-US" sz="5400" dirty="0" err="1">
                <a:solidFill>
                  <a:srgbClr val="000066"/>
                </a:solidFill>
                <a:effectLst/>
              </a:rPr>
              <a:t>ca</a:t>
            </a:r>
            <a:r>
              <a:rPr lang="en-US" sz="5400" dirty="0">
                <a:solidFill>
                  <a:srgbClr val="000066"/>
                </a:solidFill>
                <a:effectLst/>
              </a:rPr>
              <a:t> </a:t>
            </a:r>
            <a:r>
              <a:rPr lang="en-US" sz="5400" dirty="0" err="1">
                <a:solidFill>
                  <a:srgbClr val="000066"/>
                </a:solidFill>
                <a:effectLst/>
              </a:rPr>
              <a:t>các</a:t>
            </a:r>
            <a:r>
              <a:rPr lang="en-US" sz="5400" dirty="0">
                <a:solidFill>
                  <a:srgbClr val="000066"/>
                </a:solidFill>
                <a:effectLst/>
              </a:rPr>
              <a:t> </a:t>
            </a:r>
            <a:r>
              <a:rPr lang="en-US" sz="5400" dirty="0" err="1">
                <a:solidFill>
                  <a:srgbClr val="000066"/>
                </a:solidFill>
                <a:effectLst/>
              </a:rPr>
              <a:t>thánh</a:t>
            </a:r>
            <a:r>
              <a:rPr lang="en-US" sz="5400" dirty="0">
                <a:solidFill>
                  <a:srgbClr val="000066"/>
                </a:solidFill>
                <a:effectLst/>
              </a:rPr>
              <a:t> </a:t>
            </a:r>
            <a:r>
              <a:rPr lang="en-US" sz="5400" dirty="0" err="1">
                <a:solidFill>
                  <a:srgbClr val="000066"/>
                </a:solidFill>
                <a:effectLst/>
              </a:rPr>
              <a:t>tung</a:t>
            </a:r>
            <a:r>
              <a:rPr lang="en-US" sz="5400" dirty="0">
                <a:solidFill>
                  <a:srgbClr val="000066"/>
                </a:solidFill>
                <a:effectLst/>
              </a:rPr>
              <a:t> </a:t>
            </a:r>
            <a:r>
              <a:rPr lang="en-US" sz="5400" dirty="0" err="1">
                <a:solidFill>
                  <a:srgbClr val="000066"/>
                </a:solidFill>
                <a:effectLst/>
              </a:rPr>
              <a:t>hô</a:t>
            </a:r>
            <a:r>
              <a:rPr lang="en-US" sz="5400" dirty="0">
                <a:solidFill>
                  <a:srgbClr val="000066"/>
                </a:solidFill>
                <a:effectLst/>
              </a:rPr>
              <a:t> </a:t>
            </a:r>
            <a:r>
              <a:rPr lang="en-US" sz="5400" dirty="0" err="1">
                <a:solidFill>
                  <a:srgbClr val="000066"/>
                </a:solidFill>
                <a:effectLst/>
              </a:rPr>
              <a:t>nhân</a:t>
            </a:r>
            <a:r>
              <a:rPr lang="en-US" sz="5400" dirty="0">
                <a:solidFill>
                  <a:srgbClr val="000066"/>
                </a:solidFill>
                <a:effectLst/>
              </a:rPr>
              <a:t> </a:t>
            </a:r>
            <a:r>
              <a:rPr lang="en-US" sz="5400" dirty="0" err="1">
                <a:solidFill>
                  <a:srgbClr val="000066"/>
                </a:solidFill>
                <a:effectLst/>
              </a:rPr>
              <a:t>loại</a:t>
            </a:r>
            <a:r>
              <a:rPr lang="en-US" sz="5400" dirty="0">
                <a:solidFill>
                  <a:srgbClr val="000066"/>
                </a:solidFill>
                <a:effectLst/>
              </a:rPr>
              <a:t> </a:t>
            </a:r>
            <a:r>
              <a:rPr lang="en-US" sz="5400" dirty="0" err="1">
                <a:solidFill>
                  <a:srgbClr val="000066"/>
                </a:solidFill>
                <a:effectLst/>
              </a:rPr>
              <a:t>vui</a:t>
            </a:r>
            <a:r>
              <a:rPr lang="en-US" sz="5400" dirty="0">
                <a:solidFill>
                  <a:srgbClr val="000066"/>
                </a:solidFill>
                <a:effectLst/>
              </a:rPr>
              <a:t> </a:t>
            </a:r>
            <a:r>
              <a:rPr lang="en-US" sz="5400" dirty="0" err="1">
                <a:solidFill>
                  <a:srgbClr val="000066"/>
                </a:solidFill>
                <a:effectLst/>
              </a:rPr>
              <a:t>hát</a:t>
            </a:r>
            <a:r>
              <a:rPr lang="en-US" sz="5400" dirty="0">
                <a:solidFill>
                  <a:srgbClr val="000066"/>
                </a:solidFill>
                <a:effectLst/>
              </a:rPr>
              <a:t> </a:t>
            </a:r>
            <a:r>
              <a:rPr lang="en-US" sz="5400" dirty="0" err="1">
                <a:solidFill>
                  <a:srgbClr val="000066"/>
                </a:solidFill>
                <a:effectLst/>
              </a:rPr>
              <a:t>mừng</a:t>
            </a:r>
            <a:r>
              <a:rPr lang="en-US" sz="5400" dirty="0">
                <a:solidFill>
                  <a:srgbClr val="000066"/>
                </a:solidFill>
                <a:effectLst/>
              </a:rPr>
              <a:t> </a:t>
            </a:r>
            <a:r>
              <a:rPr lang="en-US" sz="5400" dirty="0" err="1">
                <a:solidFill>
                  <a:srgbClr val="000066"/>
                </a:solidFill>
                <a:effectLst/>
              </a:rPr>
              <a:t>vì</a:t>
            </a:r>
            <a:r>
              <a:rPr lang="en-US" sz="5400" dirty="0">
                <a:solidFill>
                  <a:srgbClr val="000066"/>
                </a:solidFill>
                <a:effectLst/>
              </a:rPr>
              <a:t> </a:t>
            </a:r>
            <a:r>
              <a:rPr lang="en-US" sz="5400" dirty="0" err="1">
                <a:solidFill>
                  <a:srgbClr val="000066"/>
                </a:solidFill>
                <a:effectLst/>
              </a:rPr>
              <a:t>xác</a:t>
            </a:r>
            <a:r>
              <a:rPr lang="en-US" sz="5400" dirty="0">
                <a:solidFill>
                  <a:srgbClr val="000066"/>
                </a:solidFill>
                <a:effectLst/>
              </a:rPr>
              <a:t> </a:t>
            </a:r>
            <a:r>
              <a:rPr lang="en-US" sz="5400" dirty="0" err="1">
                <a:solidFill>
                  <a:srgbClr val="000066"/>
                </a:solidFill>
                <a:effectLst/>
              </a:rPr>
              <a:t>hồn</a:t>
            </a:r>
            <a:r>
              <a:rPr lang="en-US" sz="5400" dirty="0">
                <a:solidFill>
                  <a:srgbClr val="000066"/>
                </a:solidFill>
                <a:effectLst/>
              </a:rPr>
              <a:t> </a:t>
            </a:r>
            <a:r>
              <a:rPr lang="en-US" sz="5400" dirty="0" err="1">
                <a:solidFill>
                  <a:srgbClr val="000066"/>
                </a:solidFill>
                <a:effectLst/>
              </a:rPr>
              <a:t>vẹn</a:t>
            </a:r>
            <a:r>
              <a:rPr lang="en-US" sz="5400" dirty="0">
                <a:solidFill>
                  <a:srgbClr val="000066"/>
                </a:solidFill>
                <a:effectLst/>
              </a:rPr>
              <a:t> </a:t>
            </a:r>
            <a:r>
              <a:rPr lang="en-US" sz="5400" dirty="0" err="1">
                <a:solidFill>
                  <a:srgbClr val="000066"/>
                </a:solidFill>
                <a:effectLst/>
              </a:rPr>
              <a:t>tuyền</a:t>
            </a:r>
            <a:r>
              <a:rPr lang="en-US" sz="5400" dirty="0">
                <a:solidFill>
                  <a:srgbClr val="000066"/>
                </a:solidFill>
                <a:effectLst/>
              </a:rPr>
              <a:t> </a:t>
            </a:r>
            <a:r>
              <a:rPr lang="en-US" sz="5400" dirty="0" err="1">
                <a:solidFill>
                  <a:srgbClr val="000066"/>
                </a:solidFill>
                <a:effectLst/>
              </a:rPr>
              <a:t>Mẹ</a:t>
            </a:r>
            <a:r>
              <a:rPr lang="en-US" sz="5400" dirty="0">
                <a:solidFill>
                  <a:srgbClr val="000066"/>
                </a:solidFill>
                <a:effectLst/>
              </a:rPr>
              <a:t> </a:t>
            </a:r>
            <a:r>
              <a:rPr lang="en-US" sz="5400" dirty="0" err="1">
                <a:solidFill>
                  <a:srgbClr val="000066"/>
                </a:solidFill>
                <a:effectLst/>
              </a:rPr>
              <a:t>về</a:t>
            </a:r>
            <a:r>
              <a:rPr lang="en-US" sz="5400" dirty="0">
                <a:solidFill>
                  <a:srgbClr val="000066"/>
                </a:solidFill>
                <a:effectLst/>
              </a:rPr>
              <a:t> </a:t>
            </a:r>
            <a:r>
              <a:rPr lang="en-US" sz="5400" dirty="0" err="1">
                <a:solidFill>
                  <a:srgbClr val="000066"/>
                </a:solidFill>
                <a:effectLst/>
              </a:rPr>
              <a:t>Thiên</a:t>
            </a:r>
            <a:r>
              <a:rPr lang="en-US" sz="5400" dirty="0">
                <a:solidFill>
                  <a:srgbClr val="000066"/>
                </a:solidFill>
                <a:effectLst/>
              </a:rPr>
              <a:t> </a:t>
            </a:r>
            <a:r>
              <a:rPr lang="en-US" sz="5400" dirty="0" err="1">
                <a:solidFill>
                  <a:srgbClr val="000066"/>
                </a:solidFill>
                <a:effectLst/>
              </a:rPr>
              <a:t>cung</a:t>
            </a:r>
            <a:r>
              <a:rPr lang="en-US" sz="5400" dirty="0">
                <a:solidFill>
                  <a:srgbClr val="000066"/>
                </a:solidFill>
                <a:effectLst/>
              </a:rPr>
              <a:t>. </a:t>
            </a:r>
          </a:p>
        </p:txBody>
      </p:sp>
    </p:spTree>
    <p:extLst>
      <p:ext uri="{BB962C8B-B14F-4D97-AF65-F5344CB8AC3E}">
        <p14:creationId xmlns:p14="http://schemas.microsoft.com/office/powerpoint/2010/main" val="10084730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C0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0066"/>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0066"/>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0066"/>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0066"/>
                </a:solidFill>
                <a:effectLst/>
                <a:latin typeface="+mj-lt"/>
              </a:rPr>
              <a:t>Người được phụng thờ và tôn vinh cùng với Đức Chúa Cha và Đức Chúa Con: Người đã dùng các tiên tri mà phán dạy. </a:t>
            </a:r>
            <a:endParaRPr lang="en-US" sz="6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0066"/>
                </a:solidFill>
                <a:effectLst/>
                <a:latin typeface="+mj-lt"/>
              </a:rPr>
              <a:t>Tôi tin Hội Thánh duy nhất thánh thiện công giáo và tông truyền.</a:t>
            </a:r>
            <a:endParaRPr lang="en-US" sz="8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0066"/>
                </a:solidFill>
                <a:effectLst/>
                <a:latin typeface="+mj-lt"/>
                <a:cs typeface="Times New Roman" pitchFamily="18" charset="0"/>
              </a:rPr>
              <a:t>Tôi tuyên xưng có một Phép Rửa để tha tội. Tôi trông đợi kẻ chết sống lại và sự</a:t>
            </a:r>
            <a:r>
              <a:rPr lang="en-US" sz="6600" b="0" dirty="0">
                <a:solidFill>
                  <a:srgbClr val="000066"/>
                </a:solidFill>
                <a:effectLst/>
                <a:latin typeface="+mj-lt"/>
                <a:cs typeface="Times New Roman" pitchFamily="18" charset="0"/>
              </a:rPr>
              <a:t> </a:t>
            </a:r>
            <a:r>
              <a:rPr lang="vi-VN" sz="6600" b="0" dirty="0">
                <a:solidFill>
                  <a:srgbClr val="000066"/>
                </a:solidFill>
                <a:effectLst/>
                <a:latin typeface="+mj-lt"/>
                <a:cs typeface="Times New Roman" pitchFamily="18" charset="0"/>
              </a:rPr>
              <a:t>sống đời sau. </a:t>
            </a:r>
            <a:r>
              <a:rPr lang="vi-VN" sz="6600" b="0" dirty="0">
                <a:solidFill>
                  <a:srgbClr val="C00000"/>
                </a:solidFill>
                <a:effectLst/>
                <a:latin typeface="+mj-lt"/>
                <a:cs typeface="Times New Roman" pitchFamily="18" charset="0"/>
              </a:rPr>
              <a:t>Amen.</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AC44129-446D-3CDA-0F41-B8B3C17B7D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 y="0"/>
            <a:ext cx="9144000" cy="5142882"/>
          </a:xfrm>
          <a:prstGeom prst="rect">
            <a:avLst/>
          </a:prstGeom>
        </p:spPr>
      </p:pic>
      <p:sp>
        <p:nvSpPr>
          <p:cNvPr id="10" name="TextBox 9">
            <a:extLst>
              <a:ext uri="{FF2B5EF4-FFF2-40B4-BE49-F238E27FC236}">
                <a16:creationId xmlns:a16="http://schemas.microsoft.com/office/drawing/2014/main" id="{3B6D313D-B38C-1101-3EA2-6EA5D777BA87}"/>
              </a:ext>
            </a:extLst>
          </p:cNvPr>
          <p:cNvSpPr txBox="1"/>
          <p:nvPr/>
        </p:nvSpPr>
        <p:spPr>
          <a:xfrm>
            <a:off x="152400" y="133350"/>
            <a:ext cx="463296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UTM American Sans"/>
                <a:ea typeface="+mn-ea"/>
                <a:cs typeface="+mn-cs"/>
              </a:rPr>
              <a:t>LỜI NGUYỆN TÍN HỮU</a:t>
            </a:r>
          </a:p>
        </p:txBody>
      </p:sp>
      <p:sp>
        <p:nvSpPr>
          <p:cNvPr id="12" name="TextBox 11">
            <a:extLst>
              <a:ext uri="{FF2B5EF4-FFF2-40B4-BE49-F238E27FC236}">
                <a16:creationId xmlns:a16="http://schemas.microsoft.com/office/drawing/2014/main" id="{9D4A56C0-7F1B-9934-25C6-FC87B74BC889}"/>
              </a:ext>
            </a:extLst>
          </p:cNvPr>
          <p:cNvSpPr txBox="1"/>
          <p:nvPr/>
        </p:nvSpPr>
        <p:spPr>
          <a:xfrm>
            <a:off x="15240" y="590550"/>
            <a:ext cx="9128760"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Anh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chị</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em</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than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mến</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hôm</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nay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Đức</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Trinh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Nữ</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Maria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được</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Chúa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đưa</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về</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trời</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cả</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hồn</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lẫn</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xác</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Người</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là</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niềm</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an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ủi</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và</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là</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niềm</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hy</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vọng</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cho</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hết</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thảy</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các</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Ki-</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tô</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hữu</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trong</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cuộc</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lữ</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hành</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trần</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thế</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Chúng</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ta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cùng</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cảm</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tạ</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Chúa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và</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tha</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thiết</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nguyện</a:t>
            </a:r>
            <a:r>
              <a:rPr kumimoji="0" lang="en-US" sz="3200" b="0" i="0" u="none" strike="noStrike" kern="1200" cap="none" spc="0" normalizeH="0" baseline="0" noProof="0" dirty="0">
                <a:ln>
                  <a:noFill/>
                </a:ln>
                <a:solidFill>
                  <a:srgbClr val="002060"/>
                </a:solidFill>
                <a:effectLst/>
                <a:uLnTx/>
                <a:uFillTx/>
                <a:latin typeface="UTM American Sans"/>
                <a:ea typeface="+mn-ea"/>
                <a:cs typeface="+mn-cs"/>
              </a:rPr>
              <a:t> </a:t>
            </a:r>
            <a:r>
              <a:rPr kumimoji="0" lang="en-US" sz="3200" b="0" i="0" u="none" strike="noStrike" kern="1200" cap="none" spc="0" normalizeH="0" baseline="0" noProof="0" dirty="0" err="1">
                <a:ln>
                  <a:noFill/>
                </a:ln>
                <a:solidFill>
                  <a:srgbClr val="002060"/>
                </a:solidFill>
                <a:effectLst/>
                <a:uLnTx/>
                <a:uFillTx/>
                <a:latin typeface="UTM American Sans"/>
                <a:ea typeface="+mn-ea"/>
                <a:cs typeface="+mn-cs"/>
              </a:rPr>
              <a:t>xin</a:t>
            </a:r>
            <a:endParaRPr kumimoji="0" lang="en-US" sz="3200" b="0" i="0" u="none" strike="noStrike" kern="1200" cap="none" spc="0" normalizeH="0" baseline="0" noProof="0" dirty="0">
              <a:ln>
                <a:noFill/>
              </a:ln>
              <a:solidFill>
                <a:srgbClr val="002060"/>
              </a:solidFill>
              <a:effectLst/>
              <a:uLnTx/>
              <a:uFillTx/>
              <a:latin typeface="UTM American Sans"/>
              <a:ea typeface="+mn-ea"/>
              <a:cs typeface="+mn-cs"/>
            </a:endParaRPr>
          </a:p>
        </p:txBody>
      </p:sp>
    </p:spTree>
    <p:extLst>
      <p:ext uri="{BB962C8B-B14F-4D97-AF65-F5344CB8AC3E}">
        <p14:creationId xmlns:p14="http://schemas.microsoft.com/office/powerpoint/2010/main" val="42050980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4343400" y="2876550"/>
            <a:ext cx="4572000" cy="1138773"/>
          </a:xfrm>
          <a:prstGeom prst="rect">
            <a:avLst/>
          </a:prstGeom>
        </p:spPr>
        <p:txBody>
          <a:bodyPr>
            <a:spAutoFit/>
          </a:bodyPr>
          <a:lstStyle/>
          <a:p>
            <a:pPr algn="ctr"/>
            <a:r>
              <a:rPr lang="en-US" sz="4000" dirty="0" err="1">
                <a:solidFill>
                  <a:srgbClr val="C00000"/>
                </a:solidFill>
              </a:rPr>
              <a:t>Dâng</a:t>
            </a:r>
            <a:r>
              <a:rPr lang="en-US" sz="4000" dirty="0">
                <a:solidFill>
                  <a:srgbClr val="C00000"/>
                </a:solidFill>
              </a:rPr>
              <a:t> </a:t>
            </a:r>
            <a:r>
              <a:rPr lang="en-US" sz="4000" dirty="0" err="1">
                <a:solidFill>
                  <a:srgbClr val="C00000"/>
                </a:solidFill>
              </a:rPr>
              <a:t>Chúa</a:t>
            </a:r>
            <a:r>
              <a:rPr lang="en-US" sz="4000" dirty="0">
                <a:solidFill>
                  <a:srgbClr val="C00000"/>
                </a:solidFill>
              </a:rPr>
              <a:t> </a:t>
            </a:r>
            <a:r>
              <a:rPr lang="en-US" sz="4000" dirty="0" err="1">
                <a:solidFill>
                  <a:srgbClr val="C00000"/>
                </a:solidFill>
              </a:rPr>
              <a:t>Trời</a:t>
            </a:r>
            <a:endParaRPr lang="en-US" sz="4000" dirty="0">
              <a:solidFill>
                <a:srgbClr val="C00000"/>
              </a:solidFill>
            </a:endParaRPr>
          </a:p>
          <a:p>
            <a:pPr algn="ctr"/>
            <a:r>
              <a:rPr lang="en-US" sz="2800" i="1" dirty="0" err="1">
                <a:solidFill>
                  <a:srgbClr val="000066"/>
                </a:solidFill>
              </a:rPr>
              <a:t>Phanxico</a:t>
            </a:r>
            <a:endParaRPr lang="en-US" sz="2800" i="1" dirty="0">
              <a:solidFill>
                <a:srgbClr val="000066"/>
              </a:solidFill>
            </a:endParaRPr>
          </a:p>
        </p:txBody>
      </p:sp>
      <p:pic>
        <p:nvPicPr>
          <p:cNvPr id="4" name="Picture 3">
            <a:extLst>
              <a:ext uri="{FF2B5EF4-FFF2-40B4-BE49-F238E27FC236}">
                <a16:creationId xmlns:a16="http://schemas.microsoft.com/office/drawing/2014/main" id="{FB31B79B-BA2B-7A71-56F0-0B1BAE008504}"/>
              </a:ext>
            </a:extLst>
          </p:cNvPr>
          <p:cNvPicPr>
            <a:picLocks noChangeAspect="1"/>
          </p:cNvPicPr>
          <p:nvPr/>
        </p:nvPicPr>
        <p:blipFill>
          <a:blip r:embed="rId4"/>
          <a:stretch>
            <a:fillRect/>
          </a:stretch>
        </p:blipFill>
        <p:spPr>
          <a:xfrm>
            <a:off x="4682490" y="3962687"/>
            <a:ext cx="3893820" cy="616724"/>
          </a:xfrm>
          <a:prstGeom prst="rect">
            <a:avLst/>
          </a:prstGeom>
        </p:spPr>
      </p:pic>
    </p:spTree>
    <p:extLst>
      <p:ext uri="{BB962C8B-B14F-4D97-AF65-F5344CB8AC3E}">
        <p14:creationId xmlns:p14="http://schemas.microsoft.com/office/powerpoint/2010/main" val="33701400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r>
              <a:rPr lang="en-US" sz="6000" u="sng" dirty="0">
                <a:solidFill>
                  <a:srgbClr val="C00000"/>
                </a:solidFill>
                <a:effectLst/>
              </a:rPr>
              <a:t>Tk1:</a:t>
            </a:r>
            <a:r>
              <a:rPr lang="en-US" sz="6000" dirty="0">
                <a:solidFill>
                  <a:srgbClr val="000066"/>
                </a:solidFill>
                <a:effectLst/>
              </a:rPr>
              <a:t> </a:t>
            </a:r>
            <a:r>
              <a:rPr lang="en-US" sz="6000" dirty="0" err="1">
                <a:solidFill>
                  <a:srgbClr val="000066"/>
                </a:solidFill>
                <a:effectLst/>
              </a:rPr>
              <a:t>Dâng</a:t>
            </a:r>
            <a:r>
              <a:rPr lang="en-US" sz="6000" dirty="0">
                <a:solidFill>
                  <a:srgbClr val="000066"/>
                </a:solidFill>
                <a:effectLst/>
              </a:rPr>
              <a:t> </a:t>
            </a:r>
            <a:r>
              <a:rPr lang="en-US" sz="6000" dirty="0" err="1">
                <a:solidFill>
                  <a:srgbClr val="000066"/>
                </a:solidFill>
                <a:effectLst/>
              </a:rPr>
              <a:t>dâng</a:t>
            </a:r>
            <a:r>
              <a:rPr lang="en-US" sz="6000" dirty="0">
                <a:solidFill>
                  <a:srgbClr val="000066"/>
                </a:solidFill>
                <a:effectLst/>
              </a:rPr>
              <a:t> </a:t>
            </a:r>
            <a:r>
              <a:rPr lang="en-US" sz="6000" dirty="0" err="1">
                <a:solidFill>
                  <a:srgbClr val="000066"/>
                </a:solidFill>
                <a:effectLst/>
              </a:rPr>
              <a:t>Chúa</a:t>
            </a:r>
            <a:r>
              <a:rPr lang="en-US" sz="6000" dirty="0">
                <a:solidFill>
                  <a:srgbClr val="000066"/>
                </a:solidFill>
                <a:effectLst/>
              </a:rPr>
              <a:t> </a:t>
            </a:r>
            <a:r>
              <a:rPr lang="en-US" sz="6000" dirty="0" err="1">
                <a:solidFill>
                  <a:srgbClr val="000066"/>
                </a:solidFill>
                <a:effectLst/>
              </a:rPr>
              <a:t>Trời</a:t>
            </a:r>
            <a:r>
              <a:rPr lang="en-US" sz="6000" dirty="0">
                <a:solidFill>
                  <a:srgbClr val="000066"/>
                </a:solidFill>
                <a:effectLst/>
              </a:rPr>
              <a:t> </a:t>
            </a:r>
            <a:r>
              <a:rPr lang="en-US" sz="6000" dirty="0" err="1">
                <a:solidFill>
                  <a:srgbClr val="000066"/>
                </a:solidFill>
                <a:effectLst/>
              </a:rPr>
              <a:t>lúa</a:t>
            </a:r>
            <a:r>
              <a:rPr lang="en-US" sz="6000" dirty="0">
                <a:solidFill>
                  <a:srgbClr val="000066"/>
                </a:solidFill>
                <a:effectLst/>
              </a:rPr>
              <a:t> </a:t>
            </a:r>
            <a:r>
              <a:rPr lang="en-US" sz="6000" dirty="0" err="1">
                <a:solidFill>
                  <a:srgbClr val="000066"/>
                </a:solidFill>
                <a:effectLst/>
              </a:rPr>
              <a:t>thơm</a:t>
            </a:r>
            <a:r>
              <a:rPr lang="en-US" sz="6000" dirty="0">
                <a:solidFill>
                  <a:srgbClr val="000066"/>
                </a:solidFill>
                <a:effectLst/>
              </a:rPr>
              <a:t> </a:t>
            </a:r>
            <a:r>
              <a:rPr lang="en-US" sz="6000" dirty="0" err="1">
                <a:solidFill>
                  <a:srgbClr val="000066"/>
                </a:solidFill>
                <a:effectLst/>
              </a:rPr>
              <a:t>nho</a:t>
            </a:r>
            <a:r>
              <a:rPr lang="en-US" sz="6000" dirty="0">
                <a:solidFill>
                  <a:srgbClr val="000066"/>
                </a:solidFill>
                <a:effectLst/>
              </a:rPr>
              <a:t> </a:t>
            </a:r>
            <a:r>
              <a:rPr lang="en-US" sz="6000" dirty="0" err="1">
                <a:solidFill>
                  <a:srgbClr val="000066"/>
                </a:solidFill>
                <a:effectLst/>
              </a:rPr>
              <a:t>chín</a:t>
            </a:r>
            <a:r>
              <a:rPr lang="en-US" sz="6000" dirty="0">
                <a:solidFill>
                  <a:srgbClr val="000066"/>
                </a:solidFill>
                <a:effectLst/>
              </a:rPr>
              <a:t> </a:t>
            </a:r>
            <a:r>
              <a:rPr lang="en-US" sz="6000" dirty="0" err="1">
                <a:solidFill>
                  <a:srgbClr val="000066"/>
                </a:solidFill>
                <a:effectLst/>
              </a:rPr>
              <a:t>đỏ</a:t>
            </a:r>
            <a:r>
              <a:rPr lang="en-US" sz="6000" dirty="0">
                <a:solidFill>
                  <a:srgbClr val="000066"/>
                </a:solidFill>
                <a:effectLst/>
              </a:rPr>
              <a:t>, </a:t>
            </a:r>
            <a:r>
              <a:rPr lang="en-US" sz="6000" dirty="0" err="1">
                <a:solidFill>
                  <a:srgbClr val="000066"/>
                </a:solidFill>
                <a:effectLst/>
              </a:rPr>
              <a:t>cây</a:t>
            </a:r>
            <a:r>
              <a:rPr lang="en-US" sz="6000" dirty="0">
                <a:solidFill>
                  <a:srgbClr val="000066"/>
                </a:solidFill>
                <a:effectLst/>
              </a:rPr>
              <a:t> </a:t>
            </a:r>
            <a:r>
              <a:rPr lang="en-US" sz="6000" dirty="0" err="1">
                <a:solidFill>
                  <a:srgbClr val="000066"/>
                </a:solidFill>
                <a:effectLst/>
              </a:rPr>
              <a:t>xanh</a:t>
            </a:r>
            <a:r>
              <a:rPr lang="en-US" sz="6000" dirty="0">
                <a:solidFill>
                  <a:srgbClr val="000066"/>
                </a:solidFill>
                <a:effectLst/>
              </a:rPr>
              <a:t> </a:t>
            </a:r>
            <a:r>
              <a:rPr lang="en-US" sz="6000" dirty="0" err="1">
                <a:solidFill>
                  <a:srgbClr val="000066"/>
                </a:solidFill>
                <a:effectLst/>
              </a:rPr>
              <a:t>hoa</a:t>
            </a:r>
            <a:r>
              <a:rPr lang="en-US" sz="6000" dirty="0">
                <a:solidFill>
                  <a:srgbClr val="000066"/>
                </a:solidFill>
                <a:effectLst/>
              </a:rPr>
              <a:t> </a:t>
            </a:r>
            <a:r>
              <a:rPr lang="en-US" sz="6000" dirty="0" err="1">
                <a:solidFill>
                  <a:srgbClr val="000066"/>
                </a:solidFill>
                <a:effectLst/>
              </a:rPr>
              <a:t>dẹp</a:t>
            </a:r>
            <a:r>
              <a:rPr lang="en-US" sz="6000" dirty="0">
                <a:solidFill>
                  <a:srgbClr val="000066"/>
                </a:solidFill>
                <a:effectLst/>
              </a:rPr>
              <a:t> </a:t>
            </a:r>
            <a:r>
              <a:rPr lang="en-US" sz="6000" dirty="0" err="1">
                <a:solidFill>
                  <a:srgbClr val="000066"/>
                </a:solidFill>
                <a:effectLst/>
              </a:rPr>
              <a:t>trái</a:t>
            </a:r>
            <a:r>
              <a:rPr lang="en-US" sz="6000" dirty="0">
                <a:solidFill>
                  <a:srgbClr val="000066"/>
                </a:solidFill>
                <a:effectLst/>
              </a:rPr>
              <a:t> </a:t>
            </a:r>
            <a:r>
              <a:rPr lang="en-US" sz="6000" dirty="0" err="1">
                <a:solidFill>
                  <a:srgbClr val="000066"/>
                </a:solidFill>
                <a:effectLst/>
              </a:rPr>
              <a:t>ngon</a:t>
            </a:r>
            <a:r>
              <a:rPr lang="en-US" sz="6000" dirty="0">
                <a:solidFill>
                  <a:srgbClr val="000066"/>
                </a:solidFill>
                <a:effectLst/>
              </a:rPr>
              <a:t>, </a:t>
            </a:r>
            <a:r>
              <a:rPr lang="en-US" sz="6000" dirty="0" err="1">
                <a:solidFill>
                  <a:srgbClr val="000066"/>
                </a:solidFill>
                <a:effectLst/>
              </a:rPr>
              <a:t>cả</a:t>
            </a:r>
            <a:r>
              <a:rPr lang="en-US" sz="6000" dirty="0">
                <a:solidFill>
                  <a:srgbClr val="000066"/>
                </a:solidFill>
                <a:effectLst/>
              </a:rPr>
              <a:t> </a:t>
            </a:r>
            <a:r>
              <a:rPr lang="en-US" sz="6000" dirty="0" err="1">
                <a:solidFill>
                  <a:srgbClr val="000066"/>
                </a:solidFill>
                <a:effectLst/>
              </a:rPr>
              <a:t>hương</a:t>
            </a:r>
            <a:r>
              <a:rPr lang="en-US" sz="6000" dirty="0">
                <a:solidFill>
                  <a:srgbClr val="000066"/>
                </a:solidFill>
                <a:effectLst/>
              </a:rPr>
              <a:t> </a:t>
            </a:r>
            <a:r>
              <a:rPr lang="en-US" sz="6000" dirty="0" err="1">
                <a:solidFill>
                  <a:srgbClr val="000066"/>
                </a:solidFill>
                <a:effectLst/>
              </a:rPr>
              <a:t>lòng</a:t>
            </a:r>
            <a:r>
              <a:rPr lang="en-US" sz="6000" dirty="0">
                <a:solidFill>
                  <a:srgbClr val="000066"/>
                </a:solidFill>
                <a:effectLst/>
              </a:rPr>
              <a:t> </a:t>
            </a:r>
            <a:r>
              <a:rPr lang="en-US" sz="6000" dirty="0" err="1">
                <a:solidFill>
                  <a:srgbClr val="000066"/>
                </a:solidFill>
                <a:effectLst/>
              </a:rPr>
              <a:t>đang</a:t>
            </a:r>
            <a:r>
              <a:rPr lang="en-US" sz="6000" dirty="0">
                <a:solidFill>
                  <a:srgbClr val="000066"/>
                </a:solidFill>
                <a:effectLst/>
              </a:rPr>
              <a:t> </a:t>
            </a:r>
            <a:r>
              <a:rPr lang="en-US" sz="6000" dirty="0" err="1">
                <a:solidFill>
                  <a:srgbClr val="000066"/>
                </a:solidFill>
                <a:effectLst/>
              </a:rPr>
              <a:t>thắm</a:t>
            </a:r>
            <a:r>
              <a:rPr lang="en-US" sz="6000" dirty="0">
                <a:solidFill>
                  <a:srgbClr val="000066"/>
                </a:solidFill>
                <a:effectLst/>
              </a:rPr>
              <a:t> </a:t>
            </a:r>
            <a:r>
              <a:rPr lang="en-US" sz="6000" dirty="0" err="1">
                <a:solidFill>
                  <a:srgbClr val="000066"/>
                </a:solidFill>
                <a:effectLst/>
              </a:rPr>
              <a:t>nồng</a:t>
            </a:r>
            <a:endParaRPr lang="vi-VN" sz="6000" dirty="0">
              <a:solidFill>
                <a:srgbClr val="000066"/>
              </a:solidFill>
              <a:effectLst/>
            </a:endParaRPr>
          </a:p>
        </p:txBody>
      </p:sp>
    </p:spTree>
    <p:extLst>
      <p:ext uri="{BB962C8B-B14F-4D97-AF65-F5344CB8AC3E}">
        <p14:creationId xmlns:p14="http://schemas.microsoft.com/office/powerpoint/2010/main" val="3605686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r>
              <a:rPr lang="en-US" sz="5400" u="sng" dirty="0">
                <a:solidFill>
                  <a:srgbClr val="C00000"/>
                </a:solidFill>
                <a:effectLst/>
              </a:rPr>
              <a:t>**:</a:t>
            </a:r>
            <a:r>
              <a:rPr lang="en-US" sz="5400" dirty="0">
                <a:solidFill>
                  <a:srgbClr val="000066"/>
                </a:solidFill>
                <a:effectLst/>
              </a:rPr>
              <a:t> </a:t>
            </a:r>
            <a:r>
              <a:rPr lang="en-US" sz="5400" dirty="0" err="1">
                <a:solidFill>
                  <a:srgbClr val="000066"/>
                </a:solidFill>
                <a:effectLst/>
              </a:rPr>
              <a:t>Mẹ</a:t>
            </a:r>
            <a:r>
              <a:rPr lang="en-US" sz="5400" dirty="0">
                <a:solidFill>
                  <a:srgbClr val="000066"/>
                </a:solidFill>
                <a:effectLst/>
              </a:rPr>
              <a:t> </a:t>
            </a:r>
            <a:r>
              <a:rPr lang="en-US" sz="5400" dirty="0" err="1">
                <a:solidFill>
                  <a:srgbClr val="000066"/>
                </a:solidFill>
                <a:effectLst/>
              </a:rPr>
              <a:t>lên</a:t>
            </a:r>
            <a:r>
              <a:rPr lang="en-US" sz="5400" dirty="0">
                <a:solidFill>
                  <a:srgbClr val="000066"/>
                </a:solidFill>
                <a:effectLst/>
              </a:rPr>
              <a:t> </a:t>
            </a:r>
            <a:r>
              <a:rPr lang="en-US" sz="5400" dirty="0" err="1">
                <a:solidFill>
                  <a:srgbClr val="000066"/>
                </a:solidFill>
                <a:effectLst/>
              </a:rPr>
              <a:t>trời</a:t>
            </a:r>
            <a:r>
              <a:rPr lang="en-US" sz="5400" dirty="0">
                <a:solidFill>
                  <a:srgbClr val="000066"/>
                </a:solidFill>
                <a:effectLst/>
              </a:rPr>
              <a:t> </a:t>
            </a:r>
            <a:r>
              <a:rPr lang="en-US" sz="5400" dirty="0" err="1">
                <a:solidFill>
                  <a:srgbClr val="000066"/>
                </a:solidFill>
                <a:effectLst/>
              </a:rPr>
              <a:t>ngày</a:t>
            </a:r>
            <a:r>
              <a:rPr lang="en-US" sz="5400" dirty="0">
                <a:solidFill>
                  <a:srgbClr val="000066"/>
                </a:solidFill>
                <a:effectLst/>
              </a:rPr>
              <a:t> </a:t>
            </a:r>
            <a:r>
              <a:rPr lang="en-US" sz="5400" dirty="0" err="1">
                <a:solidFill>
                  <a:srgbClr val="000066"/>
                </a:solidFill>
                <a:effectLst/>
              </a:rPr>
              <a:t>mừng</a:t>
            </a:r>
            <a:r>
              <a:rPr lang="en-US" sz="5400" dirty="0">
                <a:solidFill>
                  <a:srgbClr val="000066"/>
                </a:solidFill>
                <a:effectLst/>
              </a:rPr>
              <a:t> </a:t>
            </a:r>
            <a:r>
              <a:rPr lang="en-US" sz="5400" dirty="0" err="1">
                <a:solidFill>
                  <a:srgbClr val="000066"/>
                </a:solidFill>
                <a:effectLst/>
              </a:rPr>
              <a:t>vui</a:t>
            </a:r>
            <a:r>
              <a:rPr lang="en-US" sz="5400" dirty="0">
                <a:solidFill>
                  <a:srgbClr val="000066"/>
                </a:solidFill>
                <a:effectLst/>
              </a:rPr>
              <a:t> </a:t>
            </a:r>
            <a:r>
              <a:rPr lang="en-US" sz="5400" dirty="0" err="1">
                <a:solidFill>
                  <a:srgbClr val="000066"/>
                </a:solidFill>
                <a:effectLst/>
              </a:rPr>
              <a:t>cho</a:t>
            </a:r>
            <a:r>
              <a:rPr lang="en-US" sz="5400" dirty="0">
                <a:solidFill>
                  <a:srgbClr val="000066"/>
                </a:solidFill>
                <a:effectLst/>
              </a:rPr>
              <a:t> </a:t>
            </a:r>
            <a:r>
              <a:rPr lang="en-US" sz="5400" dirty="0" err="1">
                <a:solidFill>
                  <a:srgbClr val="000066"/>
                </a:solidFill>
                <a:effectLst/>
              </a:rPr>
              <a:t>Thiên</a:t>
            </a:r>
            <a:r>
              <a:rPr lang="en-US" sz="5400" dirty="0">
                <a:solidFill>
                  <a:srgbClr val="000066"/>
                </a:solidFill>
                <a:effectLst/>
              </a:rPr>
              <a:t> </a:t>
            </a:r>
            <a:r>
              <a:rPr lang="en-US" sz="5400" dirty="0" err="1">
                <a:solidFill>
                  <a:srgbClr val="000066"/>
                </a:solidFill>
                <a:effectLst/>
              </a:rPr>
              <a:t>quốc</a:t>
            </a:r>
            <a:r>
              <a:rPr lang="en-US" sz="5400" dirty="0">
                <a:solidFill>
                  <a:srgbClr val="000066"/>
                </a:solidFill>
                <a:effectLst/>
              </a:rPr>
              <a:t>. </a:t>
            </a:r>
            <a:r>
              <a:rPr lang="en-US" sz="5400" dirty="0" err="1">
                <a:solidFill>
                  <a:srgbClr val="000066"/>
                </a:solidFill>
                <a:effectLst/>
              </a:rPr>
              <a:t>Hào</a:t>
            </a:r>
            <a:r>
              <a:rPr lang="en-US" sz="5400" dirty="0">
                <a:solidFill>
                  <a:srgbClr val="000066"/>
                </a:solidFill>
                <a:effectLst/>
              </a:rPr>
              <a:t> </a:t>
            </a:r>
            <a:r>
              <a:rPr lang="en-US" sz="5400" dirty="0" err="1">
                <a:solidFill>
                  <a:srgbClr val="000066"/>
                </a:solidFill>
                <a:effectLst/>
              </a:rPr>
              <a:t>quang</a:t>
            </a:r>
            <a:r>
              <a:rPr lang="en-US" sz="5400" dirty="0">
                <a:solidFill>
                  <a:srgbClr val="000066"/>
                </a:solidFill>
                <a:effectLst/>
              </a:rPr>
              <a:t> </a:t>
            </a:r>
            <a:r>
              <a:rPr lang="en-US" sz="5400" dirty="0" err="1">
                <a:solidFill>
                  <a:srgbClr val="000066"/>
                </a:solidFill>
                <a:effectLst/>
              </a:rPr>
              <a:t>Mẹ</a:t>
            </a:r>
            <a:r>
              <a:rPr lang="en-US" sz="5400" dirty="0">
                <a:solidFill>
                  <a:srgbClr val="000066"/>
                </a:solidFill>
                <a:effectLst/>
              </a:rPr>
              <a:t> </a:t>
            </a:r>
            <a:r>
              <a:rPr lang="en-US" sz="5400" dirty="0" err="1">
                <a:solidFill>
                  <a:srgbClr val="000066"/>
                </a:solidFill>
                <a:effectLst/>
              </a:rPr>
              <a:t>Chúa</a:t>
            </a:r>
            <a:r>
              <a:rPr lang="en-US" sz="5400" dirty="0">
                <a:solidFill>
                  <a:srgbClr val="000066"/>
                </a:solidFill>
                <a:effectLst/>
              </a:rPr>
              <a:t> Ba </a:t>
            </a:r>
            <a:r>
              <a:rPr lang="en-US" sz="5400" dirty="0" err="1">
                <a:solidFill>
                  <a:srgbClr val="000066"/>
                </a:solidFill>
                <a:effectLst/>
              </a:rPr>
              <a:t>ngôi</a:t>
            </a:r>
            <a:r>
              <a:rPr lang="en-US" sz="5400" dirty="0">
                <a:solidFill>
                  <a:srgbClr val="000066"/>
                </a:solidFill>
                <a:effectLst/>
              </a:rPr>
              <a:t> </a:t>
            </a:r>
            <a:r>
              <a:rPr lang="en-US" sz="5400" dirty="0" err="1">
                <a:solidFill>
                  <a:srgbClr val="000066"/>
                </a:solidFill>
                <a:effectLst/>
              </a:rPr>
              <a:t>sáng</a:t>
            </a:r>
            <a:r>
              <a:rPr lang="en-US" sz="5400" dirty="0">
                <a:solidFill>
                  <a:srgbClr val="000066"/>
                </a:solidFill>
                <a:effectLst/>
              </a:rPr>
              <a:t> </a:t>
            </a:r>
            <a:r>
              <a:rPr lang="en-US" sz="5400" dirty="0" err="1">
                <a:solidFill>
                  <a:srgbClr val="000066"/>
                </a:solidFill>
                <a:effectLst/>
              </a:rPr>
              <a:t>ngời</a:t>
            </a:r>
            <a:r>
              <a:rPr lang="en-US" sz="5400" dirty="0">
                <a:solidFill>
                  <a:srgbClr val="000066"/>
                </a:solidFill>
                <a:effectLst/>
              </a:rPr>
              <a:t> </a:t>
            </a:r>
            <a:r>
              <a:rPr lang="en-US" sz="5400" dirty="0" err="1">
                <a:solidFill>
                  <a:srgbClr val="000066"/>
                </a:solidFill>
                <a:effectLst/>
              </a:rPr>
              <a:t>khắp</a:t>
            </a:r>
            <a:r>
              <a:rPr lang="en-US" sz="5400" dirty="0">
                <a:solidFill>
                  <a:srgbClr val="000066"/>
                </a:solidFill>
                <a:effectLst/>
              </a:rPr>
              <a:t> </a:t>
            </a:r>
            <a:r>
              <a:rPr lang="en-US" sz="5400" dirty="0" err="1">
                <a:solidFill>
                  <a:srgbClr val="000066"/>
                </a:solidFill>
                <a:effectLst/>
              </a:rPr>
              <a:t>chín</a:t>
            </a:r>
            <a:r>
              <a:rPr lang="en-US" sz="5400" dirty="0">
                <a:solidFill>
                  <a:srgbClr val="000066"/>
                </a:solidFill>
                <a:effectLst/>
              </a:rPr>
              <a:t> </a:t>
            </a:r>
            <a:r>
              <a:rPr lang="en-US" sz="5400" dirty="0" err="1">
                <a:solidFill>
                  <a:srgbClr val="000066"/>
                </a:solidFill>
                <a:effectLst/>
              </a:rPr>
              <a:t>tầng</a:t>
            </a:r>
            <a:r>
              <a:rPr lang="en-US" sz="5400" dirty="0">
                <a:solidFill>
                  <a:srgbClr val="000066"/>
                </a:solidFill>
                <a:effectLst/>
              </a:rPr>
              <a:t> </a:t>
            </a:r>
            <a:r>
              <a:rPr lang="en-US" sz="5400" dirty="0" err="1">
                <a:solidFill>
                  <a:srgbClr val="000066"/>
                </a:solidFill>
                <a:effectLst/>
              </a:rPr>
              <a:t>vì</a:t>
            </a:r>
            <a:r>
              <a:rPr lang="en-US" sz="5400" dirty="0">
                <a:solidFill>
                  <a:srgbClr val="000066"/>
                </a:solidFill>
                <a:effectLst/>
              </a:rPr>
              <a:t> </a:t>
            </a:r>
            <a:r>
              <a:rPr lang="en-US" sz="5400" dirty="0" err="1">
                <a:solidFill>
                  <a:srgbClr val="000066"/>
                </a:solidFill>
                <a:effectLst/>
              </a:rPr>
              <a:t>xác</a:t>
            </a:r>
            <a:r>
              <a:rPr lang="en-US" sz="5400" dirty="0">
                <a:solidFill>
                  <a:srgbClr val="000066"/>
                </a:solidFill>
                <a:effectLst/>
              </a:rPr>
              <a:t> </a:t>
            </a:r>
            <a:r>
              <a:rPr lang="en-US" sz="5400" dirty="0" err="1">
                <a:solidFill>
                  <a:srgbClr val="000066"/>
                </a:solidFill>
                <a:effectLst/>
              </a:rPr>
              <a:t>hồn</a:t>
            </a:r>
            <a:r>
              <a:rPr lang="en-US" sz="5400" dirty="0">
                <a:solidFill>
                  <a:srgbClr val="000066"/>
                </a:solidFill>
                <a:effectLst/>
              </a:rPr>
              <a:t> </a:t>
            </a:r>
            <a:r>
              <a:rPr lang="en-US" sz="5400" dirty="0" err="1">
                <a:solidFill>
                  <a:srgbClr val="000066"/>
                </a:solidFill>
                <a:effectLst/>
              </a:rPr>
              <a:t>vẹn</a:t>
            </a:r>
            <a:r>
              <a:rPr lang="en-US" sz="5400" dirty="0">
                <a:solidFill>
                  <a:srgbClr val="000066"/>
                </a:solidFill>
                <a:effectLst/>
              </a:rPr>
              <a:t> </a:t>
            </a:r>
            <a:r>
              <a:rPr lang="en-US" sz="5400" dirty="0" err="1">
                <a:solidFill>
                  <a:srgbClr val="000066"/>
                </a:solidFill>
                <a:effectLst/>
              </a:rPr>
              <a:t>tuyền</a:t>
            </a:r>
            <a:r>
              <a:rPr lang="en-US" sz="5400" dirty="0">
                <a:solidFill>
                  <a:srgbClr val="000066"/>
                </a:solidFill>
                <a:effectLst/>
              </a:rPr>
              <a:t> </a:t>
            </a:r>
            <a:r>
              <a:rPr lang="en-US" sz="5400" dirty="0" err="1">
                <a:solidFill>
                  <a:srgbClr val="000066"/>
                </a:solidFill>
                <a:effectLst/>
              </a:rPr>
              <a:t>Mẹ</a:t>
            </a:r>
            <a:r>
              <a:rPr lang="en-US" sz="5400" dirty="0">
                <a:solidFill>
                  <a:srgbClr val="000066"/>
                </a:solidFill>
                <a:effectLst/>
              </a:rPr>
              <a:t> </a:t>
            </a:r>
            <a:r>
              <a:rPr lang="en-US" sz="5400" dirty="0" err="1">
                <a:solidFill>
                  <a:srgbClr val="000066"/>
                </a:solidFill>
                <a:effectLst/>
              </a:rPr>
              <a:t>tới</a:t>
            </a:r>
            <a:r>
              <a:rPr lang="en-US" sz="5400" dirty="0">
                <a:solidFill>
                  <a:srgbClr val="000066"/>
                </a:solidFill>
                <a:effectLst/>
              </a:rPr>
              <a:t> </a:t>
            </a:r>
            <a:r>
              <a:rPr lang="en-US" sz="5400" dirty="0" err="1">
                <a:solidFill>
                  <a:srgbClr val="000066"/>
                </a:solidFill>
                <a:effectLst/>
              </a:rPr>
              <a:t>Thiên</a:t>
            </a:r>
            <a:r>
              <a:rPr lang="en-US" sz="5400" dirty="0">
                <a:solidFill>
                  <a:srgbClr val="000066"/>
                </a:solidFill>
                <a:effectLst/>
              </a:rPr>
              <a:t> </a:t>
            </a:r>
            <a:r>
              <a:rPr lang="en-US" sz="5400" dirty="0" err="1">
                <a:solidFill>
                  <a:srgbClr val="000066"/>
                </a:solidFill>
                <a:effectLst/>
              </a:rPr>
              <a:t>đường</a:t>
            </a:r>
            <a:r>
              <a:rPr lang="en-US" sz="5400" dirty="0">
                <a:solidFill>
                  <a:srgbClr val="000066"/>
                </a:solidFill>
                <a:effectLst/>
              </a:rPr>
              <a:t>. </a:t>
            </a:r>
          </a:p>
        </p:txBody>
      </p:sp>
    </p:spTree>
    <p:extLst>
      <p:ext uri="{BB962C8B-B14F-4D97-AF65-F5344CB8AC3E}">
        <p14:creationId xmlns:p14="http://schemas.microsoft.com/office/powerpoint/2010/main" val="37685382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r>
              <a:rPr lang="en-US" sz="6000" u="sng" dirty="0">
                <a:solidFill>
                  <a:srgbClr val="C00000"/>
                </a:solidFill>
                <a:effectLst/>
              </a:rPr>
              <a:t>ĐK:</a:t>
            </a:r>
            <a:r>
              <a:rPr lang="en-US" sz="6000" dirty="0">
                <a:solidFill>
                  <a:srgbClr val="000066"/>
                </a:solidFill>
                <a:effectLst/>
              </a:rPr>
              <a:t> </a:t>
            </a:r>
            <a:r>
              <a:rPr lang="en-US" sz="6000" dirty="0" err="1">
                <a:solidFill>
                  <a:srgbClr val="000066"/>
                </a:solidFill>
                <a:effectLst/>
              </a:rPr>
              <a:t>Dâng</a:t>
            </a:r>
            <a:r>
              <a:rPr lang="en-US" sz="6000" dirty="0">
                <a:solidFill>
                  <a:srgbClr val="000066"/>
                </a:solidFill>
                <a:effectLst/>
              </a:rPr>
              <a:t> </a:t>
            </a:r>
            <a:r>
              <a:rPr lang="en-US" sz="6000" dirty="0" err="1">
                <a:solidFill>
                  <a:srgbClr val="000066"/>
                </a:solidFill>
                <a:effectLst/>
              </a:rPr>
              <a:t>dâng</a:t>
            </a:r>
            <a:r>
              <a:rPr lang="en-US" sz="6000" dirty="0">
                <a:solidFill>
                  <a:srgbClr val="000066"/>
                </a:solidFill>
                <a:effectLst/>
              </a:rPr>
              <a:t> </a:t>
            </a:r>
            <a:r>
              <a:rPr lang="en-US" sz="6000" dirty="0" err="1">
                <a:solidFill>
                  <a:srgbClr val="000066"/>
                </a:solidFill>
                <a:effectLst/>
              </a:rPr>
              <a:t>lên</a:t>
            </a:r>
            <a:r>
              <a:rPr lang="en-US" sz="6000" dirty="0">
                <a:solidFill>
                  <a:srgbClr val="000066"/>
                </a:solidFill>
                <a:effectLst/>
              </a:rPr>
              <a:t> </a:t>
            </a:r>
            <a:r>
              <a:rPr lang="en-US" sz="6000" dirty="0" err="1">
                <a:solidFill>
                  <a:srgbClr val="000066"/>
                </a:solidFill>
                <a:effectLst/>
              </a:rPr>
              <a:t>Chúa</a:t>
            </a:r>
            <a:r>
              <a:rPr lang="en-US" sz="6000" dirty="0">
                <a:solidFill>
                  <a:srgbClr val="000066"/>
                </a:solidFill>
                <a:effectLst/>
              </a:rPr>
              <a:t> </a:t>
            </a:r>
            <a:r>
              <a:rPr lang="en-US" sz="6000" dirty="0" err="1">
                <a:solidFill>
                  <a:srgbClr val="000066"/>
                </a:solidFill>
                <a:effectLst/>
              </a:rPr>
              <a:t>đây</a:t>
            </a:r>
            <a:r>
              <a:rPr lang="en-US" sz="6000" dirty="0">
                <a:solidFill>
                  <a:srgbClr val="000066"/>
                </a:solidFill>
                <a:effectLst/>
              </a:rPr>
              <a:t> </a:t>
            </a:r>
            <a:r>
              <a:rPr lang="en-US" sz="6000" dirty="0" err="1">
                <a:solidFill>
                  <a:srgbClr val="000066"/>
                </a:solidFill>
                <a:effectLst/>
              </a:rPr>
              <a:t>nắng</a:t>
            </a:r>
            <a:r>
              <a:rPr lang="en-US" sz="6000" dirty="0">
                <a:solidFill>
                  <a:srgbClr val="000066"/>
                </a:solidFill>
                <a:effectLst/>
              </a:rPr>
              <a:t> </a:t>
            </a:r>
            <a:r>
              <a:rPr lang="en-US" sz="6000" dirty="0" err="1">
                <a:solidFill>
                  <a:srgbClr val="000066"/>
                </a:solidFill>
                <a:effectLst/>
              </a:rPr>
              <a:t>úa</a:t>
            </a:r>
            <a:r>
              <a:rPr lang="en-US" sz="6000" dirty="0">
                <a:solidFill>
                  <a:srgbClr val="000066"/>
                </a:solidFill>
                <a:effectLst/>
              </a:rPr>
              <a:t> </a:t>
            </a:r>
            <a:r>
              <a:rPr lang="en-US" sz="6000" dirty="0" err="1">
                <a:solidFill>
                  <a:srgbClr val="000066"/>
                </a:solidFill>
                <a:effectLst/>
              </a:rPr>
              <a:t>với</a:t>
            </a:r>
            <a:r>
              <a:rPr lang="en-US" sz="6000" dirty="0">
                <a:solidFill>
                  <a:srgbClr val="000066"/>
                </a:solidFill>
                <a:effectLst/>
              </a:rPr>
              <a:t> </a:t>
            </a:r>
            <a:r>
              <a:rPr lang="en-US" sz="6000" dirty="0" err="1">
                <a:solidFill>
                  <a:srgbClr val="000066"/>
                </a:solidFill>
                <a:effectLst/>
              </a:rPr>
              <a:t>đây</a:t>
            </a:r>
            <a:r>
              <a:rPr lang="en-US" sz="6000" dirty="0">
                <a:solidFill>
                  <a:srgbClr val="000066"/>
                </a:solidFill>
                <a:effectLst/>
              </a:rPr>
              <a:t> </a:t>
            </a:r>
            <a:r>
              <a:rPr lang="en-US" sz="6000" dirty="0" err="1">
                <a:solidFill>
                  <a:srgbClr val="000066"/>
                </a:solidFill>
                <a:effectLst/>
              </a:rPr>
              <a:t>mưa</a:t>
            </a:r>
            <a:r>
              <a:rPr lang="en-US" sz="6000" dirty="0">
                <a:solidFill>
                  <a:srgbClr val="000066"/>
                </a:solidFill>
                <a:effectLst/>
              </a:rPr>
              <a:t> </a:t>
            </a:r>
            <a:r>
              <a:rPr lang="en-US" sz="6000" dirty="0" err="1">
                <a:solidFill>
                  <a:srgbClr val="000066"/>
                </a:solidFill>
                <a:effectLst/>
              </a:rPr>
              <a:t>hồng</a:t>
            </a:r>
            <a:r>
              <a:rPr lang="en-US" sz="6000" dirty="0">
                <a:solidFill>
                  <a:srgbClr val="000066"/>
                </a:solidFill>
                <a:effectLst/>
              </a:rPr>
              <a:t>. </a:t>
            </a:r>
            <a:r>
              <a:rPr lang="en-US" sz="6000" dirty="0" err="1">
                <a:solidFill>
                  <a:srgbClr val="000066"/>
                </a:solidFill>
                <a:effectLst/>
              </a:rPr>
              <a:t>Kính</a:t>
            </a:r>
            <a:r>
              <a:rPr lang="en-US" sz="6000" dirty="0">
                <a:solidFill>
                  <a:srgbClr val="000066"/>
                </a:solidFill>
                <a:effectLst/>
              </a:rPr>
              <a:t> </a:t>
            </a:r>
            <a:r>
              <a:rPr lang="en-US" sz="6000" dirty="0" err="1">
                <a:solidFill>
                  <a:srgbClr val="000066"/>
                </a:solidFill>
                <a:effectLst/>
              </a:rPr>
              <a:t>dâng</a:t>
            </a:r>
            <a:r>
              <a:rPr lang="en-US" sz="6000" dirty="0">
                <a:solidFill>
                  <a:srgbClr val="000066"/>
                </a:solidFill>
                <a:effectLst/>
              </a:rPr>
              <a:t> </a:t>
            </a:r>
            <a:r>
              <a:rPr lang="en-US" sz="6000" dirty="0" err="1">
                <a:solidFill>
                  <a:srgbClr val="000066"/>
                </a:solidFill>
                <a:effectLst/>
              </a:rPr>
              <a:t>Ngài</a:t>
            </a:r>
            <a:r>
              <a:rPr lang="en-US" sz="6000" dirty="0">
                <a:solidFill>
                  <a:srgbClr val="000066"/>
                </a:solidFill>
                <a:effectLst/>
              </a:rPr>
              <a:t> </a:t>
            </a:r>
            <a:r>
              <a:rPr lang="en-US" sz="6000" dirty="0" err="1">
                <a:solidFill>
                  <a:srgbClr val="000066"/>
                </a:solidFill>
                <a:effectLst/>
              </a:rPr>
              <a:t>trót</a:t>
            </a:r>
            <a:r>
              <a:rPr lang="en-US" sz="6000" dirty="0">
                <a:solidFill>
                  <a:srgbClr val="000066"/>
                </a:solidFill>
                <a:effectLst/>
              </a:rPr>
              <a:t> </a:t>
            </a:r>
            <a:r>
              <a:rPr lang="en-US" sz="6000" dirty="0" err="1">
                <a:solidFill>
                  <a:srgbClr val="000066"/>
                </a:solidFill>
                <a:effectLst/>
              </a:rPr>
              <a:t>cuộc</a:t>
            </a:r>
            <a:r>
              <a:rPr lang="en-US" sz="6000" dirty="0">
                <a:solidFill>
                  <a:srgbClr val="000066"/>
                </a:solidFill>
                <a:effectLst/>
              </a:rPr>
              <a:t> </a:t>
            </a:r>
            <a:r>
              <a:rPr lang="en-US" sz="6000" dirty="0" err="1">
                <a:solidFill>
                  <a:srgbClr val="000066"/>
                </a:solidFill>
                <a:effectLst/>
              </a:rPr>
              <a:t>đời</a:t>
            </a:r>
            <a:r>
              <a:rPr lang="en-US" sz="6000" dirty="0">
                <a:solidFill>
                  <a:srgbClr val="000066"/>
                </a:solidFill>
                <a:effectLst/>
              </a:rPr>
              <a:t> </a:t>
            </a:r>
            <a:r>
              <a:rPr lang="en-US" sz="6000" dirty="0" err="1">
                <a:solidFill>
                  <a:srgbClr val="000066"/>
                </a:solidFill>
                <a:effectLst/>
              </a:rPr>
              <a:t>ước</a:t>
            </a:r>
            <a:r>
              <a:rPr lang="en-US" sz="6000" dirty="0">
                <a:solidFill>
                  <a:srgbClr val="000066"/>
                </a:solidFill>
                <a:effectLst/>
              </a:rPr>
              <a:t> </a:t>
            </a:r>
            <a:r>
              <a:rPr lang="en-US" sz="6000" dirty="0" err="1">
                <a:solidFill>
                  <a:srgbClr val="000066"/>
                </a:solidFill>
                <a:effectLst/>
              </a:rPr>
              <a:t>mong</a:t>
            </a:r>
            <a:r>
              <a:rPr lang="en-US" sz="6000" dirty="0">
                <a:solidFill>
                  <a:srgbClr val="000066"/>
                </a:solidFill>
                <a:effectLst/>
              </a:rPr>
              <a:t> </a:t>
            </a:r>
            <a:r>
              <a:rPr lang="en-US" sz="6000" dirty="0" err="1">
                <a:solidFill>
                  <a:srgbClr val="000066"/>
                </a:solidFill>
                <a:effectLst/>
              </a:rPr>
              <a:t>hoài</a:t>
            </a:r>
            <a:r>
              <a:rPr lang="en-US" sz="6000" dirty="0">
                <a:solidFill>
                  <a:srgbClr val="000066"/>
                </a:solidFill>
                <a:effectLst/>
              </a:rPr>
              <a:t> </a:t>
            </a:r>
            <a:r>
              <a:rPr lang="en-US" sz="6000" dirty="0" err="1">
                <a:solidFill>
                  <a:srgbClr val="000066"/>
                </a:solidFill>
                <a:effectLst/>
              </a:rPr>
              <a:t>thắm</a:t>
            </a:r>
            <a:r>
              <a:rPr lang="en-US" sz="6000" dirty="0">
                <a:solidFill>
                  <a:srgbClr val="000066"/>
                </a:solidFill>
                <a:effectLst/>
              </a:rPr>
              <a:t> </a:t>
            </a:r>
            <a:r>
              <a:rPr lang="en-US" sz="6000" dirty="0" err="1">
                <a:solidFill>
                  <a:srgbClr val="000066"/>
                </a:solidFill>
                <a:effectLst/>
              </a:rPr>
              <a:t>tươi</a:t>
            </a:r>
            <a:r>
              <a:rPr lang="en-US" sz="6000" dirty="0">
                <a:solidFill>
                  <a:srgbClr val="000066"/>
                </a:solidFill>
                <a:effectLst/>
              </a:rPr>
              <a:t>. </a:t>
            </a:r>
          </a:p>
        </p:txBody>
      </p:sp>
    </p:spTree>
    <p:extLst>
      <p:ext uri="{BB962C8B-B14F-4D97-AF65-F5344CB8AC3E}">
        <p14:creationId xmlns:p14="http://schemas.microsoft.com/office/powerpoint/2010/main" val="3932660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r>
              <a:rPr lang="en-US" sz="6600" u="sng" dirty="0">
                <a:solidFill>
                  <a:srgbClr val="C00000"/>
                </a:solidFill>
                <a:effectLst/>
              </a:rPr>
              <a:t>Tk2:</a:t>
            </a:r>
            <a:r>
              <a:rPr lang="en-US" sz="6600" dirty="0">
                <a:solidFill>
                  <a:srgbClr val="000066"/>
                </a:solidFill>
                <a:effectLst/>
              </a:rPr>
              <a:t> </a:t>
            </a:r>
            <a:r>
              <a:rPr lang="en-US" sz="6600" dirty="0" err="1">
                <a:solidFill>
                  <a:srgbClr val="000066"/>
                </a:solidFill>
                <a:effectLst/>
              </a:rPr>
              <a:t>Dâng</a:t>
            </a:r>
            <a:r>
              <a:rPr lang="en-US" sz="6600" dirty="0">
                <a:solidFill>
                  <a:srgbClr val="000066"/>
                </a:solidFill>
                <a:effectLst/>
              </a:rPr>
              <a:t> </a:t>
            </a:r>
            <a:r>
              <a:rPr lang="en-US" sz="6600" dirty="0" err="1">
                <a:solidFill>
                  <a:srgbClr val="000066"/>
                </a:solidFill>
                <a:effectLst/>
              </a:rPr>
              <a:t>dâng</a:t>
            </a:r>
            <a:r>
              <a:rPr lang="en-US" sz="6600" dirty="0">
                <a:solidFill>
                  <a:srgbClr val="000066"/>
                </a:solidFill>
                <a:effectLst/>
              </a:rPr>
              <a:t> </a:t>
            </a:r>
            <a:r>
              <a:rPr lang="en-US" sz="6600" dirty="0" err="1">
                <a:solidFill>
                  <a:srgbClr val="000066"/>
                </a:solidFill>
                <a:effectLst/>
              </a:rPr>
              <a:t>tháng</a:t>
            </a:r>
            <a:r>
              <a:rPr lang="en-US" sz="6600" dirty="0">
                <a:solidFill>
                  <a:srgbClr val="000066"/>
                </a:solidFill>
                <a:effectLst/>
              </a:rPr>
              <a:t> </a:t>
            </a:r>
            <a:r>
              <a:rPr lang="en-US" sz="6600" dirty="0" err="1">
                <a:solidFill>
                  <a:srgbClr val="000066"/>
                </a:solidFill>
                <a:effectLst/>
              </a:rPr>
              <a:t>ngày</a:t>
            </a:r>
            <a:r>
              <a:rPr lang="en-US" sz="6600" dirty="0">
                <a:solidFill>
                  <a:srgbClr val="000066"/>
                </a:solidFill>
                <a:effectLst/>
              </a:rPr>
              <a:t> </a:t>
            </a:r>
            <a:r>
              <a:rPr lang="en-US" sz="6600" dirty="0" err="1">
                <a:solidFill>
                  <a:srgbClr val="000066"/>
                </a:solidFill>
                <a:effectLst/>
              </a:rPr>
              <a:t>thế</a:t>
            </a:r>
            <a:r>
              <a:rPr lang="en-US" sz="6600" dirty="0">
                <a:solidFill>
                  <a:srgbClr val="000066"/>
                </a:solidFill>
                <a:effectLst/>
              </a:rPr>
              <a:t> </a:t>
            </a:r>
            <a:r>
              <a:rPr lang="en-US" sz="6600" dirty="0" err="1">
                <a:solidFill>
                  <a:srgbClr val="000066"/>
                </a:solidFill>
                <a:effectLst/>
              </a:rPr>
              <a:t>gian</a:t>
            </a:r>
            <a:r>
              <a:rPr lang="en-US" sz="6600" dirty="0">
                <a:solidFill>
                  <a:srgbClr val="000066"/>
                </a:solidFill>
                <a:effectLst/>
              </a:rPr>
              <a:t> </a:t>
            </a:r>
            <a:r>
              <a:rPr lang="en-US" sz="6600" dirty="0" err="1">
                <a:solidFill>
                  <a:srgbClr val="000066"/>
                </a:solidFill>
                <a:effectLst/>
              </a:rPr>
              <a:t>luôn</a:t>
            </a:r>
            <a:r>
              <a:rPr lang="en-US" sz="6600" dirty="0">
                <a:solidFill>
                  <a:srgbClr val="000066"/>
                </a:solidFill>
                <a:effectLst/>
              </a:rPr>
              <a:t> </a:t>
            </a:r>
            <a:r>
              <a:rPr lang="en-US" sz="6600" dirty="0" err="1">
                <a:solidFill>
                  <a:srgbClr val="000066"/>
                </a:solidFill>
                <a:effectLst/>
              </a:rPr>
              <a:t>biến</a:t>
            </a:r>
            <a:r>
              <a:rPr lang="en-US" sz="6600" dirty="0">
                <a:solidFill>
                  <a:srgbClr val="000066"/>
                </a:solidFill>
                <a:effectLst/>
              </a:rPr>
              <a:t> </a:t>
            </a:r>
            <a:r>
              <a:rPr lang="en-US" sz="6600" dirty="0" err="1">
                <a:solidFill>
                  <a:srgbClr val="000066"/>
                </a:solidFill>
                <a:effectLst/>
              </a:rPr>
              <a:t>đổi</a:t>
            </a:r>
            <a:r>
              <a:rPr lang="en-US" sz="6600" dirty="0">
                <a:solidFill>
                  <a:srgbClr val="000066"/>
                </a:solidFill>
                <a:effectLst/>
              </a:rPr>
              <a:t> </a:t>
            </a:r>
            <a:r>
              <a:rPr lang="en-US" sz="6600" dirty="0" err="1">
                <a:solidFill>
                  <a:srgbClr val="000066"/>
                </a:solidFill>
                <a:effectLst/>
              </a:rPr>
              <a:t>hoa</a:t>
            </a:r>
            <a:r>
              <a:rPr lang="en-US" sz="6600" dirty="0">
                <a:solidFill>
                  <a:srgbClr val="000066"/>
                </a:solidFill>
                <a:effectLst/>
              </a:rPr>
              <a:t> </a:t>
            </a:r>
            <a:r>
              <a:rPr lang="en-US" sz="6600" dirty="0" err="1">
                <a:solidFill>
                  <a:srgbClr val="000066"/>
                </a:solidFill>
                <a:effectLst/>
              </a:rPr>
              <a:t>xuân</a:t>
            </a:r>
            <a:r>
              <a:rPr lang="en-US" sz="6600" dirty="0">
                <a:solidFill>
                  <a:srgbClr val="000066"/>
                </a:solidFill>
                <a:effectLst/>
              </a:rPr>
              <a:t> </a:t>
            </a:r>
            <a:r>
              <a:rPr lang="en-US" sz="6600" dirty="0" err="1">
                <a:solidFill>
                  <a:srgbClr val="000066"/>
                </a:solidFill>
                <a:effectLst/>
              </a:rPr>
              <a:t>mưa</a:t>
            </a:r>
            <a:r>
              <a:rPr lang="en-US" sz="6600" dirty="0">
                <a:solidFill>
                  <a:srgbClr val="000066"/>
                </a:solidFill>
                <a:effectLst/>
              </a:rPr>
              <a:t> </a:t>
            </a:r>
            <a:r>
              <a:rPr lang="en-US" sz="6600" dirty="0" err="1">
                <a:solidFill>
                  <a:srgbClr val="000066"/>
                </a:solidFill>
                <a:effectLst/>
              </a:rPr>
              <a:t>hạ</a:t>
            </a:r>
            <a:r>
              <a:rPr lang="en-US" sz="6600" dirty="0">
                <a:solidFill>
                  <a:srgbClr val="000066"/>
                </a:solidFill>
                <a:effectLst/>
              </a:rPr>
              <a:t> </a:t>
            </a:r>
            <a:r>
              <a:rPr lang="en-US" sz="6600" dirty="0" err="1">
                <a:solidFill>
                  <a:srgbClr val="000066"/>
                </a:solidFill>
                <a:effectLst/>
              </a:rPr>
              <a:t>gió</a:t>
            </a:r>
            <a:r>
              <a:rPr lang="en-US" sz="6600" dirty="0">
                <a:solidFill>
                  <a:srgbClr val="000066"/>
                </a:solidFill>
                <a:effectLst/>
              </a:rPr>
              <a:t> </a:t>
            </a:r>
            <a:r>
              <a:rPr lang="en-US" sz="6600" dirty="0" err="1">
                <a:solidFill>
                  <a:srgbClr val="000066"/>
                </a:solidFill>
                <a:effectLst/>
              </a:rPr>
              <a:t>thu</a:t>
            </a:r>
            <a:r>
              <a:rPr lang="en-US" sz="6600" dirty="0">
                <a:solidFill>
                  <a:srgbClr val="000066"/>
                </a:solidFill>
                <a:effectLst/>
              </a:rPr>
              <a:t> </a:t>
            </a:r>
            <a:r>
              <a:rPr lang="en-US" sz="6600" dirty="0" err="1">
                <a:solidFill>
                  <a:srgbClr val="000066"/>
                </a:solidFill>
                <a:effectLst/>
              </a:rPr>
              <a:t>một</a:t>
            </a:r>
            <a:r>
              <a:rPr lang="en-US" sz="6600" dirty="0">
                <a:solidFill>
                  <a:srgbClr val="000066"/>
                </a:solidFill>
                <a:effectLst/>
              </a:rPr>
              <a:t> </a:t>
            </a:r>
            <a:r>
              <a:rPr lang="en-US" sz="6600" dirty="0" err="1">
                <a:solidFill>
                  <a:srgbClr val="000066"/>
                </a:solidFill>
                <a:effectLst/>
              </a:rPr>
              <a:t>năm</a:t>
            </a:r>
            <a:r>
              <a:rPr lang="en-US" sz="6600" dirty="0">
                <a:solidFill>
                  <a:srgbClr val="000066"/>
                </a:solidFill>
                <a:effectLst/>
              </a:rPr>
              <a:t> </a:t>
            </a:r>
            <a:r>
              <a:rPr lang="en-US" sz="6600" dirty="0" err="1">
                <a:solidFill>
                  <a:srgbClr val="000066"/>
                </a:solidFill>
                <a:effectLst/>
              </a:rPr>
              <a:t>buồn</a:t>
            </a:r>
            <a:r>
              <a:rPr lang="en-US" sz="6600" dirty="0">
                <a:solidFill>
                  <a:srgbClr val="000066"/>
                </a:solidFill>
                <a:effectLst/>
              </a:rPr>
              <a:t> </a:t>
            </a:r>
            <a:r>
              <a:rPr lang="en-US" sz="6600" dirty="0" err="1">
                <a:solidFill>
                  <a:srgbClr val="000066"/>
                </a:solidFill>
                <a:effectLst/>
              </a:rPr>
              <a:t>vui</a:t>
            </a:r>
            <a:r>
              <a:rPr lang="en-US" sz="6600" dirty="0">
                <a:solidFill>
                  <a:srgbClr val="000066"/>
                </a:solidFill>
                <a:effectLst/>
              </a:rPr>
              <a:t> </a:t>
            </a:r>
            <a:r>
              <a:rPr lang="en-US" sz="6600" dirty="0" err="1">
                <a:solidFill>
                  <a:srgbClr val="000066"/>
                </a:solidFill>
                <a:effectLst/>
              </a:rPr>
              <a:t>mấy</a:t>
            </a:r>
            <a:r>
              <a:rPr lang="en-US" sz="6600" dirty="0">
                <a:solidFill>
                  <a:srgbClr val="000066"/>
                </a:solidFill>
                <a:effectLst/>
              </a:rPr>
              <a:t> </a:t>
            </a:r>
            <a:r>
              <a:rPr lang="en-US" sz="6600" dirty="0" err="1">
                <a:solidFill>
                  <a:srgbClr val="000066"/>
                </a:solidFill>
                <a:effectLst/>
              </a:rPr>
              <a:t>mùa</a:t>
            </a:r>
            <a:r>
              <a:rPr lang="en-US" sz="6600" dirty="0">
                <a:solidFill>
                  <a:srgbClr val="000066"/>
                </a:solidFill>
                <a:effectLst/>
              </a:rPr>
              <a:t>. </a:t>
            </a:r>
            <a:endParaRPr lang="vi-VN" sz="6600" dirty="0">
              <a:solidFill>
                <a:srgbClr val="000066"/>
              </a:solidFill>
              <a:effectLst/>
            </a:endParaRPr>
          </a:p>
        </p:txBody>
      </p:sp>
    </p:spTree>
    <p:extLst>
      <p:ext uri="{BB962C8B-B14F-4D97-AF65-F5344CB8AC3E}">
        <p14:creationId xmlns:p14="http://schemas.microsoft.com/office/powerpoint/2010/main" val="17632382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r>
              <a:rPr lang="en-US" sz="6000" u="sng" dirty="0">
                <a:solidFill>
                  <a:srgbClr val="C00000"/>
                </a:solidFill>
                <a:effectLst/>
              </a:rPr>
              <a:t>ĐK:</a:t>
            </a:r>
            <a:r>
              <a:rPr lang="en-US" sz="6000" dirty="0">
                <a:solidFill>
                  <a:srgbClr val="000066"/>
                </a:solidFill>
                <a:effectLst/>
              </a:rPr>
              <a:t> </a:t>
            </a:r>
            <a:r>
              <a:rPr lang="en-US" sz="6000" dirty="0" err="1">
                <a:solidFill>
                  <a:srgbClr val="000066"/>
                </a:solidFill>
                <a:effectLst/>
              </a:rPr>
              <a:t>Dâng</a:t>
            </a:r>
            <a:r>
              <a:rPr lang="en-US" sz="6000" dirty="0">
                <a:solidFill>
                  <a:srgbClr val="000066"/>
                </a:solidFill>
                <a:effectLst/>
              </a:rPr>
              <a:t> </a:t>
            </a:r>
            <a:r>
              <a:rPr lang="en-US" sz="6000" dirty="0" err="1">
                <a:solidFill>
                  <a:srgbClr val="000066"/>
                </a:solidFill>
                <a:effectLst/>
              </a:rPr>
              <a:t>dâng</a:t>
            </a:r>
            <a:r>
              <a:rPr lang="en-US" sz="6000" dirty="0">
                <a:solidFill>
                  <a:srgbClr val="000066"/>
                </a:solidFill>
                <a:effectLst/>
              </a:rPr>
              <a:t> </a:t>
            </a:r>
            <a:r>
              <a:rPr lang="en-US" sz="6000" dirty="0" err="1">
                <a:solidFill>
                  <a:srgbClr val="000066"/>
                </a:solidFill>
                <a:effectLst/>
              </a:rPr>
              <a:t>lên</a:t>
            </a:r>
            <a:r>
              <a:rPr lang="en-US" sz="6000" dirty="0">
                <a:solidFill>
                  <a:srgbClr val="000066"/>
                </a:solidFill>
                <a:effectLst/>
              </a:rPr>
              <a:t> </a:t>
            </a:r>
            <a:r>
              <a:rPr lang="en-US" sz="6000" dirty="0" err="1">
                <a:solidFill>
                  <a:srgbClr val="000066"/>
                </a:solidFill>
                <a:effectLst/>
              </a:rPr>
              <a:t>Chúa</a:t>
            </a:r>
            <a:r>
              <a:rPr lang="en-US" sz="6000" dirty="0">
                <a:solidFill>
                  <a:srgbClr val="000066"/>
                </a:solidFill>
                <a:effectLst/>
              </a:rPr>
              <a:t> </a:t>
            </a:r>
            <a:r>
              <a:rPr lang="en-US" sz="6000" dirty="0" err="1">
                <a:solidFill>
                  <a:srgbClr val="000066"/>
                </a:solidFill>
                <a:effectLst/>
              </a:rPr>
              <a:t>đây</a:t>
            </a:r>
            <a:r>
              <a:rPr lang="en-US" sz="6000" dirty="0">
                <a:solidFill>
                  <a:srgbClr val="000066"/>
                </a:solidFill>
                <a:effectLst/>
              </a:rPr>
              <a:t> </a:t>
            </a:r>
            <a:r>
              <a:rPr lang="en-US" sz="6000" dirty="0" err="1">
                <a:solidFill>
                  <a:srgbClr val="000066"/>
                </a:solidFill>
                <a:effectLst/>
              </a:rPr>
              <a:t>nắng</a:t>
            </a:r>
            <a:r>
              <a:rPr lang="en-US" sz="6000" dirty="0">
                <a:solidFill>
                  <a:srgbClr val="000066"/>
                </a:solidFill>
                <a:effectLst/>
              </a:rPr>
              <a:t> </a:t>
            </a:r>
            <a:r>
              <a:rPr lang="en-US" sz="6000" dirty="0" err="1">
                <a:solidFill>
                  <a:srgbClr val="000066"/>
                </a:solidFill>
                <a:effectLst/>
              </a:rPr>
              <a:t>úa</a:t>
            </a:r>
            <a:r>
              <a:rPr lang="en-US" sz="6000" dirty="0">
                <a:solidFill>
                  <a:srgbClr val="000066"/>
                </a:solidFill>
                <a:effectLst/>
              </a:rPr>
              <a:t> </a:t>
            </a:r>
            <a:r>
              <a:rPr lang="en-US" sz="6000" dirty="0" err="1">
                <a:solidFill>
                  <a:srgbClr val="000066"/>
                </a:solidFill>
                <a:effectLst/>
              </a:rPr>
              <a:t>với</a:t>
            </a:r>
            <a:r>
              <a:rPr lang="en-US" sz="6000" dirty="0">
                <a:solidFill>
                  <a:srgbClr val="000066"/>
                </a:solidFill>
                <a:effectLst/>
              </a:rPr>
              <a:t> </a:t>
            </a:r>
            <a:r>
              <a:rPr lang="en-US" sz="6000" dirty="0" err="1">
                <a:solidFill>
                  <a:srgbClr val="000066"/>
                </a:solidFill>
                <a:effectLst/>
              </a:rPr>
              <a:t>đây</a:t>
            </a:r>
            <a:r>
              <a:rPr lang="en-US" sz="6000" dirty="0">
                <a:solidFill>
                  <a:srgbClr val="000066"/>
                </a:solidFill>
                <a:effectLst/>
              </a:rPr>
              <a:t> </a:t>
            </a:r>
            <a:r>
              <a:rPr lang="en-US" sz="6000" dirty="0" err="1">
                <a:solidFill>
                  <a:srgbClr val="000066"/>
                </a:solidFill>
                <a:effectLst/>
              </a:rPr>
              <a:t>mưa</a:t>
            </a:r>
            <a:r>
              <a:rPr lang="en-US" sz="6000" dirty="0">
                <a:solidFill>
                  <a:srgbClr val="000066"/>
                </a:solidFill>
                <a:effectLst/>
              </a:rPr>
              <a:t> </a:t>
            </a:r>
            <a:r>
              <a:rPr lang="en-US" sz="6000" dirty="0" err="1">
                <a:solidFill>
                  <a:srgbClr val="000066"/>
                </a:solidFill>
                <a:effectLst/>
              </a:rPr>
              <a:t>hồng</a:t>
            </a:r>
            <a:r>
              <a:rPr lang="en-US" sz="6000" dirty="0">
                <a:solidFill>
                  <a:srgbClr val="000066"/>
                </a:solidFill>
                <a:effectLst/>
              </a:rPr>
              <a:t>. </a:t>
            </a:r>
            <a:r>
              <a:rPr lang="en-US" sz="6000" dirty="0" err="1">
                <a:solidFill>
                  <a:srgbClr val="000066"/>
                </a:solidFill>
                <a:effectLst/>
              </a:rPr>
              <a:t>Kính</a:t>
            </a:r>
            <a:r>
              <a:rPr lang="en-US" sz="6000" dirty="0">
                <a:solidFill>
                  <a:srgbClr val="000066"/>
                </a:solidFill>
                <a:effectLst/>
              </a:rPr>
              <a:t> </a:t>
            </a:r>
            <a:r>
              <a:rPr lang="en-US" sz="6000" dirty="0" err="1">
                <a:solidFill>
                  <a:srgbClr val="000066"/>
                </a:solidFill>
                <a:effectLst/>
              </a:rPr>
              <a:t>dâng</a:t>
            </a:r>
            <a:r>
              <a:rPr lang="en-US" sz="6000" dirty="0">
                <a:solidFill>
                  <a:srgbClr val="000066"/>
                </a:solidFill>
                <a:effectLst/>
              </a:rPr>
              <a:t> </a:t>
            </a:r>
            <a:r>
              <a:rPr lang="en-US" sz="6000" dirty="0" err="1">
                <a:solidFill>
                  <a:srgbClr val="000066"/>
                </a:solidFill>
                <a:effectLst/>
              </a:rPr>
              <a:t>Ngài</a:t>
            </a:r>
            <a:r>
              <a:rPr lang="en-US" sz="6000" dirty="0">
                <a:solidFill>
                  <a:srgbClr val="000066"/>
                </a:solidFill>
                <a:effectLst/>
              </a:rPr>
              <a:t> </a:t>
            </a:r>
            <a:r>
              <a:rPr lang="en-US" sz="6000" dirty="0" err="1">
                <a:solidFill>
                  <a:srgbClr val="000066"/>
                </a:solidFill>
                <a:effectLst/>
              </a:rPr>
              <a:t>trót</a:t>
            </a:r>
            <a:r>
              <a:rPr lang="en-US" sz="6000" dirty="0">
                <a:solidFill>
                  <a:srgbClr val="000066"/>
                </a:solidFill>
                <a:effectLst/>
              </a:rPr>
              <a:t> </a:t>
            </a:r>
            <a:r>
              <a:rPr lang="en-US" sz="6000" dirty="0" err="1">
                <a:solidFill>
                  <a:srgbClr val="000066"/>
                </a:solidFill>
                <a:effectLst/>
              </a:rPr>
              <a:t>cuộc</a:t>
            </a:r>
            <a:r>
              <a:rPr lang="en-US" sz="6000" dirty="0">
                <a:solidFill>
                  <a:srgbClr val="000066"/>
                </a:solidFill>
                <a:effectLst/>
              </a:rPr>
              <a:t> </a:t>
            </a:r>
            <a:r>
              <a:rPr lang="en-US" sz="6000" dirty="0" err="1">
                <a:solidFill>
                  <a:srgbClr val="000066"/>
                </a:solidFill>
                <a:effectLst/>
              </a:rPr>
              <a:t>đời</a:t>
            </a:r>
            <a:r>
              <a:rPr lang="en-US" sz="6000" dirty="0">
                <a:solidFill>
                  <a:srgbClr val="000066"/>
                </a:solidFill>
                <a:effectLst/>
              </a:rPr>
              <a:t> </a:t>
            </a:r>
            <a:r>
              <a:rPr lang="en-US" sz="6000" dirty="0" err="1">
                <a:solidFill>
                  <a:srgbClr val="000066"/>
                </a:solidFill>
                <a:effectLst/>
              </a:rPr>
              <a:t>ước</a:t>
            </a:r>
            <a:r>
              <a:rPr lang="en-US" sz="6000" dirty="0">
                <a:solidFill>
                  <a:srgbClr val="000066"/>
                </a:solidFill>
                <a:effectLst/>
              </a:rPr>
              <a:t> </a:t>
            </a:r>
            <a:r>
              <a:rPr lang="en-US" sz="6000" dirty="0" err="1">
                <a:solidFill>
                  <a:srgbClr val="000066"/>
                </a:solidFill>
                <a:effectLst/>
              </a:rPr>
              <a:t>mong</a:t>
            </a:r>
            <a:r>
              <a:rPr lang="en-US" sz="6000" dirty="0">
                <a:solidFill>
                  <a:srgbClr val="000066"/>
                </a:solidFill>
                <a:effectLst/>
              </a:rPr>
              <a:t> </a:t>
            </a:r>
            <a:r>
              <a:rPr lang="en-US" sz="6000" dirty="0" err="1">
                <a:solidFill>
                  <a:srgbClr val="000066"/>
                </a:solidFill>
                <a:effectLst/>
              </a:rPr>
              <a:t>hoài</a:t>
            </a:r>
            <a:r>
              <a:rPr lang="en-US" sz="6000" dirty="0">
                <a:solidFill>
                  <a:srgbClr val="000066"/>
                </a:solidFill>
                <a:effectLst/>
              </a:rPr>
              <a:t> </a:t>
            </a:r>
            <a:r>
              <a:rPr lang="en-US" sz="6000" dirty="0" err="1">
                <a:solidFill>
                  <a:srgbClr val="000066"/>
                </a:solidFill>
                <a:effectLst/>
              </a:rPr>
              <a:t>thắm</a:t>
            </a:r>
            <a:r>
              <a:rPr lang="en-US" sz="6000" dirty="0">
                <a:solidFill>
                  <a:srgbClr val="000066"/>
                </a:solidFill>
                <a:effectLst/>
              </a:rPr>
              <a:t> </a:t>
            </a:r>
            <a:r>
              <a:rPr lang="en-US" sz="6000" dirty="0" err="1">
                <a:solidFill>
                  <a:srgbClr val="000066"/>
                </a:solidFill>
                <a:effectLst/>
              </a:rPr>
              <a:t>tươi</a:t>
            </a:r>
            <a:r>
              <a:rPr lang="en-US" sz="6000" dirty="0">
                <a:solidFill>
                  <a:srgbClr val="000066"/>
                </a:solidFill>
                <a:effectLst/>
              </a:rPr>
              <a:t>. </a:t>
            </a:r>
          </a:p>
        </p:txBody>
      </p:sp>
    </p:spTree>
    <p:extLst>
      <p:ext uri="{BB962C8B-B14F-4D97-AF65-F5344CB8AC3E}">
        <p14:creationId xmlns:p14="http://schemas.microsoft.com/office/powerpoint/2010/main" val="3864525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r>
              <a:rPr lang="en-US" sz="6000" u="sng" dirty="0">
                <a:solidFill>
                  <a:srgbClr val="C00000"/>
                </a:solidFill>
                <a:effectLst/>
              </a:rPr>
              <a:t>Tk3:</a:t>
            </a:r>
            <a:r>
              <a:rPr lang="en-US" sz="6000" dirty="0">
                <a:solidFill>
                  <a:srgbClr val="000066"/>
                </a:solidFill>
                <a:effectLst/>
              </a:rPr>
              <a:t> </a:t>
            </a:r>
            <a:r>
              <a:rPr lang="en-US" sz="6000" dirty="0" err="1">
                <a:solidFill>
                  <a:srgbClr val="000066"/>
                </a:solidFill>
                <a:effectLst/>
              </a:rPr>
              <a:t>Dâng</a:t>
            </a:r>
            <a:r>
              <a:rPr lang="en-US" sz="6000" dirty="0">
                <a:solidFill>
                  <a:srgbClr val="000066"/>
                </a:solidFill>
                <a:effectLst/>
              </a:rPr>
              <a:t> </a:t>
            </a:r>
            <a:r>
              <a:rPr lang="en-US" sz="6000" dirty="0" err="1">
                <a:solidFill>
                  <a:srgbClr val="000066"/>
                </a:solidFill>
                <a:effectLst/>
              </a:rPr>
              <a:t>dâng</a:t>
            </a:r>
            <a:r>
              <a:rPr lang="en-US" sz="6000" dirty="0">
                <a:solidFill>
                  <a:srgbClr val="000066"/>
                </a:solidFill>
                <a:effectLst/>
              </a:rPr>
              <a:t> </a:t>
            </a:r>
            <a:r>
              <a:rPr lang="en-US" sz="6000" dirty="0" err="1">
                <a:solidFill>
                  <a:srgbClr val="000066"/>
                </a:solidFill>
                <a:effectLst/>
              </a:rPr>
              <a:t>kiếp</a:t>
            </a:r>
            <a:r>
              <a:rPr lang="en-US" sz="6000" dirty="0">
                <a:solidFill>
                  <a:srgbClr val="000066"/>
                </a:solidFill>
                <a:effectLst/>
              </a:rPr>
              <a:t> </a:t>
            </a:r>
            <a:r>
              <a:rPr lang="en-US" sz="6000" dirty="0" err="1">
                <a:solidFill>
                  <a:srgbClr val="000066"/>
                </a:solidFill>
                <a:effectLst/>
              </a:rPr>
              <a:t>người</a:t>
            </a:r>
            <a:r>
              <a:rPr lang="en-US" sz="6000" dirty="0">
                <a:solidFill>
                  <a:srgbClr val="000066"/>
                </a:solidFill>
                <a:effectLst/>
              </a:rPr>
              <a:t> </a:t>
            </a:r>
            <a:r>
              <a:rPr lang="en-US" sz="6000" dirty="0" err="1">
                <a:solidFill>
                  <a:srgbClr val="000066"/>
                </a:solidFill>
                <a:effectLst/>
              </a:rPr>
              <a:t>ví</a:t>
            </a:r>
            <a:r>
              <a:rPr lang="en-US" sz="6000" dirty="0">
                <a:solidFill>
                  <a:srgbClr val="000066"/>
                </a:solidFill>
                <a:effectLst/>
              </a:rPr>
              <a:t> </a:t>
            </a:r>
            <a:r>
              <a:rPr lang="en-US" sz="6000" dirty="0" err="1">
                <a:solidFill>
                  <a:srgbClr val="000066"/>
                </a:solidFill>
                <a:effectLst/>
              </a:rPr>
              <a:t>như</a:t>
            </a:r>
            <a:r>
              <a:rPr lang="en-US" sz="6000" dirty="0">
                <a:solidFill>
                  <a:srgbClr val="000066"/>
                </a:solidFill>
                <a:effectLst/>
              </a:rPr>
              <a:t> con </a:t>
            </a:r>
            <a:r>
              <a:rPr lang="en-US" sz="6000" dirty="0" err="1">
                <a:solidFill>
                  <a:srgbClr val="000066"/>
                </a:solidFill>
                <a:effectLst/>
              </a:rPr>
              <a:t>suối</a:t>
            </a:r>
            <a:r>
              <a:rPr lang="en-US" sz="6000" dirty="0">
                <a:solidFill>
                  <a:srgbClr val="000066"/>
                </a:solidFill>
                <a:effectLst/>
              </a:rPr>
              <a:t> </a:t>
            </a:r>
            <a:r>
              <a:rPr lang="en-US" sz="6000" dirty="0" err="1">
                <a:solidFill>
                  <a:srgbClr val="000066"/>
                </a:solidFill>
                <a:effectLst/>
              </a:rPr>
              <a:t>nhỏ</a:t>
            </a:r>
            <a:r>
              <a:rPr lang="en-US" sz="6000" dirty="0">
                <a:solidFill>
                  <a:srgbClr val="000066"/>
                </a:solidFill>
                <a:effectLst/>
              </a:rPr>
              <a:t> </a:t>
            </a:r>
            <a:r>
              <a:rPr lang="en-US" sz="6000" dirty="0" err="1">
                <a:solidFill>
                  <a:srgbClr val="000066"/>
                </a:solidFill>
                <a:effectLst/>
              </a:rPr>
              <a:t>lênh</a:t>
            </a:r>
            <a:r>
              <a:rPr lang="en-US" sz="6000" dirty="0">
                <a:solidFill>
                  <a:srgbClr val="000066"/>
                </a:solidFill>
                <a:effectLst/>
              </a:rPr>
              <a:t> </a:t>
            </a:r>
            <a:r>
              <a:rPr lang="en-US" sz="6000" dirty="0" err="1">
                <a:solidFill>
                  <a:srgbClr val="000066"/>
                </a:solidFill>
                <a:effectLst/>
              </a:rPr>
              <a:t>đênh</a:t>
            </a:r>
            <a:r>
              <a:rPr lang="en-US" sz="6000" dirty="0">
                <a:solidFill>
                  <a:srgbClr val="000066"/>
                </a:solidFill>
                <a:effectLst/>
              </a:rPr>
              <a:t> </a:t>
            </a:r>
            <a:r>
              <a:rPr lang="en-US" sz="6000" dirty="0" err="1">
                <a:solidFill>
                  <a:srgbClr val="000066"/>
                </a:solidFill>
                <a:effectLst/>
              </a:rPr>
              <a:t>trôi</a:t>
            </a:r>
            <a:r>
              <a:rPr lang="en-US" sz="6000" dirty="0">
                <a:solidFill>
                  <a:srgbClr val="000066"/>
                </a:solidFill>
                <a:effectLst/>
              </a:rPr>
              <a:t> </a:t>
            </a:r>
            <a:r>
              <a:rPr lang="en-US" sz="6000" dirty="0" err="1">
                <a:solidFill>
                  <a:srgbClr val="000066"/>
                </a:solidFill>
                <a:effectLst/>
              </a:rPr>
              <a:t>về</a:t>
            </a:r>
            <a:r>
              <a:rPr lang="en-US" sz="6000" dirty="0">
                <a:solidFill>
                  <a:srgbClr val="000066"/>
                </a:solidFill>
                <a:effectLst/>
              </a:rPr>
              <a:t> </a:t>
            </a:r>
            <a:r>
              <a:rPr lang="en-US" sz="6000" dirty="0" err="1">
                <a:solidFill>
                  <a:srgbClr val="000066"/>
                </a:solidFill>
                <a:effectLst/>
              </a:rPr>
              <a:t>biển</a:t>
            </a:r>
            <a:r>
              <a:rPr lang="en-US" sz="6000" dirty="0">
                <a:solidFill>
                  <a:srgbClr val="000066"/>
                </a:solidFill>
                <a:effectLst/>
              </a:rPr>
              <a:t> </a:t>
            </a:r>
            <a:r>
              <a:rPr lang="en-US" sz="6000" dirty="0" err="1">
                <a:solidFill>
                  <a:srgbClr val="000066"/>
                </a:solidFill>
                <a:effectLst/>
              </a:rPr>
              <a:t>khơi</a:t>
            </a:r>
            <a:r>
              <a:rPr lang="en-US" sz="6000" dirty="0">
                <a:solidFill>
                  <a:srgbClr val="000066"/>
                </a:solidFill>
                <a:effectLst/>
              </a:rPr>
              <a:t> </a:t>
            </a:r>
            <a:r>
              <a:rPr lang="en-US" sz="6000" dirty="0" err="1">
                <a:solidFill>
                  <a:srgbClr val="000066"/>
                </a:solidFill>
                <a:effectLst/>
              </a:rPr>
              <a:t>nguyện</a:t>
            </a:r>
            <a:r>
              <a:rPr lang="en-US" sz="6000" dirty="0">
                <a:solidFill>
                  <a:srgbClr val="000066"/>
                </a:solidFill>
                <a:effectLst/>
              </a:rPr>
              <a:t> </a:t>
            </a:r>
            <a:r>
              <a:rPr lang="en-US" sz="6000" dirty="0" err="1">
                <a:solidFill>
                  <a:srgbClr val="000066"/>
                </a:solidFill>
                <a:effectLst/>
              </a:rPr>
              <a:t>mong</a:t>
            </a:r>
            <a:r>
              <a:rPr lang="en-US" sz="6000" dirty="0">
                <a:solidFill>
                  <a:srgbClr val="000066"/>
                </a:solidFill>
                <a:effectLst/>
              </a:rPr>
              <a:t> </a:t>
            </a:r>
            <a:r>
              <a:rPr lang="en-US" sz="6000" dirty="0" err="1">
                <a:solidFill>
                  <a:srgbClr val="000066"/>
                </a:solidFill>
                <a:effectLst/>
              </a:rPr>
              <a:t>sạch</a:t>
            </a:r>
            <a:r>
              <a:rPr lang="en-US" sz="6000" dirty="0">
                <a:solidFill>
                  <a:srgbClr val="000066"/>
                </a:solidFill>
                <a:effectLst/>
              </a:rPr>
              <a:t> </a:t>
            </a:r>
            <a:r>
              <a:rPr lang="en-US" sz="6000" dirty="0" err="1">
                <a:solidFill>
                  <a:srgbClr val="000066"/>
                </a:solidFill>
                <a:effectLst/>
              </a:rPr>
              <a:t>trong</a:t>
            </a:r>
            <a:r>
              <a:rPr lang="en-US" sz="6000" dirty="0">
                <a:solidFill>
                  <a:srgbClr val="000066"/>
                </a:solidFill>
                <a:effectLst/>
              </a:rPr>
              <a:t> </a:t>
            </a:r>
            <a:r>
              <a:rPr lang="en-US" sz="6000" dirty="0" err="1">
                <a:solidFill>
                  <a:srgbClr val="000066"/>
                </a:solidFill>
                <a:effectLst/>
              </a:rPr>
              <a:t>suốt</a:t>
            </a:r>
            <a:r>
              <a:rPr lang="en-US" sz="6000" dirty="0">
                <a:solidFill>
                  <a:srgbClr val="000066"/>
                </a:solidFill>
                <a:effectLst/>
              </a:rPr>
              <a:t> </a:t>
            </a:r>
            <a:r>
              <a:rPr lang="en-US" sz="6000" dirty="0" err="1">
                <a:solidFill>
                  <a:srgbClr val="000066"/>
                </a:solidFill>
                <a:effectLst/>
              </a:rPr>
              <a:t>đời</a:t>
            </a:r>
            <a:r>
              <a:rPr lang="en-US" sz="6000" dirty="0">
                <a:solidFill>
                  <a:srgbClr val="000066"/>
                </a:solidFill>
                <a:effectLst/>
              </a:rPr>
              <a:t>. </a:t>
            </a:r>
            <a:endParaRPr lang="vi-VN" sz="6000" dirty="0">
              <a:solidFill>
                <a:srgbClr val="000066"/>
              </a:solidFill>
              <a:effectLst/>
            </a:endParaRPr>
          </a:p>
        </p:txBody>
      </p:sp>
    </p:spTree>
    <p:extLst>
      <p:ext uri="{BB962C8B-B14F-4D97-AF65-F5344CB8AC3E}">
        <p14:creationId xmlns:p14="http://schemas.microsoft.com/office/powerpoint/2010/main" val="6564777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r>
              <a:rPr lang="en-US" sz="6000" u="sng" dirty="0">
                <a:solidFill>
                  <a:srgbClr val="C00000"/>
                </a:solidFill>
                <a:effectLst/>
              </a:rPr>
              <a:t>ĐK:</a:t>
            </a:r>
            <a:r>
              <a:rPr lang="en-US" sz="6000" dirty="0">
                <a:solidFill>
                  <a:srgbClr val="000066"/>
                </a:solidFill>
                <a:effectLst/>
              </a:rPr>
              <a:t> </a:t>
            </a:r>
            <a:r>
              <a:rPr lang="en-US" sz="6000" dirty="0" err="1">
                <a:solidFill>
                  <a:srgbClr val="000066"/>
                </a:solidFill>
                <a:effectLst/>
              </a:rPr>
              <a:t>Dâng</a:t>
            </a:r>
            <a:r>
              <a:rPr lang="en-US" sz="6000" dirty="0">
                <a:solidFill>
                  <a:srgbClr val="000066"/>
                </a:solidFill>
                <a:effectLst/>
              </a:rPr>
              <a:t> </a:t>
            </a:r>
            <a:r>
              <a:rPr lang="en-US" sz="6000" dirty="0" err="1">
                <a:solidFill>
                  <a:srgbClr val="000066"/>
                </a:solidFill>
                <a:effectLst/>
              </a:rPr>
              <a:t>dâng</a:t>
            </a:r>
            <a:r>
              <a:rPr lang="en-US" sz="6000" dirty="0">
                <a:solidFill>
                  <a:srgbClr val="000066"/>
                </a:solidFill>
                <a:effectLst/>
              </a:rPr>
              <a:t> </a:t>
            </a:r>
            <a:r>
              <a:rPr lang="en-US" sz="6000" dirty="0" err="1">
                <a:solidFill>
                  <a:srgbClr val="000066"/>
                </a:solidFill>
                <a:effectLst/>
              </a:rPr>
              <a:t>lên</a:t>
            </a:r>
            <a:r>
              <a:rPr lang="en-US" sz="6000" dirty="0">
                <a:solidFill>
                  <a:srgbClr val="000066"/>
                </a:solidFill>
                <a:effectLst/>
              </a:rPr>
              <a:t> </a:t>
            </a:r>
            <a:r>
              <a:rPr lang="en-US" sz="6000" dirty="0" err="1">
                <a:solidFill>
                  <a:srgbClr val="000066"/>
                </a:solidFill>
                <a:effectLst/>
              </a:rPr>
              <a:t>Chúa</a:t>
            </a:r>
            <a:r>
              <a:rPr lang="en-US" sz="6000" dirty="0">
                <a:solidFill>
                  <a:srgbClr val="000066"/>
                </a:solidFill>
                <a:effectLst/>
              </a:rPr>
              <a:t> </a:t>
            </a:r>
            <a:r>
              <a:rPr lang="en-US" sz="6000" dirty="0" err="1">
                <a:solidFill>
                  <a:srgbClr val="000066"/>
                </a:solidFill>
                <a:effectLst/>
              </a:rPr>
              <a:t>đây</a:t>
            </a:r>
            <a:r>
              <a:rPr lang="en-US" sz="6000" dirty="0">
                <a:solidFill>
                  <a:srgbClr val="000066"/>
                </a:solidFill>
                <a:effectLst/>
              </a:rPr>
              <a:t> </a:t>
            </a:r>
            <a:r>
              <a:rPr lang="en-US" sz="6000" dirty="0" err="1">
                <a:solidFill>
                  <a:srgbClr val="000066"/>
                </a:solidFill>
                <a:effectLst/>
              </a:rPr>
              <a:t>nắng</a:t>
            </a:r>
            <a:r>
              <a:rPr lang="en-US" sz="6000" dirty="0">
                <a:solidFill>
                  <a:srgbClr val="000066"/>
                </a:solidFill>
                <a:effectLst/>
              </a:rPr>
              <a:t> </a:t>
            </a:r>
            <a:r>
              <a:rPr lang="en-US" sz="6000" dirty="0" err="1">
                <a:solidFill>
                  <a:srgbClr val="000066"/>
                </a:solidFill>
                <a:effectLst/>
              </a:rPr>
              <a:t>úa</a:t>
            </a:r>
            <a:r>
              <a:rPr lang="en-US" sz="6000" dirty="0">
                <a:solidFill>
                  <a:srgbClr val="000066"/>
                </a:solidFill>
                <a:effectLst/>
              </a:rPr>
              <a:t> </a:t>
            </a:r>
            <a:r>
              <a:rPr lang="en-US" sz="6000" dirty="0" err="1">
                <a:solidFill>
                  <a:srgbClr val="000066"/>
                </a:solidFill>
                <a:effectLst/>
              </a:rPr>
              <a:t>với</a:t>
            </a:r>
            <a:r>
              <a:rPr lang="en-US" sz="6000" dirty="0">
                <a:solidFill>
                  <a:srgbClr val="000066"/>
                </a:solidFill>
                <a:effectLst/>
              </a:rPr>
              <a:t> </a:t>
            </a:r>
            <a:r>
              <a:rPr lang="en-US" sz="6000" dirty="0" err="1">
                <a:solidFill>
                  <a:srgbClr val="000066"/>
                </a:solidFill>
                <a:effectLst/>
              </a:rPr>
              <a:t>đây</a:t>
            </a:r>
            <a:r>
              <a:rPr lang="en-US" sz="6000" dirty="0">
                <a:solidFill>
                  <a:srgbClr val="000066"/>
                </a:solidFill>
                <a:effectLst/>
              </a:rPr>
              <a:t> </a:t>
            </a:r>
            <a:r>
              <a:rPr lang="en-US" sz="6000" dirty="0" err="1">
                <a:solidFill>
                  <a:srgbClr val="000066"/>
                </a:solidFill>
                <a:effectLst/>
              </a:rPr>
              <a:t>mưa</a:t>
            </a:r>
            <a:r>
              <a:rPr lang="en-US" sz="6000" dirty="0">
                <a:solidFill>
                  <a:srgbClr val="000066"/>
                </a:solidFill>
                <a:effectLst/>
              </a:rPr>
              <a:t> </a:t>
            </a:r>
            <a:r>
              <a:rPr lang="en-US" sz="6000" dirty="0" err="1">
                <a:solidFill>
                  <a:srgbClr val="000066"/>
                </a:solidFill>
                <a:effectLst/>
              </a:rPr>
              <a:t>hồng</a:t>
            </a:r>
            <a:r>
              <a:rPr lang="en-US" sz="6000" dirty="0">
                <a:solidFill>
                  <a:srgbClr val="000066"/>
                </a:solidFill>
                <a:effectLst/>
              </a:rPr>
              <a:t>. </a:t>
            </a:r>
            <a:r>
              <a:rPr lang="en-US" sz="6000" dirty="0" err="1">
                <a:solidFill>
                  <a:srgbClr val="000066"/>
                </a:solidFill>
                <a:effectLst/>
              </a:rPr>
              <a:t>Kính</a:t>
            </a:r>
            <a:r>
              <a:rPr lang="en-US" sz="6000" dirty="0">
                <a:solidFill>
                  <a:srgbClr val="000066"/>
                </a:solidFill>
                <a:effectLst/>
              </a:rPr>
              <a:t> </a:t>
            </a:r>
            <a:r>
              <a:rPr lang="en-US" sz="6000" dirty="0" err="1">
                <a:solidFill>
                  <a:srgbClr val="000066"/>
                </a:solidFill>
                <a:effectLst/>
              </a:rPr>
              <a:t>dâng</a:t>
            </a:r>
            <a:r>
              <a:rPr lang="en-US" sz="6000" dirty="0">
                <a:solidFill>
                  <a:srgbClr val="000066"/>
                </a:solidFill>
                <a:effectLst/>
              </a:rPr>
              <a:t> </a:t>
            </a:r>
            <a:r>
              <a:rPr lang="en-US" sz="6000" dirty="0" err="1">
                <a:solidFill>
                  <a:srgbClr val="000066"/>
                </a:solidFill>
                <a:effectLst/>
              </a:rPr>
              <a:t>Ngài</a:t>
            </a:r>
            <a:r>
              <a:rPr lang="en-US" sz="6000" dirty="0">
                <a:solidFill>
                  <a:srgbClr val="000066"/>
                </a:solidFill>
                <a:effectLst/>
              </a:rPr>
              <a:t> </a:t>
            </a:r>
            <a:r>
              <a:rPr lang="en-US" sz="6000" dirty="0" err="1">
                <a:solidFill>
                  <a:srgbClr val="000066"/>
                </a:solidFill>
                <a:effectLst/>
              </a:rPr>
              <a:t>trót</a:t>
            </a:r>
            <a:r>
              <a:rPr lang="en-US" sz="6000" dirty="0">
                <a:solidFill>
                  <a:srgbClr val="000066"/>
                </a:solidFill>
                <a:effectLst/>
              </a:rPr>
              <a:t> </a:t>
            </a:r>
            <a:r>
              <a:rPr lang="en-US" sz="6000" dirty="0" err="1">
                <a:solidFill>
                  <a:srgbClr val="000066"/>
                </a:solidFill>
                <a:effectLst/>
              </a:rPr>
              <a:t>cuộc</a:t>
            </a:r>
            <a:r>
              <a:rPr lang="en-US" sz="6000" dirty="0">
                <a:solidFill>
                  <a:srgbClr val="000066"/>
                </a:solidFill>
                <a:effectLst/>
              </a:rPr>
              <a:t> </a:t>
            </a:r>
            <a:r>
              <a:rPr lang="en-US" sz="6000" dirty="0" err="1">
                <a:solidFill>
                  <a:srgbClr val="000066"/>
                </a:solidFill>
                <a:effectLst/>
              </a:rPr>
              <a:t>đời</a:t>
            </a:r>
            <a:r>
              <a:rPr lang="en-US" sz="6000" dirty="0">
                <a:solidFill>
                  <a:srgbClr val="000066"/>
                </a:solidFill>
                <a:effectLst/>
              </a:rPr>
              <a:t> </a:t>
            </a:r>
            <a:r>
              <a:rPr lang="en-US" sz="6000" dirty="0" err="1">
                <a:solidFill>
                  <a:srgbClr val="000066"/>
                </a:solidFill>
                <a:effectLst/>
              </a:rPr>
              <a:t>ước</a:t>
            </a:r>
            <a:r>
              <a:rPr lang="en-US" sz="6000" dirty="0">
                <a:solidFill>
                  <a:srgbClr val="000066"/>
                </a:solidFill>
                <a:effectLst/>
              </a:rPr>
              <a:t> </a:t>
            </a:r>
            <a:r>
              <a:rPr lang="en-US" sz="6000" dirty="0" err="1">
                <a:solidFill>
                  <a:srgbClr val="000066"/>
                </a:solidFill>
                <a:effectLst/>
              </a:rPr>
              <a:t>mong</a:t>
            </a:r>
            <a:r>
              <a:rPr lang="en-US" sz="6000" dirty="0">
                <a:solidFill>
                  <a:srgbClr val="000066"/>
                </a:solidFill>
                <a:effectLst/>
              </a:rPr>
              <a:t> </a:t>
            </a:r>
            <a:r>
              <a:rPr lang="en-US" sz="6000" dirty="0" err="1">
                <a:solidFill>
                  <a:srgbClr val="000066"/>
                </a:solidFill>
                <a:effectLst/>
              </a:rPr>
              <a:t>hoài</a:t>
            </a:r>
            <a:r>
              <a:rPr lang="en-US" sz="6000" dirty="0">
                <a:solidFill>
                  <a:srgbClr val="000066"/>
                </a:solidFill>
                <a:effectLst/>
              </a:rPr>
              <a:t> </a:t>
            </a:r>
            <a:r>
              <a:rPr lang="en-US" sz="6000" dirty="0" err="1">
                <a:solidFill>
                  <a:srgbClr val="000066"/>
                </a:solidFill>
                <a:effectLst/>
              </a:rPr>
              <a:t>thắm</a:t>
            </a:r>
            <a:r>
              <a:rPr lang="en-US" sz="6000" dirty="0">
                <a:solidFill>
                  <a:srgbClr val="000066"/>
                </a:solidFill>
                <a:effectLst/>
              </a:rPr>
              <a:t> </a:t>
            </a:r>
            <a:r>
              <a:rPr lang="en-US" sz="6000" dirty="0" err="1">
                <a:solidFill>
                  <a:srgbClr val="000066"/>
                </a:solidFill>
                <a:effectLst/>
              </a:rPr>
              <a:t>tươi</a:t>
            </a:r>
            <a:r>
              <a:rPr lang="en-US" sz="6000" dirty="0">
                <a:solidFill>
                  <a:srgbClr val="000066"/>
                </a:solidFill>
                <a:effectLst/>
              </a:rPr>
              <a:t>. </a:t>
            </a:r>
          </a:p>
        </p:txBody>
      </p:sp>
    </p:spTree>
    <p:extLst>
      <p:ext uri="{BB962C8B-B14F-4D97-AF65-F5344CB8AC3E}">
        <p14:creationId xmlns:p14="http://schemas.microsoft.com/office/powerpoint/2010/main" val="3864525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4448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
        <p:nvSpPr>
          <p:cNvPr id="3" name="Rectangle 2"/>
          <p:cNvSpPr/>
          <p:nvPr/>
        </p:nvSpPr>
        <p:spPr>
          <a:xfrm>
            <a:off x="2766056" y="2190750"/>
            <a:ext cx="637794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UTM American Sans"/>
                <a:ea typeface="+mn-ea"/>
                <a:cs typeface="+mn-cs"/>
              </a:rPr>
              <a:t>BỔN MẠNG GIÁO HỌ MÔNG TRIỆU</a:t>
            </a:r>
          </a:p>
        </p:txBody>
      </p:sp>
    </p:spTree>
    <p:extLst>
      <p:ext uri="{BB962C8B-B14F-4D97-AF65-F5344CB8AC3E}">
        <p14:creationId xmlns:p14="http://schemas.microsoft.com/office/powerpoint/2010/main" val="3177782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r>
              <a:rPr lang="en-US" sz="7200" b="1" dirty="0" err="1">
                <a:solidFill>
                  <a:srgbClr val="C00000"/>
                </a:solidFill>
                <a:effectLst/>
                <a:latin typeface="+mj-lt"/>
                <a:cs typeface="Times New Roman" pitchFamily="18" charset="0"/>
              </a:rPr>
              <a:t>Ca</a:t>
            </a:r>
            <a:r>
              <a:rPr lang="en-US" sz="7200" b="1" dirty="0">
                <a:solidFill>
                  <a:srgbClr val="C00000"/>
                </a:solidFill>
                <a:effectLst/>
                <a:latin typeface="+mj-lt"/>
                <a:cs typeface="Times New Roman" pitchFamily="18" charset="0"/>
              </a:rPr>
              <a:t> </a:t>
            </a:r>
            <a:r>
              <a:rPr lang="en-US" sz="7200" b="1" dirty="0" err="1">
                <a:solidFill>
                  <a:srgbClr val="C00000"/>
                </a:solidFill>
                <a:effectLst/>
                <a:latin typeface="+mj-lt"/>
                <a:cs typeface="Times New Roman" pitchFamily="18" charset="0"/>
              </a:rPr>
              <a:t>Nguyện</a:t>
            </a:r>
            <a:r>
              <a:rPr lang="en-US" sz="7200" b="1" dirty="0">
                <a:solidFill>
                  <a:srgbClr val="C00000"/>
                </a:solidFill>
                <a:effectLst/>
                <a:latin typeface="+mj-lt"/>
                <a:cs typeface="Times New Roman" pitchFamily="18" charset="0"/>
              </a:rPr>
              <a:t> </a:t>
            </a:r>
            <a:r>
              <a:rPr lang="en-US" sz="7200" b="1" dirty="0" err="1">
                <a:solidFill>
                  <a:srgbClr val="C00000"/>
                </a:solidFill>
                <a:effectLst/>
                <a:latin typeface="+mj-lt"/>
                <a:cs typeface="Times New Roman" pitchFamily="18" charset="0"/>
              </a:rPr>
              <a:t>Hiệp</a:t>
            </a:r>
            <a:r>
              <a:rPr lang="en-US" sz="7200" b="1" dirty="0">
                <a:solidFill>
                  <a:srgbClr val="C00000"/>
                </a:solidFill>
                <a:effectLst/>
                <a:latin typeface="+mj-lt"/>
                <a:cs typeface="Times New Roman" pitchFamily="18" charset="0"/>
              </a:rPr>
              <a:t> </a:t>
            </a:r>
            <a:r>
              <a:rPr lang="en-US" sz="7200" b="1" dirty="0" err="1">
                <a:solidFill>
                  <a:srgbClr val="C00000"/>
                </a:solidFill>
                <a:effectLst/>
                <a:latin typeface="+mj-lt"/>
                <a:cs typeface="Times New Roman" pitchFamily="18" charset="0"/>
              </a:rPr>
              <a:t>Lễ</a:t>
            </a:r>
            <a:endParaRPr lang="en-US" sz="7200" b="1" dirty="0">
              <a:solidFill>
                <a:srgbClr val="C00000"/>
              </a:solidFill>
              <a:effectLst/>
              <a:latin typeface="+mj-lt"/>
              <a:cs typeface="Times New Roman" pitchFamily="18" charset="0"/>
            </a:endParaRPr>
          </a:p>
          <a:p>
            <a:r>
              <a:rPr lang="en-US" sz="8000" b="1" dirty="0" err="1">
                <a:solidFill>
                  <a:srgbClr val="C00000"/>
                </a:solidFill>
                <a:effectLst/>
                <a:cs typeface="Times New Roman" pitchFamily="18" charset="0"/>
              </a:rPr>
              <a:t>Chúa</a:t>
            </a:r>
            <a:r>
              <a:rPr lang="en-US" sz="8000" b="1" dirty="0">
                <a:solidFill>
                  <a:srgbClr val="C00000"/>
                </a:solidFill>
                <a:effectLst/>
                <a:cs typeface="Times New Roman" pitchFamily="18" charset="0"/>
              </a:rPr>
              <a:t> </a:t>
            </a:r>
            <a:r>
              <a:rPr lang="en-US" sz="8000" b="1" dirty="0" err="1">
                <a:solidFill>
                  <a:srgbClr val="C00000"/>
                </a:solidFill>
                <a:effectLst/>
                <a:cs typeface="Times New Roman" pitchFamily="18" charset="0"/>
              </a:rPr>
              <a:t>Trong</a:t>
            </a:r>
            <a:r>
              <a:rPr lang="en-US" sz="8000" b="1" dirty="0">
                <a:solidFill>
                  <a:srgbClr val="C00000"/>
                </a:solidFill>
                <a:effectLst/>
                <a:cs typeface="Times New Roman" pitchFamily="18" charset="0"/>
              </a:rPr>
              <a:t> </a:t>
            </a:r>
            <a:r>
              <a:rPr lang="en-US" sz="8000" b="1" dirty="0" err="1">
                <a:solidFill>
                  <a:srgbClr val="C00000"/>
                </a:solidFill>
                <a:effectLst/>
                <a:cs typeface="Times New Roman" pitchFamily="18" charset="0"/>
              </a:rPr>
              <a:t>Đời</a:t>
            </a:r>
            <a:r>
              <a:rPr lang="en-US" sz="8000" b="1" dirty="0">
                <a:solidFill>
                  <a:srgbClr val="C00000"/>
                </a:solidFill>
                <a:effectLst/>
                <a:cs typeface="Times New Roman" pitchFamily="18" charset="0"/>
              </a:rPr>
              <a:t> Con</a:t>
            </a:r>
            <a:endParaRPr lang="en-US" sz="8800" b="1" dirty="0">
              <a:solidFill>
                <a:srgbClr val="C00000"/>
              </a:solidFill>
              <a:effectLst/>
              <a:cs typeface="Times New Roman" pitchFamily="18" charset="0"/>
            </a:endParaRPr>
          </a:p>
          <a:p>
            <a:r>
              <a:rPr lang="en-US" sz="4800" b="1" i="1" dirty="0">
                <a:solidFill>
                  <a:srgbClr val="000066"/>
                </a:solidFill>
                <a:effectLst/>
                <a:ea typeface="Tahoma" pitchFamily="34" charset="0"/>
                <a:cs typeface="Times New Roman" pitchFamily="18" charset="0"/>
              </a:rPr>
              <a:t>Lm. Thái </a:t>
            </a:r>
            <a:r>
              <a:rPr lang="en-US" sz="4800" b="1" i="1" dirty="0" err="1">
                <a:solidFill>
                  <a:srgbClr val="000066"/>
                </a:solidFill>
                <a:effectLst/>
                <a:ea typeface="Tahoma" pitchFamily="34" charset="0"/>
                <a:cs typeface="Times New Roman" pitchFamily="18" charset="0"/>
              </a:rPr>
              <a:t>Nguyên</a:t>
            </a:r>
            <a:endParaRPr lang="en-US" sz="4800" b="1" i="1" dirty="0">
              <a:solidFill>
                <a:srgbClr val="000066"/>
              </a:solidFill>
              <a:effectLst/>
              <a:ea typeface="Tahoma" pitchFamily="34" charset="0"/>
              <a:cs typeface="Times New Roman" pitchFamily="18" charset="0"/>
            </a:endParaRPr>
          </a:p>
        </p:txBody>
      </p:sp>
      <p:pic>
        <p:nvPicPr>
          <p:cNvPr id="2" name="Picture 1">
            <a:extLst>
              <a:ext uri="{FF2B5EF4-FFF2-40B4-BE49-F238E27FC236}">
                <a16:creationId xmlns:a16="http://schemas.microsoft.com/office/drawing/2014/main" id="{C110777E-7A05-5F46-7289-091B80AA2EF1}"/>
              </a:ext>
            </a:extLst>
          </p:cNvPr>
          <p:cNvPicPr>
            <a:picLocks noChangeAspect="1"/>
          </p:cNvPicPr>
          <p:nvPr/>
        </p:nvPicPr>
        <p:blipFill>
          <a:blip r:embed="rId3"/>
          <a:stretch>
            <a:fillRect/>
          </a:stretch>
        </p:blipFill>
        <p:spPr>
          <a:xfrm>
            <a:off x="1676400" y="3562350"/>
            <a:ext cx="5889246" cy="932769"/>
          </a:xfrm>
          <a:prstGeom prst="rect">
            <a:avLst/>
          </a:prstGeom>
        </p:spPr>
      </p:pic>
    </p:spTree>
    <p:extLst>
      <p:ext uri="{BB962C8B-B14F-4D97-AF65-F5344CB8AC3E}">
        <p14:creationId xmlns:p14="http://schemas.microsoft.com/office/powerpoint/2010/main" val="20955252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r>
              <a:rPr lang="en-US" sz="4000" b="1" u="sng" dirty="0">
                <a:solidFill>
                  <a:srgbClr val="C00000"/>
                </a:solidFill>
                <a:effectLst/>
                <a:cs typeface="Times New Roman" panose="02020603050405020304" pitchFamily="18" charset="0"/>
              </a:rPr>
              <a:t>Tk1:</a:t>
            </a:r>
            <a:r>
              <a:rPr lang="en-US" sz="4000"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Chúa</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vẫn</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âm</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thầm</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từng</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ngày</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trong</a:t>
            </a:r>
            <a:r>
              <a:rPr lang="en-US" sz="4000" b="1" dirty="0">
                <a:solidFill>
                  <a:srgbClr val="000066"/>
                </a:solidFill>
                <a:effectLst/>
                <a:cs typeface="Times New Roman" panose="02020603050405020304" pitchFamily="18" charset="0"/>
              </a:rPr>
              <a:t> con, </a:t>
            </a:r>
            <a:r>
              <a:rPr lang="en-US" sz="4000" b="1" dirty="0" err="1">
                <a:solidFill>
                  <a:srgbClr val="000066"/>
                </a:solidFill>
                <a:effectLst/>
                <a:cs typeface="Times New Roman" panose="02020603050405020304" pitchFamily="18" charset="0"/>
              </a:rPr>
              <a:t>với</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những</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vui</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buồn</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cuộc</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đời</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nhân</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gian</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bước</a:t>
            </a:r>
            <a:r>
              <a:rPr lang="en-US" sz="4000" b="1" dirty="0">
                <a:solidFill>
                  <a:srgbClr val="000066"/>
                </a:solidFill>
                <a:effectLst/>
                <a:cs typeface="Times New Roman" panose="02020603050405020304" pitchFamily="18" charset="0"/>
              </a:rPr>
              <a:t> con </a:t>
            </a:r>
            <a:r>
              <a:rPr lang="en-US" sz="4000" b="1" dirty="0" err="1">
                <a:solidFill>
                  <a:srgbClr val="000066"/>
                </a:solidFill>
                <a:effectLst/>
                <a:cs typeface="Times New Roman" panose="02020603050405020304" pitchFamily="18" charset="0"/>
              </a:rPr>
              <a:t>lầm</a:t>
            </a:r>
            <a:r>
              <a:rPr lang="en-US" sz="4000" b="1" dirty="0">
                <a:solidFill>
                  <a:srgbClr val="000066"/>
                </a:solidFill>
                <a:effectLst/>
                <a:cs typeface="Times New Roman" panose="02020603050405020304" pitchFamily="18" charset="0"/>
              </a:rPr>
              <a:t> than </a:t>
            </a:r>
            <a:r>
              <a:rPr lang="en-US" sz="4000" b="1" dirty="0" err="1">
                <a:solidFill>
                  <a:srgbClr val="000066"/>
                </a:solidFill>
                <a:effectLst/>
                <a:cs typeface="Times New Roman" panose="02020603050405020304" pitchFamily="18" charset="0"/>
              </a:rPr>
              <a:t>tình</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Chúa</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vẫn</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dâng</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tràn</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Tình</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yêu</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của</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Chúa</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ví</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như</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khung</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trời</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xanh</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ngày</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đêm</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lặng</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lẽ</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vẫn</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chờ</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che</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mọi</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lúc</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bước</a:t>
            </a:r>
            <a:r>
              <a:rPr lang="en-US" sz="4000" b="1" dirty="0">
                <a:solidFill>
                  <a:srgbClr val="000066"/>
                </a:solidFill>
                <a:effectLst/>
                <a:cs typeface="Times New Roman" panose="02020603050405020304" pitchFamily="18" charset="0"/>
              </a:rPr>
              <a:t> con an </a:t>
            </a:r>
            <a:r>
              <a:rPr lang="en-US" sz="4000" b="1" dirty="0" err="1">
                <a:solidFill>
                  <a:srgbClr val="000066"/>
                </a:solidFill>
                <a:effectLst/>
                <a:cs typeface="Times New Roman" panose="02020603050405020304" pitchFamily="18" charset="0"/>
              </a:rPr>
              <a:t>bình</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đời</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thắm</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tươi</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đẹp</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tình</a:t>
            </a:r>
            <a:r>
              <a:rPr lang="en-US" sz="4000" b="1" dirty="0">
                <a:solidFill>
                  <a:srgbClr val="000066"/>
                </a:solidFill>
                <a:effectLst/>
                <a:cs typeface="Times New Roman" panose="02020603050405020304" pitchFamily="18" charset="0"/>
              </a:rPr>
              <a:t>. </a:t>
            </a:r>
            <a:endParaRPr lang="en-US" sz="4000" dirty="0">
              <a:solidFill>
                <a:srgbClr val="000066"/>
              </a:solidFill>
              <a:effectLst/>
            </a:endParaRPr>
          </a:p>
        </p:txBody>
      </p:sp>
    </p:spTree>
    <p:extLst>
      <p:ext uri="{BB962C8B-B14F-4D97-AF65-F5344CB8AC3E}">
        <p14:creationId xmlns:p14="http://schemas.microsoft.com/office/powerpoint/2010/main" val="7420259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r>
              <a:rPr lang="vi-VN" sz="4700" b="1" u="sng" dirty="0">
                <a:solidFill>
                  <a:srgbClr val="C00000"/>
                </a:solidFill>
                <a:effectLst/>
                <a:cs typeface="Times New Roman" panose="02020603050405020304" pitchFamily="18" charset="0"/>
              </a:rPr>
              <a:t>Đk</a:t>
            </a:r>
            <a:r>
              <a:rPr lang="en-US" sz="4700" b="1" u="sng" dirty="0">
                <a:solidFill>
                  <a:srgbClr val="C00000"/>
                </a:solidFill>
                <a:effectLst/>
                <a:cs typeface="Times New Roman" panose="02020603050405020304" pitchFamily="18" charset="0"/>
              </a:rPr>
              <a:t>:</a:t>
            </a:r>
            <a:r>
              <a:rPr lang="en-US" sz="4700" dirty="0">
                <a:solidFill>
                  <a:srgbClr val="000066"/>
                </a:solidFill>
                <a:effectLst/>
                <a:cs typeface="Times New Roman" panose="02020603050405020304" pitchFamily="18" charset="0"/>
              </a:rPr>
              <a:t> </a:t>
            </a:r>
            <a:r>
              <a:rPr lang="vi-VN" sz="4700" dirty="0">
                <a:solidFill>
                  <a:srgbClr val="000066"/>
                </a:solidFill>
                <a:effectLst/>
              </a:rPr>
              <a:t> </a:t>
            </a:r>
            <a:r>
              <a:rPr lang="en-US" sz="4700" b="1" dirty="0" err="1">
                <a:solidFill>
                  <a:srgbClr val="000066"/>
                </a:solidFill>
                <a:effectLst/>
                <a:cs typeface="Times New Roman" panose="02020603050405020304" pitchFamily="18" charset="0"/>
              </a:rPr>
              <a:t>Chúa</a:t>
            </a:r>
            <a:r>
              <a:rPr lang="en-US" sz="4700" b="1" dirty="0">
                <a:solidFill>
                  <a:srgbClr val="000066"/>
                </a:solidFill>
                <a:effectLst/>
                <a:cs typeface="Times New Roman" panose="02020603050405020304" pitchFamily="18" charset="0"/>
              </a:rPr>
              <a:t> ở </a:t>
            </a:r>
            <a:r>
              <a:rPr lang="en-US" sz="4700" b="1" dirty="0" err="1">
                <a:solidFill>
                  <a:srgbClr val="000066"/>
                </a:solidFill>
                <a:effectLst/>
                <a:cs typeface="Times New Roman" panose="02020603050405020304" pitchFamily="18" charset="0"/>
              </a:rPr>
              <a:t>cùng</a:t>
            </a:r>
            <a:r>
              <a:rPr lang="en-US" sz="4700" b="1" dirty="0">
                <a:solidFill>
                  <a:srgbClr val="000066"/>
                </a:solidFill>
                <a:effectLst/>
                <a:cs typeface="Times New Roman" panose="02020603050405020304" pitchFamily="18" charset="0"/>
              </a:rPr>
              <a:t> con </a:t>
            </a:r>
            <a:r>
              <a:rPr lang="en-US" sz="4700" b="1" dirty="0" err="1">
                <a:solidFill>
                  <a:srgbClr val="000066"/>
                </a:solidFill>
                <a:effectLst/>
                <a:cs typeface="Times New Roman" panose="02020603050405020304" pitchFamily="18" charset="0"/>
              </a:rPr>
              <a:t>với</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tấm</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lòng</a:t>
            </a:r>
            <a:r>
              <a:rPr lang="en-US" sz="4700" b="1" dirty="0">
                <a:solidFill>
                  <a:srgbClr val="000066"/>
                </a:solidFill>
                <a:effectLst/>
                <a:cs typeface="Times New Roman" panose="02020603050405020304" pitchFamily="18" charset="0"/>
              </a:rPr>
              <a:t> son </a:t>
            </a:r>
            <a:r>
              <a:rPr lang="en-US" sz="4700" b="1" dirty="0" err="1">
                <a:solidFill>
                  <a:srgbClr val="000066"/>
                </a:solidFill>
                <a:effectLst/>
                <a:cs typeface="Times New Roman" panose="02020603050405020304" pitchFamily="18" charset="0"/>
              </a:rPr>
              <a:t>sống</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cho</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đời</a:t>
            </a:r>
            <a:r>
              <a:rPr lang="en-US" sz="4700" b="1" dirty="0">
                <a:solidFill>
                  <a:srgbClr val="000066"/>
                </a:solidFill>
                <a:effectLst/>
                <a:cs typeface="Times New Roman" panose="02020603050405020304" pitchFamily="18" charset="0"/>
              </a:rPr>
              <a:t> con </a:t>
            </a:r>
            <a:r>
              <a:rPr lang="en-US" sz="4700" b="1" dirty="0" err="1">
                <a:solidFill>
                  <a:srgbClr val="000066"/>
                </a:solidFill>
                <a:effectLst/>
                <a:cs typeface="Times New Roman" panose="02020603050405020304" pitchFamily="18" charset="0"/>
              </a:rPr>
              <a:t>chan</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chứa</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khôn</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vơi</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tình</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thương</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Chúa</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sáng</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ngời</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Tình</a:t>
            </a:r>
            <a:r>
              <a:rPr lang="en-US" sz="4700" b="1" dirty="0">
                <a:solidFill>
                  <a:srgbClr val="000066"/>
                </a:solidFill>
                <a:effectLst/>
                <a:cs typeface="Times New Roman" panose="02020603050405020304" pitchFamily="18" charset="0"/>
              </a:rPr>
              <a:t> con </a:t>
            </a:r>
            <a:r>
              <a:rPr lang="en-US" sz="4700" b="1" dirty="0" err="1">
                <a:solidFill>
                  <a:srgbClr val="000066"/>
                </a:solidFill>
                <a:effectLst/>
                <a:cs typeface="Times New Roman" panose="02020603050405020304" pitchFamily="18" charset="0"/>
              </a:rPr>
              <a:t>dâng</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Chúa</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quyết</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tâm</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từ</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đây</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mến</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yêu</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nồng</a:t>
            </a:r>
            <a:r>
              <a:rPr lang="en-US" sz="4700" b="1" dirty="0">
                <a:solidFill>
                  <a:srgbClr val="000066"/>
                </a:solidFill>
                <a:effectLst/>
                <a:cs typeface="Times New Roman" panose="02020603050405020304" pitchFamily="18" charset="0"/>
              </a:rPr>
              <a:t> say </a:t>
            </a:r>
            <a:r>
              <a:rPr lang="en-US" sz="4700" b="1" dirty="0" err="1">
                <a:solidFill>
                  <a:srgbClr val="000066"/>
                </a:solidFill>
                <a:effectLst/>
                <a:cs typeface="Times New Roman" panose="02020603050405020304" pitchFamily="18" charset="0"/>
              </a:rPr>
              <a:t>dấn</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thân</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dựng</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xây</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trọn</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cả</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cuộc</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đời</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này</a:t>
            </a:r>
            <a:r>
              <a:rPr lang="en-US" sz="4700" b="1" dirty="0">
                <a:solidFill>
                  <a:srgbClr val="000066"/>
                </a:solidFill>
                <a:effectLst/>
                <a:cs typeface="Times New Roman" panose="02020603050405020304" pitchFamily="18" charset="0"/>
              </a:rPr>
              <a:t>. </a:t>
            </a:r>
            <a:endParaRPr lang="en-US" sz="4700" dirty="0">
              <a:solidFill>
                <a:srgbClr val="000066"/>
              </a:solidFill>
              <a:effectLst/>
            </a:endParaRPr>
          </a:p>
        </p:txBody>
      </p:sp>
    </p:spTree>
    <p:extLst>
      <p:ext uri="{BB962C8B-B14F-4D97-AF65-F5344CB8AC3E}">
        <p14:creationId xmlns:p14="http://schemas.microsoft.com/office/powerpoint/2010/main" val="1366564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r>
              <a:rPr lang="en-US" sz="5400" u="sng" dirty="0">
                <a:solidFill>
                  <a:srgbClr val="C00000"/>
                </a:solidFill>
                <a:effectLst/>
              </a:rPr>
              <a:t>Tk1:</a:t>
            </a:r>
            <a:r>
              <a:rPr lang="en-US" sz="5400" dirty="0">
                <a:solidFill>
                  <a:srgbClr val="000066"/>
                </a:solidFill>
                <a:effectLst/>
              </a:rPr>
              <a:t> </a:t>
            </a:r>
            <a:r>
              <a:rPr lang="en-US" sz="5400" dirty="0" err="1">
                <a:solidFill>
                  <a:srgbClr val="000066"/>
                </a:solidFill>
                <a:effectLst/>
              </a:rPr>
              <a:t>Mẹ</a:t>
            </a:r>
            <a:r>
              <a:rPr lang="en-US" sz="5400" dirty="0">
                <a:solidFill>
                  <a:srgbClr val="000066"/>
                </a:solidFill>
                <a:effectLst/>
              </a:rPr>
              <a:t> </a:t>
            </a:r>
            <a:r>
              <a:rPr lang="en-US" sz="5400" dirty="0" err="1">
                <a:solidFill>
                  <a:srgbClr val="000066"/>
                </a:solidFill>
                <a:effectLst/>
              </a:rPr>
              <a:t>ơi</a:t>
            </a:r>
            <a:r>
              <a:rPr lang="en-US" sz="5400" dirty="0">
                <a:solidFill>
                  <a:srgbClr val="000066"/>
                </a:solidFill>
                <a:effectLst/>
              </a:rPr>
              <a:t> </a:t>
            </a:r>
            <a:r>
              <a:rPr lang="en-US" sz="5400" dirty="0" err="1">
                <a:solidFill>
                  <a:srgbClr val="000066"/>
                </a:solidFill>
                <a:effectLst/>
              </a:rPr>
              <a:t>thế</a:t>
            </a:r>
            <a:r>
              <a:rPr lang="en-US" sz="5400" dirty="0">
                <a:solidFill>
                  <a:srgbClr val="000066"/>
                </a:solidFill>
                <a:effectLst/>
              </a:rPr>
              <a:t> </a:t>
            </a:r>
            <a:r>
              <a:rPr lang="en-US" sz="5400" dirty="0" err="1">
                <a:solidFill>
                  <a:srgbClr val="000066"/>
                </a:solidFill>
                <a:effectLst/>
              </a:rPr>
              <a:t>trần</a:t>
            </a:r>
            <a:r>
              <a:rPr lang="en-US" sz="5400" dirty="0">
                <a:solidFill>
                  <a:srgbClr val="000066"/>
                </a:solidFill>
                <a:effectLst/>
              </a:rPr>
              <a:t> </a:t>
            </a:r>
            <a:r>
              <a:rPr lang="en-US" sz="5400" dirty="0" err="1">
                <a:solidFill>
                  <a:srgbClr val="000066"/>
                </a:solidFill>
                <a:effectLst/>
              </a:rPr>
              <a:t>là</a:t>
            </a:r>
            <a:r>
              <a:rPr lang="en-US" sz="5400" dirty="0">
                <a:solidFill>
                  <a:srgbClr val="000066"/>
                </a:solidFill>
                <a:effectLst/>
              </a:rPr>
              <a:t> </a:t>
            </a:r>
            <a:r>
              <a:rPr lang="en-US" sz="5400" dirty="0" err="1">
                <a:solidFill>
                  <a:srgbClr val="000066"/>
                </a:solidFill>
                <a:effectLst/>
              </a:rPr>
              <a:t>nơi</a:t>
            </a:r>
            <a:r>
              <a:rPr lang="en-US" sz="5400" dirty="0">
                <a:solidFill>
                  <a:srgbClr val="000066"/>
                </a:solidFill>
                <a:effectLst/>
              </a:rPr>
              <a:t> </a:t>
            </a:r>
            <a:r>
              <a:rPr lang="en-US" sz="5400" dirty="0" err="1">
                <a:solidFill>
                  <a:srgbClr val="000066"/>
                </a:solidFill>
                <a:effectLst/>
              </a:rPr>
              <a:t>gian</a:t>
            </a:r>
            <a:r>
              <a:rPr lang="en-US" sz="5400" dirty="0">
                <a:solidFill>
                  <a:srgbClr val="000066"/>
                </a:solidFill>
                <a:effectLst/>
              </a:rPr>
              <a:t> </a:t>
            </a:r>
            <a:r>
              <a:rPr lang="en-US" sz="5400" dirty="0" err="1">
                <a:solidFill>
                  <a:srgbClr val="000066"/>
                </a:solidFill>
                <a:effectLst/>
              </a:rPr>
              <a:t>khổ</a:t>
            </a:r>
            <a:r>
              <a:rPr lang="en-US" sz="5400" dirty="0">
                <a:solidFill>
                  <a:srgbClr val="000066"/>
                </a:solidFill>
                <a:effectLst/>
              </a:rPr>
              <a:t> </a:t>
            </a:r>
            <a:r>
              <a:rPr lang="en-US" sz="5400" dirty="0" err="1">
                <a:solidFill>
                  <a:srgbClr val="000066"/>
                </a:solidFill>
                <a:effectLst/>
              </a:rPr>
              <a:t>biển</a:t>
            </a:r>
            <a:r>
              <a:rPr lang="en-US" sz="5400" dirty="0">
                <a:solidFill>
                  <a:srgbClr val="000066"/>
                </a:solidFill>
                <a:effectLst/>
              </a:rPr>
              <a:t> </a:t>
            </a:r>
            <a:r>
              <a:rPr lang="en-US" sz="5400" dirty="0" err="1">
                <a:solidFill>
                  <a:srgbClr val="000066"/>
                </a:solidFill>
                <a:effectLst/>
              </a:rPr>
              <a:t>đời</a:t>
            </a:r>
            <a:r>
              <a:rPr lang="en-US" sz="5400" dirty="0">
                <a:solidFill>
                  <a:srgbClr val="000066"/>
                </a:solidFill>
                <a:effectLst/>
              </a:rPr>
              <a:t> con </a:t>
            </a:r>
            <a:r>
              <a:rPr lang="en-US" sz="5400" dirty="0" err="1">
                <a:solidFill>
                  <a:srgbClr val="000066"/>
                </a:solidFill>
                <a:effectLst/>
              </a:rPr>
              <a:t>gặp</a:t>
            </a:r>
            <a:r>
              <a:rPr lang="en-US" sz="5400" dirty="0">
                <a:solidFill>
                  <a:srgbClr val="000066"/>
                </a:solidFill>
                <a:effectLst/>
              </a:rPr>
              <a:t> </a:t>
            </a:r>
            <a:r>
              <a:rPr lang="en-US" sz="5400" dirty="0" err="1">
                <a:solidFill>
                  <a:srgbClr val="000066"/>
                </a:solidFill>
                <a:effectLst/>
              </a:rPr>
              <a:t>bao</a:t>
            </a:r>
            <a:r>
              <a:rPr lang="en-US" sz="5400" dirty="0">
                <a:solidFill>
                  <a:srgbClr val="000066"/>
                </a:solidFill>
                <a:effectLst/>
              </a:rPr>
              <a:t> </a:t>
            </a:r>
            <a:r>
              <a:rPr lang="en-US" sz="5400" dirty="0" err="1">
                <a:solidFill>
                  <a:srgbClr val="000066"/>
                </a:solidFill>
                <a:effectLst/>
              </a:rPr>
              <a:t>cơn</a:t>
            </a:r>
            <a:r>
              <a:rPr lang="en-US" sz="5400" dirty="0">
                <a:solidFill>
                  <a:srgbClr val="000066"/>
                </a:solidFill>
                <a:effectLst/>
              </a:rPr>
              <a:t> </a:t>
            </a:r>
            <a:r>
              <a:rPr lang="en-US" sz="5400" dirty="0" err="1">
                <a:solidFill>
                  <a:srgbClr val="000066"/>
                </a:solidFill>
                <a:effectLst/>
              </a:rPr>
              <a:t>giông</a:t>
            </a:r>
            <a:r>
              <a:rPr lang="en-US" sz="5400" dirty="0">
                <a:solidFill>
                  <a:srgbClr val="000066"/>
                </a:solidFill>
                <a:effectLst/>
              </a:rPr>
              <a:t> </a:t>
            </a:r>
            <a:r>
              <a:rPr lang="en-US" sz="5400" dirty="0" err="1">
                <a:solidFill>
                  <a:srgbClr val="000066"/>
                </a:solidFill>
                <a:effectLst/>
              </a:rPr>
              <a:t>tố</a:t>
            </a:r>
            <a:r>
              <a:rPr lang="en-US" sz="5400" dirty="0">
                <a:solidFill>
                  <a:srgbClr val="000066"/>
                </a:solidFill>
                <a:effectLst/>
              </a:rPr>
              <a:t>. </a:t>
            </a:r>
            <a:r>
              <a:rPr lang="en-US" sz="5400" dirty="0" err="1">
                <a:solidFill>
                  <a:srgbClr val="000066"/>
                </a:solidFill>
                <a:effectLst/>
              </a:rPr>
              <a:t>Mẹ</a:t>
            </a:r>
            <a:r>
              <a:rPr lang="en-US" sz="5400" dirty="0">
                <a:solidFill>
                  <a:srgbClr val="000066"/>
                </a:solidFill>
                <a:effectLst/>
              </a:rPr>
              <a:t> </a:t>
            </a:r>
            <a:r>
              <a:rPr lang="en-US" sz="5400" dirty="0" err="1">
                <a:solidFill>
                  <a:srgbClr val="000066"/>
                </a:solidFill>
                <a:effectLst/>
              </a:rPr>
              <a:t>chính</a:t>
            </a:r>
            <a:r>
              <a:rPr lang="en-US" sz="5400" dirty="0">
                <a:solidFill>
                  <a:srgbClr val="000066"/>
                </a:solidFill>
                <a:effectLst/>
              </a:rPr>
              <a:t> </a:t>
            </a:r>
            <a:r>
              <a:rPr lang="en-US" sz="5400" dirty="0" err="1">
                <a:solidFill>
                  <a:srgbClr val="000066"/>
                </a:solidFill>
                <a:effectLst/>
              </a:rPr>
              <a:t>là</a:t>
            </a:r>
            <a:r>
              <a:rPr lang="en-US" sz="5400" dirty="0">
                <a:solidFill>
                  <a:srgbClr val="000066"/>
                </a:solidFill>
                <a:effectLst/>
              </a:rPr>
              <a:t> </a:t>
            </a:r>
            <a:r>
              <a:rPr lang="en-US" sz="5400" dirty="0" err="1">
                <a:solidFill>
                  <a:srgbClr val="000066"/>
                </a:solidFill>
                <a:effectLst/>
              </a:rPr>
              <a:t>đuốc</a:t>
            </a:r>
            <a:r>
              <a:rPr lang="en-US" sz="5400" dirty="0">
                <a:solidFill>
                  <a:srgbClr val="000066"/>
                </a:solidFill>
                <a:effectLst/>
              </a:rPr>
              <a:t> </a:t>
            </a:r>
            <a:r>
              <a:rPr lang="en-US" sz="5400" dirty="0" err="1">
                <a:solidFill>
                  <a:srgbClr val="000066"/>
                </a:solidFill>
                <a:effectLst/>
              </a:rPr>
              <a:t>sáng</a:t>
            </a:r>
            <a:r>
              <a:rPr lang="en-US" sz="5400" dirty="0">
                <a:solidFill>
                  <a:srgbClr val="000066"/>
                </a:solidFill>
                <a:effectLst/>
              </a:rPr>
              <a:t> </a:t>
            </a:r>
            <a:r>
              <a:rPr lang="en-US" sz="5400" dirty="0" err="1">
                <a:solidFill>
                  <a:srgbClr val="000066"/>
                </a:solidFill>
                <a:effectLst/>
              </a:rPr>
              <a:t>soi</a:t>
            </a:r>
            <a:r>
              <a:rPr lang="en-US" sz="5400" dirty="0">
                <a:solidFill>
                  <a:srgbClr val="000066"/>
                </a:solidFill>
                <a:effectLst/>
              </a:rPr>
              <a:t> ban </a:t>
            </a:r>
            <a:r>
              <a:rPr lang="en-US" sz="5400" dirty="0" err="1">
                <a:solidFill>
                  <a:srgbClr val="000066"/>
                </a:solidFill>
                <a:effectLst/>
              </a:rPr>
              <a:t>đêm</a:t>
            </a:r>
            <a:r>
              <a:rPr lang="en-US" sz="5400" dirty="0">
                <a:solidFill>
                  <a:srgbClr val="000066"/>
                </a:solidFill>
                <a:effectLst/>
              </a:rPr>
              <a:t>. </a:t>
            </a:r>
            <a:r>
              <a:rPr lang="en-US" sz="5400" dirty="0" err="1">
                <a:solidFill>
                  <a:srgbClr val="000066"/>
                </a:solidFill>
                <a:effectLst/>
              </a:rPr>
              <a:t>Soi</a:t>
            </a:r>
            <a:r>
              <a:rPr lang="en-US" sz="5400" dirty="0">
                <a:solidFill>
                  <a:srgbClr val="000066"/>
                </a:solidFill>
                <a:effectLst/>
              </a:rPr>
              <a:t> </a:t>
            </a:r>
            <a:r>
              <a:rPr lang="en-US" sz="5400" dirty="0" err="1">
                <a:solidFill>
                  <a:srgbClr val="000066"/>
                </a:solidFill>
                <a:effectLst/>
              </a:rPr>
              <a:t>dẫn</a:t>
            </a:r>
            <a:r>
              <a:rPr lang="en-US" sz="5400" dirty="0">
                <a:solidFill>
                  <a:srgbClr val="000066"/>
                </a:solidFill>
                <a:effectLst/>
              </a:rPr>
              <a:t> </a:t>
            </a:r>
            <a:r>
              <a:rPr lang="en-US" sz="5400" dirty="0" err="1">
                <a:solidFill>
                  <a:srgbClr val="000066"/>
                </a:solidFill>
                <a:effectLst/>
              </a:rPr>
              <a:t>lối</a:t>
            </a:r>
            <a:r>
              <a:rPr lang="en-US" sz="5400" dirty="0">
                <a:solidFill>
                  <a:srgbClr val="000066"/>
                </a:solidFill>
                <a:effectLst/>
              </a:rPr>
              <a:t> </a:t>
            </a:r>
            <a:r>
              <a:rPr lang="en-US" sz="5400" dirty="0" err="1">
                <a:solidFill>
                  <a:srgbClr val="000066"/>
                </a:solidFill>
                <a:effectLst/>
              </a:rPr>
              <a:t>thuyền</a:t>
            </a:r>
            <a:r>
              <a:rPr lang="en-US" sz="5400" dirty="0">
                <a:solidFill>
                  <a:srgbClr val="000066"/>
                </a:solidFill>
                <a:effectLst/>
              </a:rPr>
              <a:t> con </a:t>
            </a:r>
            <a:r>
              <a:rPr lang="en-US" sz="5400" dirty="0" err="1">
                <a:solidFill>
                  <a:srgbClr val="000066"/>
                </a:solidFill>
                <a:effectLst/>
              </a:rPr>
              <a:t>về</a:t>
            </a:r>
            <a:r>
              <a:rPr lang="en-US" sz="5400" dirty="0">
                <a:solidFill>
                  <a:srgbClr val="000066"/>
                </a:solidFill>
                <a:effectLst/>
              </a:rPr>
              <a:t> </a:t>
            </a:r>
            <a:r>
              <a:rPr lang="en-US" sz="5400" dirty="0" err="1">
                <a:solidFill>
                  <a:srgbClr val="000066"/>
                </a:solidFill>
                <a:effectLst/>
              </a:rPr>
              <a:t>bến</a:t>
            </a:r>
            <a:r>
              <a:rPr lang="en-US" sz="5400" dirty="0">
                <a:solidFill>
                  <a:srgbClr val="000066"/>
                </a:solidFill>
                <a:effectLst/>
              </a:rPr>
              <a:t> </a:t>
            </a:r>
            <a:r>
              <a:rPr lang="en-US" sz="5400" dirty="0" err="1">
                <a:solidFill>
                  <a:srgbClr val="000066"/>
                </a:solidFill>
                <a:effectLst/>
              </a:rPr>
              <a:t>êm</a:t>
            </a:r>
            <a:r>
              <a:rPr lang="en-US" sz="5400" dirty="0">
                <a:solidFill>
                  <a:srgbClr val="000066"/>
                </a:solidFill>
                <a:effectLst/>
              </a:rPr>
              <a:t> </a:t>
            </a:r>
            <a:r>
              <a:rPr lang="en-US" sz="5400" dirty="0" err="1">
                <a:solidFill>
                  <a:srgbClr val="000066"/>
                </a:solidFill>
                <a:effectLst/>
              </a:rPr>
              <a:t>đềm</a:t>
            </a:r>
            <a:r>
              <a:rPr lang="en-US" sz="5400" dirty="0">
                <a:solidFill>
                  <a:srgbClr val="000066"/>
                </a:solidFill>
                <a:effectLst/>
              </a:rPr>
              <a:t> </a:t>
            </a:r>
          </a:p>
        </p:txBody>
      </p:sp>
    </p:spTree>
    <p:extLst>
      <p:ext uri="{BB962C8B-B14F-4D97-AF65-F5344CB8AC3E}">
        <p14:creationId xmlns:p14="http://schemas.microsoft.com/office/powerpoint/2010/main" val="36925228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r>
              <a:rPr lang="en-US" sz="4000" b="1" u="sng" dirty="0">
                <a:solidFill>
                  <a:srgbClr val="C00000"/>
                </a:solidFill>
                <a:effectLst/>
                <a:cs typeface="Times New Roman" panose="02020603050405020304" pitchFamily="18" charset="0"/>
              </a:rPr>
              <a:t>Tk2:</a:t>
            </a:r>
            <a:r>
              <a:rPr lang="en-US" sz="4000"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Chúa</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vẫn</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âm</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thầm</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lặng</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nhìn</a:t>
            </a:r>
            <a:r>
              <a:rPr lang="en-US" sz="4000" b="1" dirty="0">
                <a:solidFill>
                  <a:srgbClr val="000066"/>
                </a:solidFill>
                <a:effectLst/>
                <a:cs typeface="Times New Roman" panose="02020603050405020304" pitchFamily="18" charset="0"/>
              </a:rPr>
              <a:t> con </a:t>
            </a:r>
            <a:r>
              <a:rPr lang="en-US" sz="4000" b="1" dirty="0" err="1">
                <a:solidFill>
                  <a:srgbClr val="000066"/>
                </a:solidFill>
                <a:effectLst/>
                <a:cs typeface="Times New Roman" panose="02020603050405020304" pitchFamily="18" charset="0"/>
              </a:rPr>
              <a:t>đi</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ánh</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mắt</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nhân</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từ</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dịu</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dàng</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yêu</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thương</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bước</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đi</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ngàn</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phương</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cùng</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với</a:t>
            </a:r>
            <a:r>
              <a:rPr lang="en-US" sz="4000" b="1" dirty="0">
                <a:solidFill>
                  <a:srgbClr val="000066"/>
                </a:solidFill>
                <a:effectLst/>
                <a:cs typeface="Times New Roman" panose="02020603050405020304" pitchFamily="18" charset="0"/>
              </a:rPr>
              <a:t> con </a:t>
            </a:r>
            <a:r>
              <a:rPr lang="en-US" sz="4000" b="1" dirty="0" err="1">
                <a:solidFill>
                  <a:srgbClr val="000066"/>
                </a:solidFill>
                <a:effectLst/>
                <a:cs typeface="Times New Roman" panose="02020603050405020304" pitchFamily="18" charset="0"/>
              </a:rPr>
              <a:t>trên</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đường</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Tình</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yêu</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của</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Chúa</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thắm</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tô</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cho</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đời</a:t>
            </a:r>
            <a:r>
              <a:rPr lang="en-US" sz="4000" b="1" dirty="0">
                <a:solidFill>
                  <a:srgbClr val="000066"/>
                </a:solidFill>
                <a:effectLst/>
                <a:cs typeface="Times New Roman" panose="02020603050405020304" pitchFamily="18" charset="0"/>
              </a:rPr>
              <a:t> con </a:t>
            </a:r>
            <a:r>
              <a:rPr lang="en-US" sz="4000" b="1" dirty="0" err="1">
                <a:solidFill>
                  <a:srgbClr val="000066"/>
                </a:solidFill>
                <a:effectLst/>
                <a:cs typeface="Times New Roman" panose="02020603050405020304" pitchFamily="18" charset="0"/>
              </a:rPr>
              <a:t>làm</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nên</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cuộc</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sống</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sáng</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ngời</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trong</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tình</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mến</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mãi</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luôn</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vững</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bền</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tình</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Chúa</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ôi</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ngọt</a:t>
            </a:r>
            <a:r>
              <a:rPr lang="en-US" sz="4000" b="1" dirty="0">
                <a:solidFill>
                  <a:srgbClr val="000066"/>
                </a:solidFill>
                <a:effectLst/>
                <a:cs typeface="Times New Roman" panose="02020603050405020304" pitchFamily="18" charset="0"/>
              </a:rPr>
              <a:t> </a:t>
            </a:r>
            <a:r>
              <a:rPr lang="en-US" sz="4000" b="1" dirty="0" err="1">
                <a:solidFill>
                  <a:srgbClr val="000066"/>
                </a:solidFill>
                <a:effectLst/>
                <a:cs typeface="Times New Roman" panose="02020603050405020304" pitchFamily="18" charset="0"/>
              </a:rPr>
              <a:t>mềm</a:t>
            </a:r>
            <a:r>
              <a:rPr lang="en-US" sz="4000" b="1" dirty="0">
                <a:solidFill>
                  <a:srgbClr val="000066"/>
                </a:solidFill>
                <a:effectLst/>
                <a:cs typeface="Times New Roman" panose="02020603050405020304" pitchFamily="18" charset="0"/>
              </a:rPr>
              <a:t>. </a:t>
            </a:r>
            <a:endParaRPr lang="en-US" sz="4000" dirty="0">
              <a:solidFill>
                <a:srgbClr val="000066"/>
              </a:solidFill>
              <a:effectLst/>
            </a:endParaRPr>
          </a:p>
        </p:txBody>
      </p:sp>
    </p:spTree>
    <p:extLst>
      <p:ext uri="{BB962C8B-B14F-4D97-AF65-F5344CB8AC3E}">
        <p14:creationId xmlns:p14="http://schemas.microsoft.com/office/powerpoint/2010/main" val="20246742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r>
              <a:rPr lang="vi-VN" sz="4700" b="1" u="sng" dirty="0">
                <a:solidFill>
                  <a:srgbClr val="C00000"/>
                </a:solidFill>
                <a:effectLst/>
                <a:cs typeface="Times New Roman" panose="02020603050405020304" pitchFamily="18" charset="0"/>
              </a:rPr>
              <a:t>Đk</a:t>
            </a:r>
            <a:r>
              <a:rPr lang="en-US" sz="4700" b="1" u="sng" dirty="0">
                <a:solidFill>
                  <a:srgbClr val="C00000"/>
                </a:solidFill>
                <a:effectLst/>
                <a:cs typeface="Times New Roman" panose="02020603050405020304" pitchFamily="18" charset="0"/>
              </a:rPr>
              <a:t>:</a:t>
            </a:r>
            <a:r>
              <a:rPr lang="en-US" sz="4700" dirty="0">
                <a:solidFill>
                  <a:srgbClr val="000066"/>
                </a:solidFill>
                <a:effectLst/>
                <a:cs typeface="Times New Roman" panose="02020603050405020304" pitchFamily="18" charset="0"/>
              </a:rPr>
              <a:t> </a:t>
            </a:r>
            <a:r>
              <a:rPr lang="vi-VN" sz="4700" dirty="0">
                <a:solidFill>
                  <a:srgbClr val="000066"/>
                </a:solidFill>
                <a:effectLst/>
              </a:rPr>
              <a:t> </a:t>
            </a:r>
            <a:r>
              <a:rPr lang="en-US" sz="4700" b="1" dirty="0" err="1">
                <a:solidFill>
                  <a:srgbClr val="000066"/>
                </a:solidFill>
                <a:effectLst/>
                <a:cs typeface="Times New Roman" panose="02020603050405020304" pitchFamily="18" charset="0"/>
              </a:rPr>
              <a:t>Chúa</a:t>
            </a:r>
            <a:r>
              <a:rPr lang="en-US" sz="4700" b="1" dirty="0">
                <a:solidFill>
                  <a:srgbClr val="000066"/>
                </a:solidFill>
                <a:effectLst/>
                <a:cs typeface="Times New Roman" panose="02020603050405020304" pitchFamily="18" charset="0"/>
              </a:rPr>
              <a:t> ở </a:t>
            </a:r>
            <a:r>
              <a:rPr lang="en-US" sz="4700" b="1" dirty="0" err="1">
                <a:solidFill>
                  <a:srgbClr val="000066"/>
                </a:solidFill>
                <a:effectLst/>
                <a:cs typeface="Times New Roman" panose="02020603050405020304" pitchFamily="18" charset="0"/>
              </a:rPr>
              <a:t>cùng</a:t>
            </a:r>
            <a:r>
              <a:rPr lang="en-US" sz="4700" b="1" dirty="0">
                <a:solidFill>
                  <a:srgbClr val="000066"/>
                </a:solidFill>
                <a:effectLst/>
                <a:cs typeface="Times New Roman" panose="02020603050405020304" pitchFamily="18" charset="0"/>
              </a:rPr>
              <a:t> con </a:t>
            </a:r>
            <a:r>
              <a:rPr lang="en-US" sz="4700" b="1" dirty="0" err="1">
                <a:solidFill>
                  <a:srgbClr val="000066"/>
                </a:solidFill>
                <a:effectLst/>
                <a:cs typeface="Times New Roman" panose="02020603050405020304" pitchFamily="18" charset="0"/>
              </a:rPr>
              <a:t>với</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tấm</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lòng</a:t>
            </a:r>
            <a:r>
              <a:rPr lang="en-US" sz="4700" b="1" dirty="0">
                <a:solidFill>
                  <a:srgbClr val="000066"/>
                </a:solidFill>
                <a:effectLst/>
                <a:cs typeface="Times New Roman" panose="02020603050405020304" pitchFamily="18" charset="0"/>
              </a:rPr>
              <a:t> son </a:t>
            </a:r>
            <a:r>
              <a:rPr lang="en-US" sz="4700" b="1" dirty="0" err="1">
                <a:solidFill>
                  <a:srgbClr val="000066"/>
                </a:solidFill>
                <a:effectLst/>
                <a:cs typeface="Times New Roman" panose="02020603050405020304" pitchFamily="18" charset="0"/>
              </a:rPr>
              <a:t>sống</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cho</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đời</a:t>
            </a:r>
            <a:r>
              <a:rPr lang="en-US" sz="4700" b="1" dirty="0">
                <a:solidFill>
                  <a:srgbClr val="000066"/>
                </a:solidFill>
                <a:effectLst/>
                <a:cs typeface="Times New Roman" panose="02020603050405020304" pitchFamily="18" charset="0"/>
              </a:rPr>
              <a:t> con </a:t>
            </a:r>
            <a:r>
              <a:rPr lang="en-US" sz="4700" b="1" dirty="0" err="1">
                <a:solidFill>
                  <a:srgbClr val="000066"/>
                </a:solidFill>
                <a:effectLst/>
                <a:cs typeface="Times New Roman" panose="02020603050405020304" pitchFamily="18" charset="0"/>
              </a:rPr>
              <a:t>chan</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chứa</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khôn</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vơi</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tình</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thương</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Chúa</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sáng</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ngời</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Tình</a:t>
            </a:r>
            <a:r>
              <a:rPr lang="en-US" sz="4700" b="1" dirty="0">
                <a:solidFill>
                  <a:srgbClr val="000066"/>
                </a:solidFill>
                <a:effectLst/>
                <a:cs typeface="Times New Roman" panose="02020603050405020304" pitchFamily="18" charset="0"/>
              </a:rPr>
              <a:t> con </a:t>
            </a:r>
            <a:r>
              <a:rPr lang="en-US" sz="4700" b="1" dirty="0" err="1">
                <a:solidFill>
                  <a:srgbClr val="000066"/>
                </a:solidFill>
                <a:effectLst/>
                <a:cs typeface="Times New Roman" panose="02020603050405020304" pitchFamily="18" charset="0"/>
              </a:rPr>
              <a:t>dâng</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Chúa</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quyết</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tâm</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từ</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đây</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mến</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yêu</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nồng</a:t>
            </a:r>
            <a:r>
              <a:rPr lang="en-US" sz="4700" b="1" dirty="0">
                <a:solidFill>
                  <a:srgbClr val="000066"/>
                </a:solidFill>
                <a:effectLst/>
                <a:cs typeface="Times New Roman" panose="02020603050405020304" pitchFamily="18" charset="0"/>
              </a:rPr>
              <a:t> say </a:t>
            </a:r>
            <a:r>
              <a:rPr lang="en-US" sz="4700" b="1" dirty="0" err="1">
                <a:solidFill>
                  <a:srgbClr val="000066"/>
                </a:solidFill>
                <a:effectLst/>
                <a:cs typeface="Times New Roman" panose="02020603050405020304" pitchFamily="18" charset="0"/>
              </a:rPr>
              <a:t>dấn</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thân</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dựng</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xây</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trọn</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cả</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cuộc</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đời</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này</a:t>
            </a:r>
            <a:r>
              <a:rPr lang="en-US" sz="4700" b="1" dirty="0">
                <a:solidFill>
                  <a:srgbClr val="000066"/>
                </a:solidFill>
                <a:effectLst/>
                <a:cs typeface="Times New Roman" panose="02020603050405020304" pitchFamily="18" charset="0"/>
              </a:rPr>
              <a:t>. </a:t>
            </a:r>
            <a:endParaRPr lang="en-US" sz="4700" dirty="0">
              <a:solidFill>
                <a:srgbClr val="000066"/>
              </a:solidFill>
              <a:effectLst/>
            </a:endParaRPr>
          </a:p>
        </p:txBody>
      </p:sp>
    </p:spTree>
    <p:extLst>
      <p:ext uri="{BB962C8B-B14F-4D97-AF65-F5344CB8AC3E}">
        <p14:creationId xmlns:p14="http://schemas.microsoft.com/office/powerpoint/2010/main" val="36214392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r>
              <a:rPr lang="en-US" b="1" u="sng" dirty="0">
                <a:solidFill>
                  <a:srgbClr val="C00000"/>
                </a:solidFill>
                <a:effectLst/>
                <a:cs typeface="Times New Roman" panose="02020603050405020304" pitchFamily="18" charset="0"/>
              </a:rPr>
              <a:t>Tk3:</a:t>
            </a:r>
            <a:r>
              <a:rPr lang="en-US" dirty="0">
                <a:solidFill>
                  <a:srgbClr val="000066"/>
                </a:solidFill>
                <a:effectLst/>
                <a:cs typeface="Times New Roman" panose="02020603050405020304" pitchFamily="18" charset="0"/>
              </a:rPr>
              <a:t> </a:t>
            </a:r>
            <a:r>
              <a:rPr lang="en-US" b="1" dirty="0" err="1">
                <a:solidFill>
                  <a:srgbClr val="000066"/>
                </a:solidFill>
                <a:effectLst/>
                <a:cs typeface="Times New Roman" panose="02020603050405020304" pitchFamily="18" charset="0"/>
              </a:rPr>
              <a:t>Chúa</a:t>
            </a:r>
            <a:r>
              <a:rPr lang="en-US" b="1" dirty="0">
                <a:solidFill>
                  <a:srgbClr val="000066"/>
                </a:solidFill>
                <a:effectLst/>
                <a:cs typeface="Times New Roman" panose="02020603050405020304" pitchFamily="18" charset="0"/>
              </a:rPr>
              <a:t> </a:t>
            </a:r>
            <a:r>
              <a:rPr lang="en-US" b="1" dirty="0" err="1">
                <a:solidFill>
                  <a:srgbClr val="000066"/>
                </a:solidFill>
                <a:effectLst/>
                <a:cs typeface="Times New Roman" panose="02020603050405020304" pitchFamily="18" charset="0"/>
              </a:rPr>
              <a:t>vẫn</a:t>
            </a:r>
            <a:r>
              <a:rPr lang="en-US" b="1" dirty="0">
                <a:solidFill>
                  <a:srgbClr val="000066"/>
                </a:solidFill>
                <a:effectLst/>
                <a:cs typeface="Times New Roman" panose="02020603050405020304" pitchFamily="18" charset="0"/>
              </a:rPr>
              <a:t> </a:t>
            </a:r>
            <a:r>
              <a:rPr lang="en-US" b="1" dirty="0" err="1">
                <a:solidFill>
                  <a:srgbClr val="000066"/>
                </a:solidFill>
                <a:effectLst/>
                <a:cs typeface="Times New Roman" panose="02020603050405020304" pitchFamily="18" charset="0"/>
              </a:rPr>
              <a:t>âm</a:t>
            </a:r>
            <a:r>
              <a:rPr lang="en-US" b="1" dirty="0">
                <a:solidFill>
                  <a:srgbClr val="000066"/>
                </a:solidFill>
                <a:effectLst/>
                <a:cs typeface="Times New Roman" panose="02020603050405020304" pitchFamily="18" charset="0"/>
              </a:rPr>
              <a:t> </a:t>
            </a:r>
            <a:r>
              <a:rPr lang="en-US" b="1" dirty="0" err="1">
                <a:solidFill>
                  <a:srgbClr val="000066"/>
                </a:solidFill>
                <a:effectLst/>
                <a:cs typeface="Times New Roman" panose="02020603050405020304" pitchFamily="18" charset="0"/>
              </a:rPr>
              <a:t>thầm</a:t>
            </a:r>
            <a:r>
              <a:rPr lang="en-US" b="1" dirty="0">
                <a:solidFill>
                  <a:srgbClr val="000066"/>
                </a:solidFill>
                <a:effectLst/>
                <a:cs typeface="Times New Roman" panose="02020603050405020304" pitchFamily="18" charset="0"/>
              </a:rPr>
              <a:t> </a:t>
            </a:r>
            <a:r>
              <a:rPr lang="en-US" b="1" dirty="0" err="1">
                <a:solidFill>
                  <a:srgbClr val="000066"/>
                </a:solidFill>
                <a:effectLst/>
                <a:cs typeface="Times New Roman" panose="02020603050405020304" pitchFamily="18" charset="0"/>
              </a:rPr>
              <a:t>đợi</a:t>
            </a:r>
            <a:r>
              <a:rPr lang="en-US" b="1" dirty="0">
                <a:solidFill>
                  <a:srgbClr val="000066"/>
                </a:solidFill>
                <a:effectLst/>
                <a:cs typeface="Times New Roman" panose="02020603050405020304" pitchFamily="18" charset="0"/>
              </a:rPr>
              <a:t> </a:t>
            </a:r>
            <a:r>
              <a:rPr lang="en-US" b="1" dirty="0" err="1">
                <a:solidFill>
                  <a:srgbClr val="000066"/>
                </a:solidFill>
                <a:effectLst/>
                <a:cs typeface="Times New Roman" panose="02020603050405020304" pitchFamily="18" charset="0"/>
              </a:rPr>
              <a:t>chờ</a:t>
            </a:r>
            <a:r>
              <a:rPr lang="en-US" b="1" dirty="0">
                <a:solidFill>
                  <a:srgbClr val="000066"/>
                </a:solidFill>
                <a:effectLst/>
                <a:cs typeface="Times New Roman" panose="02020603050405020304" pitchFamily="18" charset="0"/>
              </a:rPr>
              <a:t> </a:t>
            </a:r>
            <a:r>
              <a:rPr lang="en-US" b="1" dirty="0" err="1">
                <a:solidFill>
                  <a:srgbClr val="000066"/>
                </a:solidFill>
                <a:effectLst/>
                <a:cs typeface="Times New Roman" panose="02020603050405020304" pitchFamily="18" charset="0"/>
              </a:rPr>
              <a:t>trong</a:t>
            </a:r>
            <a:r>
              <a:rPr lang="en-US" b="1" dirty="0">
                <a:solidFill>
                  <a:srgbClr val="000066"/>
                </a:solidFill>
                <a:effectLst/>
                <a:cs typeface="Times New Roman" panose="02020603050405020304" pitchFamily="18" charset="0"/>
              </a:rPr>
              <a:t> con </a:t>
            </a:r>
            <a:r>
              <a:rPr lang="en-US" b="1" dirty="0" err="1">
                <a:solidFill>
                  <a:srgbClr val="000066"/>
                </a:solidFill>
                <a:effectLst/>
                <a:cs typeface="Times New Roman" panose="02020603050405020304" pitchFamily="18" charset="0"/>
              </a:rPr>
              <a:t>biết</a:t>
            </a:r>
            <a:r>
              <a:rPr lang="en-US" b="1" dirty="0">
                <a:solidFill>
                  <a:srgbClr val="000066"/>
                </a:solidFill>
                <a:effectLst/>
                <a:cs typeface="Times New Roman" panose="02020603050405020304" pitchFamily="18" charset="0"/>
              </a:rPr>
              <a:t> </a:t>
            </a:r>
            <a:r>
              <a:rPr lang="en-US" b="1" dirty="0" err="1">
                <a:solidFill>
                  <a:srgbClr val="000066"/>
                </a:solidFill>
                <a:effectLst/>
                <a:cs typeface="Times New Roman" panose="02020603050405020304" pitchFamily="18" charset="0"/>
              </a:rPr>
              <a:t>hiến</a:t>
            </a:r>
            <a:r>
              <a:rPr lang="en-US" b="1" dirty="0">
                <a:solidFill>
                  <a:srgbClr val="000066"/>
                </a:solidFill>
                <a:effectLst/>
                <a:cs typeface="Times New Roman" panose="02020603050405020304" pitchFamily="18" charset="0"/>
              </a:rPr>
              <a:t> </a:t>
            </a:r>
            <a:r>
              <a:rPr lang="en-US" b="1" dirty="0" err="1">
                <a:solidFill>
                  <a:srgbClr val="000066"/>
                </a:solidFill>
                <a:effectLst/>
                <a:cs typeface="Times New Roman" panose="02020603050405020304" pitchFamily="18" charset="0"/>
              </a:rPr>
              <a:t>dâng</a:t>
            </a:r>
            <a:r>
              <a:rPr lang="en-US" b="1" dirty="0">
                <a:solidFill>
                  <a:srgbClr val="000066"/>
                </a:solidFill>
                <a:effectLst/>
                <a:cs typeface="Times New Roman" panose="02020603050405020304" pitchFamily="18" charset="0"/>
              </a:rPr>
              <a:t> </a:t>
            </a:r>
            <a:r>
              <a:rPr lang="en-US" b="1" dirty="0" err="1">
                <a:solidFill>
                  <a:srgbClr val="000066"/>
                </a:solidFill>
                <a:effectLst/>
                <a:cs typeface="Times New Roman" panose="02020603050405020304" pitchFamily="18" charset="0"/>
              </a:rPr>
              <a:t>trọn</a:t>
            </a:r>
            <a:r>
              <a:rPr lang="en-US" b="1" dirty="0">
                <a:solidFill>
                  <a:srgbClr val="000066"/>
                </a:solidFill>
                <a:effectLst/>
                <a:cs typeface="Times New Roman" panose="02020603050405020304" pitchFamily="18" charset="0"/>
              </a:rPr>
              <a:t> </a:t>
            </a:r>
            <a:r>
              <a:rPr lang="en-US" b="1" dirty="0" err="1">
                <a:solidFill>
                  <a:srgbClr val="000066"/>
                </a:solidFill>
                <a:effectLst/>
                <a:cs typeface="Times New Roman" panose="02020603050405020304" pitchFamily="18" charset="0"/>
              </a:rPr>
              <a:t>cuộc</a:t>
            </a:r>
            <a:r>
              <a:rPr lang="en-US" b="1" dirty="0">
                <a:solidFill>
                  <a:srgbClr val="000066"/>
                </a:solidFill>
                <a:effectLst/>
                <a:cs typeface="Times New Roman" panose="02020603050405020304" pitchFamily="18" charset="0"/>
              </a:rPr>
              <a:t> </a:t>
            </a:r>
            <a:r>
              <a:rPr lang="en-US" b="1" dirty="0" err="1">
                <a:solidFill>
                  <a:srgbClr val="000066"/>
                </a:solidFill>
                <a:effectLst/>
                <a:cs typeface="Times New Roman" panose="02020603050405020304" pitchFamily="18" charset="0"/>
              </a:rPr>
              <a:t>đời</a:t>
            </a:r>
            <a:r>
              <a:rPr lang="en-US" b="1" dirty="0">
                <a:solidFill>
                  <a:srgbClr val="000066"/>
                </a:solidFill>
                <a:effectLst/>
                <a:cs typeface="Times New Roman" panose="02020603050405020304" pitchFamily="18" charset="0"/>
              </a:rPr>
              <a:t> </a:t>
            </a:r>
            <a:r>
              <a:rPr lang="en-US" b="1" dirty="0" err="1">
                <a:solidFill>
                  <a:srgbClr val="000066"/>
                </a:solidFill>
                <a:effectLst/>
                <a:cs typeface="Times New Roman" panose="02020603050405020304" pitchFamily="18" charset="0"/>
              </a:rPr>
              <a:t>xin</a:t>
            </a:r>
            <a:r>
              <a:rPr lang="en-US" b="1" dirty="0">
                <a:solidFill>
                  <a:srgbClr val="000066"/>
                </a:solidFill>
                <a:effectLst/>
                <a:cs typeface="Times New Roman" panose="02020603050405020304" pitchFamily="18" charset="0"/>
              </a:rPr>
              <a:t> </a:t>
            </a:r>
            <a:r>
              <a:rPr lang="en-US" b="1" dirty="0" err="1">
                <a:solidFill>
                  <a:srgbClr val="000066"/>
                </a:solidFill>
                <a:effectLst/>
                <a:cs typeface="Times New Roman" panose="02020603050405020304" pitchFamily="18" charset="0"/>
              </a:rPr>
              <a:t>vâng</a:t>
            </a:r>
            <a:r>
              <a:rPr lang="en-US" b="1" dirty="0">
                <a:solidFill>
                  <a:srgbClr val="000066"/>
                </a:solidFill>
                <a:effectLst/>
                <a:cs typeface="Times New Roman" panose="02020603050405020304" pitchFamily="18" charset="0"/>
              </a:rPr>
              <a:t> </a:t>
            </a:r>
            <a:r>
              <a:rPr lang="en-US" b="1" dirty="0" err="1">
                <a:solidFill>
                  <a:srgbClr val="000066"/>
                </a:solidFill>
                <a:effectLst/>
                <a:cs typeface="Times New Roman" panose="02020603050405020304" pitchFamily="18" charset="0"/>
              </a:rPr>
              <a:t>biết</a:t>
            </a:r>
            <a:r>
              <a:rPr lang="en-US" b="1" dirty="0">
                <a:solidFill>
                  <a:srgbClr val="000066"/>
                </a:solidFill>
                <a:effectLst/>
                <a:cs typeface="Times New Roman" panose="02020603050405020304" pitchFamily="18" charset="0"/>
              </a:rPr>
              <a:t> </a:t>
            </a:r>
            <a:r>
              <a:rPr lang="en-US" b="1" dirty="0" err="1">
                <a:solidFill>
                  <a:srgbClr val="000066"/>
                </a:solidFill>
                <a:effectLst/>
                <a:cs typeface="Times New Roman" panose="02020603050405020304" pitchFamily="18" charset="0"/>
              </a:rPr>
              <a:t>quên</a:t>
            </a:r>
            <a:r>
              <a:rPr lang="en-US" b="1" dirty="0">
                <a:solidFill>
                  <a:srgbClr val="000066"/>
                </a:solidFill>
                <a:effectLst/>
                <a:cs typeface="Times New Roman" panose="02020603050405020304" pitchFamily="18" charset="0"/>
              </a:rPr>
              <a:t> </a:t>
            </a:r>
            <a:r>
              <a:rPr lang="en-US" b="1" dirty="0" err="1">
                <a:solidFill>
                  <a:srgbClr val="000066"/>
                </a:solidFill>
                <a:effectLst/>
                <a:cs typeface="Times New Roman" panose="02020603050405020304" pitchFamily="18" charset="0"/>
              </a:rPr>
              <a:t>mình</a:t>
            </a:r>
            <a:r>
              <a:rPr lang="en-US" b="1" dirty="0">
                <a:solidFill>
                  <a:srgbClr val="000066"/>
                </a:solidFill>
                <a:effectLst/>
                <a:cs typeface="Times New Roman" panose="02020603050405020304" pitchFamily="18" charset="0"/>
              </a:rPr>
              <a:t> </a:t>
            </a:r>
            <a:r>
              <a:rPr lang="en-US" b="1" dirty="0" err="1">
                <a:solidFill>
                  <a:srgbClr val="000066"/>
                </a:solidFill>
                <a:effectLst/>
                <a:cs typeface="Times New Roman" panose="02020603050405020304" pitchFamily="18" charset="0"/>
              </a:rPr>
              <a:t>đi</a:t>
            </a:r>
            <a:r>
              <a:rPr lang="en-US" b="1" dirty="0">
                <a:solidFill>
                  <a:srgbClr val="000066"/>
                </a:solidFill>
                <a:effectLst/>
                <a:cs typeface="Times New Roman" panose="02020603050405020304" pitchFamily="18" charset="0"/>
              </a:rPr>
              <a:t> </a:t>
            </a:r>
            <a:r>
              <a:rPr lang="en-US" b="1" dirty="0" err="1">
                <a:solidFill>
                  <a:srgbClr val="000066"/>
                </a:solidFill>
                <a:effectLst/>
                <a:cs typeface="Times New Roman" panose="02020603050405020304" pitchFamily="18" charset="0"/>
              </a:rPr>
              <a:t>để</a:t>
            </a:r>
            <a:r>
              <a:rPr lang="en-US" b="1" dirty="0">
                <a:solidFill>
                  <a:srgbClr val="000066"/>
                </a:solidFill>
                <a:effectLst/>
                <a:cs typeface="Times New Roman" panose="02020603050405020304" pitchFamily="18" charset="0"/>
              </a:rPr>
              <a:t> </a:t>
            </a:r>
            <a:r>
              <a:rPr lang="en-US" b="1" dirty="0" err="1">
                <a:solidFill>
                  <a:srgbClr val="000066"/>
                </a:solidFill>
                <a:effectLst/>
                <a:cs typeface="Times New Roman" panose="02020603050405020304" pitchFamily="18" charset="0"/>
              </a:rPr>
              <a:t>mến</a:t>
            </a:r>
            <a:r>
              <a:rPr lang="en-US" b="1" dirty="0">
                <a:solidFill>
                  <a:srgbClr val="000066"/>
                </a:solidFill>
                <a:effectLst/>
                <a:cs typeface="Times New Roman" panose="02020603050405020304" pitchFamily="18" charset="0"/>
              </a:rPr>
              <a:t> </a:t>
            </a:r>
            <a:r>
              <a:rPr lang="en-US" b="1" dirty="0" err="1">
                <a:solidFill>
                  <a:srgbClr val="000066"/>
                </a:solidFill>
                <a:effectLst/>
                <a:cs typeface="Times New Roman" panose="02020603050405020304" pitchFamily="18" charset="0"/>
              </a:rPr>
              <a:t>yêu</a:t>
            </a:r>
            <a:r>
              <a:rPr lang="en-US" b="1" dirty="0">
                <a:solidFill>
                  <a:srgbClr val="000066"/>
                </a:solidFill>
                <a:effectLst/>
                <a:cs typeface="Times New Roman" panose="02020603050405020304" pitchFamily="18" charset="0"/>
              </a:rPr>
              <a:t> </a:t>
            </a:r>
            <a:r>
              <a:rPr lang="en-US" b="1" dirty="0" err="1">
                <a:solidFill>
                  <a:srgbClr val="000066"/>
                </a:solidFill>
                <a:effectLst/>
                <a:cs typeface="Times New Roman" panose="02020603050405020304" pitchFamily="18" charset="0"/>
              </a:rPr>
              <a:t>chân</a:t>
            </a:r>
            <a:r>
              <a:rPr lang="en-US" b="1" dirty="0">
                <a:solidFill>
                  <a:srgbClr val="000066"/>
                </a:solidFill>
                <a:effectLst/>
                <a:cs typeface="Times New Roman" panose="02020603050405020304" pitchFamily="18" charset="0"/>
              </a:rPr>
              <a:t> </a:t>
            </a:r>
            <a:r>
              <a:rPr lang="en-US" b="1" dirty="0" err="1">
                <a:solidFill>
                  <a:srgbClr val="000066"/>
                </a:solidFill>
                <a:effectLst/>
                <a:cs typeface="Times New Roman" panose="02020603050405020304" pitchFamily="18" charset="0"/>
              </a:rPr>
              <a:t>tình</a:t>
            </a:r>
            <a:r>
              <a:rPr lang="en-US" b="1" dirty="0">
                <a:solidFill>
                  <a:srgbClr val="000066"/>
                </a:solidFill>
                <a:effectLst/>
                <a:cs typeface="Times New Roman" panose="02020603050405020304" pitchFamily="18" charset="0"/>
              </a:rPr>
              <a:t>. </a:t>
            </a:r>
            <a:r>
              <a:rPr lang="en-US" b="1" dirty="0" err="1">
                <a:solidFill>
                  <a:srgbClr val="000066"/>
                </a:solidFill>
                <a:effectLst/>
                <a:cs typeface="Times New Roman" panose="02020603050405020304" pitchFamily="18" charset="0"/>
              </a:rPr>
              <a:t>Để</a:t>
            </a:r>
            <a:r>
              <a:rPr lang="en-US" b="1" dirty="0">
                <a:solidFill>
                  <a:srgbClr val="000066"/>
                </a:solidFill>
                <a:effectLst/>
                <a:cs typeface="Times New Roman" panose="02020603050405020304" pitchFamily="18" charset="0"/>
              </a:rPr>
              <a:t> </a:t>
            </a:r>
            <a:r>
              <a:rPr lang="en-US" b="1" dirty="0" err="1">
                <a:solidFill>
                  <a:srgbClr val="000066"/>
                </a:solidFill>
                <a:effectLst/>
                <a:cs typeface="Times New Roman" panose="02020603050405020304" pitchFamily="18" charset="0"/>
              </a:rPr>
              <a:t>còn</a:t>
            </a:r>
            <a:r>
              <a:rPr lang="en-US" b="1" dirty="0">
                <a:solidFill>
                  <a:srgbClr val="000066"/>
                </a:solidFill>
                <a:effectLst/>
                <a:cs typeface="Times New Roman" panose="02020603050405020304" pitchFamily="18" charset="0"/>
              </a:rPr>
              <a:t> </a:t>
            </a:r>
            <a:r>
              <a:rPr lang="en-US" b="1" dirty="0" err="1">
                <a:solidFill>
                  <a:srgbClr val="000066"/>
                </a:solidFill>
                <a:effectLst/>
                <a:cs typeface="Times New Roman" panose="02020603050405020304" pitchFamily="18" charset="0"/>
              </a:rPr>
              <a:t>vang</a:t>
            </a:r>
            <a:r>
              <a:rPr lang="en-US" b="1" dirty="0">
                <a:solidFill>
                  <a:srgbClr val="000066"/>
                </a:solidFill>
                <a:effectLst/>
                <a:cs typeface="Times New Roman" panose="02020603050405020304" pitchFamily="18" charset="0"/>
              </a:rPr>
              <a:t> </a:t>
            </a:r>
            <a:r>
              <a:rPr lang="en-US" b="1" dirty="0" err="1">
                <a:solidFill>
                  <a:srgbClr val="000066"/>
                </a:solidFill>
                <a:effectLst/>
                <a:cs typeface="Times New Roman" panose="02020603050405020304" pitchFamily="18" charset="0"/>
              </a:rPr>
              <a:t>mãi</a:t>
            </a:r>
            <a:r>
              <a:rPr lang="en-US" b="1" dirty="0">
                <a:solidFill>
                  <a:srgbClr val="000066"/>
                </a:solidFill>
                <a:effectLst/>
                <a:cs typeface="Times New Roman" panose="02020603050405020304" pitchFamily="18" charset="0"/>
              </a:rPr>
              <a:t> </a:t>
            </a:r>
            <a:r>
              <a:rPr lang="en-US" b="1" dirty="0" err="1">
                <a:solidFill>
                  <a:srgbClr val="000066"/>
                </a:solidFill>
                <a:effectLst/>
                <a:cs typeface="Times New Roman" panose="02020603050405020304" pitchFamily="18" charset="0"/>
              </a:rPr>
              <a:t>khúc</a:t>
            </a:r>
            <a:r>
              <a:rPr lang="en-US" b="1" dirty="0">
                <a:solidFill>
                  <a:srgbClr val="000066"/>
                </a:solidFill>
                <a:effectLst/>
                <a:cs typeface="Times New Roman" panose="02020603050405020304" pitchFamily="18" charset="0"/>
              </a:rPr>
              <a:t> </a:t>
            </a:r>
            <a:r>
              <a:rPr lang="en-US" b="1" dirty="0" err="1">
                <a:solidFill>
                  <a:srgbClr val="000066"/>
                </a:solidFill>
                <a:effectLst/>
                <a:cs typeface="Times New Roman" panose="02020603050405020304" pitchFamily="18" charset="0"/>
              </a:rPr>
              <a:t>ca</a:t>
            </a:r>
            <a:r>
              <a:rPr lang="en-US" b="1" dirty="0">
                <a:solidFill>
                  <a:srgbClr val="000066"/>
                </a:solidFill>
                <a:effectLst/>
                <a:cs typeface="Times New Roman" panose="02020603050405020304" pitchFamily="18" charset="0"/>
              </a:rPr>
              <a:t> </a:t>
            </a:r>
            <a:r>
              <a:rPr lang="en-US" b="1" dirty="0" err="1">
                <a:solidFill>
                  <a:srgbClr val="000066"/>
                </a:solidFill>
                <a:effectLst/>
                <a:cs typeface="Times New Roman" panose="02020603050405020304" pitchFamily="18" charset="0"/>
              </a:rPr>
              <a:t>của</a:t>
            </a:r>
            <a:r>
              <a:rPr lang="en-US" b="1" dirty="0">
                <a:solidFill>
                  <a:srgbClr val="000066"/>
                </a:solidFill>
                <a:effectLst/>
                <a:cs typeface="Times New Roman" panose="02020603050405020304" pitchFamily="18" charset="0"/>
              </a:rPr>
              <a:t> </a:t>
            </a:r>
            <a:r>
              <a:rPr lang="en-US" b="1" dirty="0" err="1">
                <a:solidFill>
                  <a:srgbClr val="000066"/>
                </a:solidFill>
                <a:effectLst/>
                <a:cs typeface="Times New Roman" panose="02020603050405020304" pitchFamily="18" charset="0"/>
              </a:rPr>
              <a:t>đời</a:t>
            </a:r>
            <a:r>
              <a:rPr lang="en-US" b="1" dirty="0">
                <a:solidFill>
                  <a:srgbClr val="000066"/>
                </a:solidFill>
                <a:effectLst/>
                <a:cs typeface="Times New Roman" panose="02020603050405020304" pitchFamily="18" charset="0"/>
              </a:rPr>
              <a:t> con </a:t>
            </a:r>
            <a:r>
              <a:rPr lang="en-US" b="1" dirty="0" err="1">
                <a:solidFill>
                  <a:srgbClr val="000066"/>
                </a:solidFill>
                <a:effectLst/>
                <a:cs typeface="Times New Roman" panose="02020603050405020304" pitchFamily="18" charset="0"/>
              </a:rPr>
              <a:t>lời</a:t>
            </a:r>
            <a:r>
              <a:rPr lang="en-US" b="1" dirty="0">
                <a:solidFill>
                  <a:srgbClr val="000066"/>
                </a:solidFill>
                <a:effectLst/>
                <a:cs typeface="Times New Roman" panose="02020603050405020304" pitchFamily="18" charset="0"/>
              </a:rPr>
              <a:t> </a:t>
            </a:r>
            <a:r>
              <a:rPr lang="en-US" b="1" dirty="0" err="1">
                <a:solidFill>
                  <a:srgbClr val="000066"/>
                </a:solidFill>
                <a:effectLst/>
                <a:cs typeface="Times New Roman" panose="02020603050405020304" pitchFamily="18" charset="0"/>
              </a:rPr>
              <a:t>chúc</a:t>
            </a:r>
            <a:r>
              <a:rPr lang="en-US" b="1" dirty="0">
                <a:solidFill>
                  <a:srgbClr val="000066"/>
                </a:solidFill>
                <a:effectLst/>
                <a:cs typeface="Times New Roman" panose="02020603050405020304" pitchFamily="18" charset="0"/>
              </a:rPr>
              <a:t> </a:t>
            </a:r>
            <a:r>
              <a:rPr lang="en-US" b="1" dirty="0" err="1">
                <a:solidFill>
                  <a:srgbClr val="000066"/>
                </a:solidFill>
                <a:effectLst/>
                <a:cs typeface="Times New Roman" panose="02020603050405020304" pitchFamily="18" charset="0"/>
              </a:rPr>
              <a:t>tụng</a:t>
            </a:r>
            <a:r>
              <a:rPr lang="en-US" b="1" dirty="0">
                <a:solidFill>
                  <a:srgbClr val="000066"/>
                </a:solidFill>
                <a:effectLst/>
                <a:cs typeface="Times New Roman" panose="02020603050405020304" pitchFamily="18" charset="0"/>
              </a:rPr>
              <a:t> </a:t>
            </a:r>
            <a:r>
              <a:rPr lang="en-US" b="1" dirty="0" err="1">
                <a:solidFill>
                  <a:srgbClr val="000066"/>
                </a:solidFill>
                <a:effectLst/>
                <a:cs typeface="Times New Roman" panose="02020603050405020304" pitchFamily="18" charset="0"/>
              </a:rPr>
              <a:t>Chúa</a:t>
            </a:r>
            <a:r>
              <a:rPr lang="en-US" b="1" dirty="0">
                <a:solidFill>
                  <a:srgbClr val="000066"/>
                </a:solidFill>
                <a:effectLst/>
                <a:cs typeface="Times New Roman" panose="02020603050405020304" pitchFamily="18" charset="0"/>
              </a:rPr>
              <a:t> </a:t>
            </a:r>
            <a:r>
              <a:rPr lang="en-US" b="1" dirty="0" err="1">
                <a:solidFill>
                  <a:srgbClr val="000066"/>
                </a:solidFill>
                <a:effectLst/>
                <a:cs typeface="Times New Roman" panose="02020603050405020304" pitchFamily="18" charset="0"/>
              </a:rPr>
              <a:t>Đấng</a:t>
            </a:r>
            <a:r>
              <a:rPr lang="en-US" b="1" dirty="0">
                <a:solidFill>
                  <a:srgbClr val="000066"/>
                </a:solidFill>
                <a:effectLst/>
                <a:cs typeface="Times New Roman" panose="02020603050405020304" pitchFamily="18" charset="0"/>
              </a:rPr>
              <a:t> </a:t>
            </a:r>
            <a:r>
              <a:rPr lang="en-US" b="1" dirty="0" err="1">
                <a:solidFill>
                  <a:srgbClr val="000066"/>
                </a:solidFill>
                <a:effectLst/>
                <a:cs typeface="Times New Roman" panose="02020603050405020304" pitchFamily="18" charset="0"/>
              </a:rPr>
              <a:t>Tình</a:t>
            </a:r>
            <a:r>
              <a:rPr lang="en-US" b="1" dirty="0">
                <a:solidFill>
                  <a:srgbClr val="000066"/>
                </a:solidFill>
                <a:effectLst/>
                <a:cs typeface="Times New Roman" panose="02020603050405020304" pitchFamily="18" charset="0"/>
              </a:rPr>
              <a:t> </a:t>
            </a:r>
            <a:r>
              <a:rPr lang="en-US" b="1" dirty="0" err="1">
                <a:solidFill>
                  <a:srgbClr val="000066"/>
                </a:solidFill>
                <a:effectLst/>
                <a:cs typeface="Times New Roman" panose="02020603050405020304" pitchFamily="18" charset="0"/>
              </a:rPr>
              <a:t>Yêu</a:t>
            </a:r>
            <a:r>
              <a:rPr lang="en-US" b="1" dirty="0">
                <a:solidFill>
                  <a:srgbClr val="000066"/>
                </a:solidFill>
                <a:effectLst/>
                <a:cs typeface="Times New Roman" panose="02020603050405020304" pitchFamily="18" charset="0"/>
              </a:rPr>
              <a:t> </a:t>
            </a:r>
            <a:r>
              <a:rPr lang="en-US" b="1" dirty="0" err="1">
                <a:solidFill>
                  <a:srgbClr val="000066"/>
                </a:solidFill>
                <a:effectLst/>
                <a:cs typeface="Times New Roman" panose="02020603050405020304" pitchFamily="18" charset="0"/>
              </a:rPr>
              <a:t>vạn</a:t>
            </a:r>
            <a:r>
              <a:rPr lang="en-US" b="1" dirty="0">
                <a:solidFill>
                  <a:srgbClr val="000066"/>
                </a:solidFill>
                <a:effectLst/>
                <a:cs typeface="Times New Roman" panose="02020603050405020304" pitchFamily="18" charset="0"/>
              </a:rPr>
              <a:t> </a:t>
            </a:r>
            <a:r>
              <a:rPr lang="en-US" b="1" dirty="0" err="1">
                <a:solidFill>
                  <a:srgbClr val="000066"/>
                </a:solidFill>
                <a:effectLst/>
                <a:cs typeface="Times New Roman" panose="02020603050405020304" pitchFamily="18" charset="0"/>
              </a:rPr>
              <a:t>thuở</a:t>
            </a:r>
            <a:r>
              <a:rPr lang="en-US" b="1" dirty="0">
                <a:solidFill>
                  <a:srgbClr val="000066"/>
                </a:solidFill>
                <a:effectLst/>
                <a:cs typeface="Times New Roman" panose="02020603050405020304" pitchFamily="18" charset="0"/>
              </a:rPr>
              <a:t> </a:t>
            </a:r>
            <a:r>
              <a:rPr lang="en-US" b="1" dirty="0" err="1">
                <a:solidFill>
                  <a:srgbClr val="000066"/>
                </a:solidFill>
                <a:effectLst/>
                <a:cs typeface="Times New Roman" panose="02020603050405020304" pitchFamily="18" charset="0"/>
              </a:rPr>
              <a:t>Đấng</a:t>
            </a:r>
            <a:r>
              <a:rPr lang="en-US" b="1" dirty="0">
                <a:solidFill>
                  <a:srgbClr val="000066"/>
                </a:solidFill>
                <a:effectLst/>
                <a:cs typeface="Times New Roman" panose="02020603050405020304" pitchFamily="18" charset="0"/>
              </a:rPr>
              <a:t> con </a:t>
            </a:r>
            <a:r>
              <a:rPr lang="en-US" b="1" dirty="0" err="1">
                <a:solidFill>
                  <a:srgbClr val="000066"/>
                </a:solidFill>
                <a:effectLst/>
                <a:cs typeface="Times New Roman" panose="02020603050405020304" pitchFamily="18" charset="0"/>
              </a:rPr>
              <a:t>tôn</a:t>
            </a:r>
            <a:r>
              <a:rPr lang="en-US" b="1" dirty="0">
                <a:solidFill>
                  <a:srgbClr val="000066"/>
                </a:solidFill>
                <a:effectLst/>
                <a:cs typeface="Times New Roman" panose="02020603050405020304" pitchFamily="18" charset="0"/>
              </a:rPr>
              <a:t> </a:t>
            </a:r>
            <a:r>
              <a:rPr lang="en-US" b="1" dirty="0" err="1">
                <a:solidFill>
                  <a:srgbClr val="000066"/>
                </a:solidFill>
                <a:effectLst/>
                <a:cs typeface="Times New Roman" panose="02020603050405020304" pitchFamily="18" charset="0"/>
              </a:rPr>
              <a:t>thờ</a:t>
            </a:r>
            <a:r>
              <a:rPr lang="en-US" b="1" dirty="0">
                <a:solidFill>
                  <a:srgbClr val="000066"/>
                </a:solidFill>
                <a:effectLst/>
                <a:cs typeface="Times New Roman" panose="02020603050405020304" pitchFamily="18" charset="0"/>
              </a:rPr>
              <a:t> </a:t>
            </a:r>
            <a:r>
              <a:rPr lang="en-US" b="1" dirty="0" err="1">
                <a:solidFill>
                  <a:srgbClr val="000066"/>
                </a:solidFill>
                <a:effectLst/>
                <a:cs typeface="Times New Roman" panose="02020603050405020304" pitchFamily="18" charset="0"/>
              </a:rPr>
              <a:t>và</a:t>
            </a:r>
            <a:r>
              <a:rPr lang="en-US" b="1" dirty="0">
                <a:solidFill>
                  <a:srgbClr val="000066"/>
                </a:solidFill>
                <a:effectLst/>
                <a:cs typeface="Times New Roman" panose="02020603050405020304" pitchFamily="18" charset="0"/>
              </a:rPr>
              <a:t> </a:t>
            </a:r>
            <a:r>
              <a:rPr lang="en-US" b="1" dirty="0" err="1">
                <a:solidFill>
                  <a:srgbClr val="000066"/>
                </a:solidFill>
                <a:effectLst/>
                <a:cs typeface="Times New Roman" panose="02020603050405020304" pitchFamily="18" charset="0"/>
              </a:rPr>
              <a:t>mến</a:t>
            </a:r>
            <a:r>
              <a:rPr lang="en-US" b="1" dirty="0">
                <a:solidFill>
                  <a:srgbClr val="000066"/>
                </a:solidFill>
                <a:effectLst/>
                <a:cs typeface="Times New Roman" panose="02020603050405020304" pitchFamily="18" charset="0"/>
              </a:rPr>
              <a:t> </a:t>
            </a:r>
            <a:r>
              <a:rPr lang="en-US" b="1" dirty="0" err="1">
                <a:solidFill>
                  <a:srgbClr val="000066"/>
                </a:solidFill>
                <a:effectLst/>
                <a:cs typeface="Times New Roman" panose="02020603050405020304" pitchFamily="18" charset="0"/>
              </a:rPr>
              <a:t>yêu</a:t>
            </a:r>
            <a:r>
              <a:rPr lang="en-US" b="1" dirty="0">
                <a:solidFill>
                  <a:srgbClr val="000066"/>
                </a:solidFill>
                <a:effectLst/>
                <a:cs typeface="Times New Roman" panose="02020603050405020304" pitchFamily="18" charset="0"/>
              </a:rPr>
              <a:t> </a:t>
            </a:r>
            <a:r>
              <a:rPr lang="en-US" b="1" dirty="0" err="1">
                <a:solidFill>
                  <a:srgbClr val="000066"/>
                </a:solidFill>
                <a:effectLst/>
                <a:cs typeface="Times New Roman" panose="02020603050405020304" pitchFamily="18" charset="0"/>
              </a:rPr>
              <a:t>đợi</a:t>
            </a:r>
            <a:r>
              <a:rPr lang="en-US" b="1" dirty="0">
                <a:solidFill>
                  <a:srgbClr val="000066"/>
                </a:solidFill>
                <a:effectLst/>
                <a:cs typeface="Times New Roman" panose="02020603050405020304" pitchFamily="18" charset="0"/>
              </a:rPr>
              <a:t> </a:t>
            </a:r>
            <a:r>
              <a:rPr lang="en-US" b="1" dirty="0" err="1">
                <a:solidFill>
                  <a:srgbClr val="000066"/>
                </a:solidFill>
                <a:effectLst/>
                <a:cs typeface="Times New Roman" panose="02020603050405020304" pitchFamily="18" charset="0"/>
              </a:rPr>
              <a:t>chờ</a:t>
            </a:r>
            <a:r>
              <a:rPr lang="en-US" b="1" dirty="0">
                <a:solidFill>
                  <a:srgbClr val="000066"/>
                </a:solidFill>
                <a:effectLst/>
                <a:cs typeface="Times New Roman" panose="02020603050405020304" pitchFamily="18" charset="0"/>
              </a:rPr>
              <a:t>. </a:t>
            </a:r>
            <a:endParaRPr lang="en-US" dirty="0">
              <a:solidFill>
                <a:srgbClr val="000066"/>
              </a:solidFill>
              <a:effectLst/>
            </a:endParaRPr>
          </a:p>
        </p:txBody>
      </p:sp>
    </p:spTree>
    <p:extLst>
      <p:ext uri="{BB962C8B-B14F-4D97-AF65-F5344CB8AC3E}">
        <p14:creationId xmlns:p14="http://schemas.microsoft.com/office/powerpoint/2010/main" val="20829114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r>
              <a:rPr lang="vi-VN" sz="4700" b="1" u="sng" dirty="0">
                <a:solidFill>
                  <a:srgbClr val="C00000"/>
                </a:solidFill>
                <a:effectLst/>
                <a:cs typeface="Times New Roman" panose="02020603050405020304" pitchFamily="18" charset="0"/>
              </a:rPr>
              <a:t>Đk</a:t>
            </a:r>
            <a:r>
              <a:rPr lang="en-US" sz="4700" b="1" u="sng" dirty="0">
                <a:solidFill>
                  <a:srgbClr val="C00000"/>
                </a:solidFill>
                <a:effectLst/>
                <a:cs typeface="Times New Roman" panose="02020603050405020304" pitchFamily="18" charset="0"/>
              </a:rPr>
              <a:t>:</a:t>
            </a:r>
            <a:r>
              <a:rPr lang="en-US" sz="4700" dirty="0">
                <a:solidFill>
                  <a:srgbClr val="000066"/>
                </a:solidFill>
                <a:effectLst/>
                <a:cs typeface="Times New Roman" panose="02020603050405020304" pitchFamily="18" charset="0"/>
              </a:rPr>
              <a:t> </a:t>
            </a:r>
            <a:r>
              <a:rPr lang="vi-VN" sz="4700" dirty="0">
                <a:solidFill>
                  <a:srgbClr val="000066"/>
                </a:solidFill>
                <a:effectLst/>
              </a:rPr>
              <a:t> </a:t>
            </a:r>
            <a:r>
              <a:rPr lang="en-US" sz="4700" b="1" dirty="0" err="1">
                <a:solidFill>
                  <a:srgbClr val="000066"/>
                </a:solidFill>
                <a:effectLst/>
                <a:cs typeface="Times New Roman" panose="02020603050405020304" pitchFamily="18" charset="0"/>
              </a:rPr>
              <a:t>Chúa</a:t>
            </a:r>
            <a:r>
              <a:rPr lang="en-US" sz="4700" b="1" dirty="0">
                <a:solidFill>
                  <a:srgbClr val="000066"/>
                </a:solidFill>
                <a:effectLst/>
                <a:cs typeface="Times New Roman" panose="02020603050405020304" pitchFamily="18" charset="0"/>
              </a:rPr>
              <a:t> ở </a:t>
            </a:r>
            <a:r>
              <a:rPr lang="en-US" sz="4700" b="1" dirty="0" err="1">
                <a:solidFill>
                  <a:srgbClr val="000066"/>
                </a:solidFill>
                <a:effectLst/>
                <a:cs typeface="Times New Roman" panose="02020603050405020304" pitchFamily="18" charset="0"/>
              </a:rPr>
              <a:t>cùng</a:t>
            </a:r>
            <a:r>
              <a:rPr lang="en-US" sz="4700" b="1" dirty="0">
                <a:solidFill>
                  <a:srgbClr val="000066"/>
                </a:solidFill>
                <a:effectLst/>
                <a:cs typeface="Times New Roman" panose="02020603050405020304" pitchFamily="18" charset="0"/>
              </a:rPr>
              <a:t> con </a:t>
            </a:r>
            <a:r>
              <a:rPr lang="en-US" sz="4700" b="1" dirty="0" err="1">
                <a:solidFill>
                  <a:srgbClr val="000066"/>
                </a:solidFill>
                <a:effectLst/>
                <a:cs typeface="Times New Roman" panose="02020603050405020304" pitchFamily="18" charset="0"/>
              </a:rPr>
              <a:t>với</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tấm</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lòng</a:t>
            </a:r>
            <a:r>
              <a:rPr lang="en-US" sz="4700" b="1" dirty="0">
                <a:solidFill>
                  <a:srgbClr val="000066"/>
                </a:solidFill>
                <a:effectLst/>
                <a:cs typeface="Times New Roman" panose="02020603050405020304" pitchFamily="18" charset="0"/>
              </a:rPr>
              <a:t> son </a:t>
            </a:r>
            <a:r>
              <a:rPr lang="en-US" sz="4700" b="1" dirty="0" err="1">
                <a:solidFill>
                  <a:srgbClr val="000066"/>
                </a:solidFill>
                <a:effectLst/>
                <a:cs typeface="Times New Roman" panose="02020603050405020304" pitchFamily="18" charset="0"/>
              </a:rPr>
              <a:t>sống</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cho</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đời</a:t>
            </a:r>
            <a:r>
              <a:rPr lang="en-US" sz="4700" b="1" dirty="0">
                <a:solidFill>
                  <a:srgbClr val="000066"/>
                </a:solidFill>
                <a:effectLst/>
                <a:cs typeface="Times New Roman" panose="02020603050405020304" pitchFamily="18" charset="0"/>
              </a:rPr>
              <a:t> con </a:t>
            </a:r>
            <a:r>
              <a:rPr lang="en-US" sz="4700" b="1" dirty="0" err="1">
                <a:solidFill>
                  <a:srgbClr val="000066"/>
                </a:solidFill>
                <a:effectLst/>
                <a:cs typeface="Times New Roman" panose="02020603050405020304" pitchFamily="18" charset="0"/>
              </a:rPr>
              <a:t>chan</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chứa</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khôn</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vơi</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tình</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thương</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Chúa</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sáng</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ngời</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Tình</a:t>
            </a:r>
            <a:r>
              <a:rPr lang="en-US" sz="4700" b="1" dirty="0">
                <a:solidFill>
                  <a:srgbClr val="000066"/>
                </a:solidFill>
                <a:effectLst/>
                <a:cs typeface="Times New Roman" panose="02020603050405020304" pitchFamily="18" charset="0"/>
              </a:rPr>
              <a:t> con </a:t>
            </a:r>
            <a:r>
              <a:rPr lang="en-US" sz="4700" b="1" dirty="0" err="1">
                <a:solidFill>
                  <a:srgbClr val="000066"/>
                </a:solidFill>
                <a:effectLst/>
                <a:cs typeface="Times New Roman" panose="02020603050405020304" pitchFamily="18" charset="0"/>
              </a:rPr>
              <a:t>dâng</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Chúa</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quyết</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tâm</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từ</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đây</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mến</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yêu</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nồng</a:t>
            </a:r>
            <a:r>
              <a:rPr lang="en-US" sz="4700" b="1" dirty="0">
                <a:solidFill>
                  <a:srgbClr val="000066"/>
                </a:solidFill>
                <a:effectLst/>
                <a:cs typeface="Times New Roman" panose="02020603050405020304" pitchFamily="18" charset="0"/>
              </a:rPr>
              <a:t> say </a:t>
            </a:r>
            <a:r>
              <a:rPr lang="en-US" sz="4700" b="1" dirty="0" err="1">
                <a:solidFill>
                  <a:srgbClr val="000066"/>
                </a:solidFill>
                <a:effectLst/>
                <a:cs typeface="Times New Roman" panose="02020603050405020304" pitchFamily="18" charset="0"/>
              </a:rPr>
              <a:t>dấn</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thân</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dựng</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xây</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trọn</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cả</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cuộc</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đời</a:t>
            </a:r>
            <a:r>
              <a:rPr lang="en-US" sz="4700" b="1" dirty="0">
                <a:solidFill>
                  <a:srgbClr val="000066"/>
                </a:solidFill>
                <a:effectLst/>
                <a:cs typeface="Times New Roman" panose="02020603050405020304" pitchFamily="18" charset="0"/>
              </a:rPr>
              <a:t> </a:t>
            </a:r>
            <a:r>
              <a:rPr lang="en-US" sz="4700" b="1" dirty="0" err="1">
                <a:solidFill>
                  <a:srgbClr val="000066"/>
                </a:solidFill>
                <a:effectLst/>
                <a:cs typeface="Times New Roman" panose="02020603050405020304" pitchFamily="18" charset="0"/>
              </a:rPr>
              <a:t>này</a:t>
            </a:r>
            <a:r>
              <a:rPr lang="en-US" sz="4700" b="1" dirty="0">
                <a:solidFill>
                  <a:srgbClr val="000066"/>
                </a:solidFill>
                <a:effectLst/>
                <a:cs typeface="Times New Roman" panose="02020603050405020304" pitchFamily="18" charset="0"/>
              </a:rPr>
              <a:t>. </a:t>
            </a:r>
            <a:endParaRPr lang="en-US" sz="4700" dirty="0">
              <a:solidFill>
                <a:srgbClr val="000066"/>
              </a:solidFill>
              <a:effectLst/>
            </a:endParaRPr>
          </a:p>
        </p:txBody>
      </p:sp>
    </p:spTree>
    <p:extLst>
      <p:ext uri="{BB962C8B-B14F-4D97-AF65-F5344CB8AC3E}">
        <p14:creationId xmlns:p14="http://schemas.microsoft.com/office/powerpoint/2010/main" val="22775315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771488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
        <p:nvSpPr>
          <p:cNvPr id="3" name="Rectangle 2"/>
          <p:cNvSpPr/>
          <p:nvPr/>
        </p:nvSpPr>
        <p:spPr>
          <a:xfrm>
            <a:off x="2766056" y="2190750"/>
            <a:ext cx="637794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UTM American Sans"/>
                <a:ea typeface="+mn-ea"/>
                <a:cs typeface="+mn-cs"/>
              </a:rPr>
              <a:t>BỔN MẠNG GIÁO HỌ MÔNG TRIỆU</a:t>
            </a:r>
          </a:p>
        </p:txBody>
      </p:sp>
    </p:spTree>
    <p:extLst>
      <p:ext uri="{BB962C8B-B14F-4D97-AF65-F5344CB8AC3E}">
        <p14:creationId xmlns:p14="http://schemas.microsoft.com/office/powerpoint/2010/main" val="18226944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0"/>
            <a:ext cx="9144000" cy="3124200"/>
          </a:xfrm>
        </p:spPr>
        <p:txBody>
          <a:bodyPr>
            <a:normAutofit/>
          </a:bodyPr>
          <a:lstStyle/>
          <a:p>
            <a:r>
              <a:rPr lang="en-US" sz="4800" b="1" dirty="0" err="1">
                <a:solidFill>
                  <a:srgbClr val="C00000"/>
                </a:solidFill>
                <a:effectLst/>
                <a:latin typeface="+mj-lt"/>
                <a:cs typeface="Times New Roman" pitchFamily="18" charset="0"/>
              </a:rPr>
              <a:t>Ca</a:t>
            </a:r>
            <a:r>
              <a:rPr lang="en-US" sz="4800" b="1" dirty="0">
                <a:solidFill>
                  <a:srgbClr val="C00000"/>
                </a:solidFill>
                <a:effectLst/>
                <a:latin typeface="+mj-lt"/>
                <a:cs typeface="Times New Roman" pitchFamily="18" charset="0"/>
              </a:rPr>
              <a:t> </a:t>
            </a:r>
            <a:r>
              <a:rPr lang="en-US" sz="4800" b="1" dirty="0" err="1">
                <a:solidFill>
                  <a:srgbClr val="C00000"/>
                </a:solidFill>
                <a:effectLst/>
                <a:latin typeface="+mj-lt"/>
                <a:cs typeface="Times New Roman" pitchFamily="18" charset="0"/>
              </a:rPr>
              <a:t>Kết</a:t>
            </a:r>
            <a:r>
              <a:rPr lang="en-US" sz="4800" b="1" dirty="0">
                <a:solidFill>
                  <a:srgbClr val="C00000"/>
                </a:solidFill>
                <a:effectLst/>
                <a:latin typeface="+mj-lt"/>
                <a:cs typeface="Times New Roman" pitchFamily="18" charset="0"/>
              </a:rPr>
              <a:t> </a:t>
            </a:r>
            <a:r>
              <a:rPr lang="en-US" sz="4800" b="1" dirty="0" err="1">
                <a:solidFill>
                  <a:srgbClr val="C00000"/>
                </a:solidFill>
                <a:effectLst/>
                <a:latin typeface="+mj-lt"/>
                <a:cs typeface="Times New Roman" pitchFamily="18" charset="0"/>
              </a:rPr>
              <a:t>Lễ</a:t>
            </a:r>
            <a:endParaRPr lang="en-US" sz="4800" b="1" dirty="0">
              <a:solidFill>
                <a:srgbClr val="C00000"/>
              </a:solidFill>
              <a:effectLst/>
              <a:latin typeface="+mj-lt"/>
              <a:cs typeface="Times New Roman" pitchFamily="18" charset="0"/>
            </a:endParaRPr>
          </a:p>
          <a:p>
            <a:r>
              <a:rPr lang="en-US" sz="6600" b="1" dirty="0" err="1">
                <a:solidFill>
                  <a:srgbClr val="C00000"/>
                </a:solidFill>
                <a:effectLst/>
                <a:latin typeface="+mj-lt"/>
                <a:cs typeface="Times New Roman" pitchFamily="18" charset="0"/>
              </a:rPr>
              <a:t>Kìa</a:t>
            </a:r>
            <a:r>
              <a:rPr lang="en-US" sz="6600" b="1" dirty="0">
                <a:solidFill>
                  <a:srgbClr val="C00000"/>
                </a:solidFill>
                <a:effectLst/>
                <a:latin typeface="+mj-lt"/>
                <a:cs typeface="Times New Roman" pitchFamily="18" charset="0"/>
              </a:rPr>
              <a:t> Ai</a:t>
            </a:r>
          </a:p>
          <a:p>
            <a:r>
              <a:rPr lang="en-US" sz="3600" b="1" i="1" dirty="0">
                <a:solidFill>
                  <a:srgbClr val="000066"/>
                </a:solidFill>
                <a:effectLst/>
                <a:latin typeface="+mj-lt"/>
                <a:cs typeface="Times New Roman" pitchFamily="18" charset="0"/>
              </a:rPr>
              <a:t>Vinh Hạnh</a:t>
            </a:r>
          </a:p>
        </p:txBody>
      </p:sp>
      <p:pic>
        <p:nvPicPr>
          <p:cNvPr id="2" name="Picture 1">
            <a:extLst>
              <a:ext uri="{FF2B5EF4-FFF2-40B4-BE49-F238E27FC236}">
                <a16:creationId xmlns:a16="http://schemas.microsoft.com/office/drawing/2014/main" id="{2172ACE3-9E12-7C6F-51B9-D026C4FB1B0F}"/>
              </a:ext>
            </a:extLst>
          </p:cNvPr>
          <p:cNvPicPr>
            <a:picLocks noChangeAspect="1"/>
          </p:cNvPicPr>
          <p:nvPr/>
        </p:nvPicPr>
        <p:blipFill>
          <a:blip r:embed="rId3"/>
          <a:stretch>
            <a:fillRect/>
          </a:stretch>
        </p:blipFill>
        <p:spPr>
          <a:xfrm>
            <a:off x="1752600" y="3257550"/>
            <a:ext cx="5889246" cy="932769"/>
          </a:xfrm>
          <a:prstGeom prst="rect">
            <a:avLst/>
          </a:prstGeom>
        </p:spPr>
      </p:pic>
    </p:spTree>
    <p:extLst>
      <p:ext uri="{BB962C8B-B14F-4D97-AF65-F5344CB8AC3E}">
        <p14:creationId xmlns:p14="http://schemas.microsoft.com/office/powerpoint/2010/main" val="29018102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5143500"/>
          </a:xfrm>
        </p:spPr>
        <p:txBody>
          <a:bodyPr>
            <a:normAutofit/>
          </a:bodyPr>
          <a:lstStyle/>
          <a:p>
            <a:pPr algn="just"/>
            <a:r>
              <a:rPr lang="en-US" sz="5400" b="1" u="sng" dirty="0">
                <a:solidFill>
                  <a:srgbClr val="C00000"/>
                </a:solidFill>
                <a:effectLst/>
                <a:cs typeface="Times New Roman" panose="02020603050405020304" pitchFamily="18" charset="0"/>
              </a:rPr>
              <a:t>Tk1:</a:t>
            </a:r>
            <a:r>
              <a:rPr lang="en-US" sz="5400" dirty="0">
                <a:solidFill>
                  <a:srgbClr val="000066"/>
                </a:solidFill>
                <a:effectLst/>
                <a:cs typeface="Times New Roman" panose="02020603050405020304" pitchFamily="18" charset="0"/>
              </a:rPr>
              <a:t> </a:t>
            </a:r>
            <a:r>
              <a:rPr lang="en-US" sz="5400" b="1" dirty="0" err="1">
                <a:solidFill>
                  <a:srgbClr val="000066"/>
                </a:solidFill>
                <a:effectLst/>
                <a:cs typeface="Times New Roman" panose="02020603050405020304" pitchFamily="18" charset="0"/>
              </a:rPr>
              <a:t>Kìa</a:t>
            </a:r>
            <a:r>
              <a:rPr lang="en-US" sz="5400" b="1" dirty="0">
                <a:solidFill>
                  <a:srgbClr val="000066"/>
                </a:solidFill>
                <a:effectLst/>
                <a:cs typeface="Times New Roman" panose="02020603050405020304" pitchFamily="18" charset="0"/>
              </a:rPr>
              <a:t> </a:t>
            </a:r>
            <a:r>
              <a:rPr lang="en-US" sz="5400" b="1" dirty="0" err="1">
                <a:solidFill>
                  <a:srgbClr val="000066"/>
                </a:solidFill>
                <a:effectLst/>
                <a:cs typeface="Times New Roman" panose="02020603050405020304" pitchFamily="18" charset="0"/>
              </a:rPr>
              <a:t>ai</a:t>
            </a:r>
            <a:r>
              <a:rPr lang="en-US" sz="5400" b="1" dirty="0">
                <a:solidFill>
                  <a:srgbClr val="000066"/>
                </a:solidFill>
                <a:effectLst/>
                <a:cs typeface="Times New Roman" panose="02020603050405020304" pitchFamily="18" charset="0"/>
              </a:rPr>
              <a:t> dong </a:t>
            </a:r>
            <a:r>
              <a:rPr lang="en-US" sz="5400" b="1" dirty="0" err="1">
                <a:solidFill>
                  <a:srgbClr val="000066"/>
                </a:solidFill>
                <a:effectLst/>
                <a:cs typeface="Times New Roman" panose="02020603050405020304" pitchFamily="18" charset="0"/>
              </a:rPr>
              <a:t>duổi</a:t>
            </a:r>
            <a:r>
              <a:rPr lang="en-US" sz="5400" b="1" dirty="0">
                <a:solidFill>
                  <a:srgbClr val="000066"/>
                </a:solidFill>
                <a:effectLst/>
                <a:cs typeface="Times New Roman" panose="02020603050405020304" pitchFamily="18" charset="0"/>
              </a:rPr>
              <a:t> </a:t>
            </a:r>
            <a:r>
              <a:rPr lang="en-US" sz="5400" b="1" dirty="0" err="1">
                <a:solidFill>
                  <a:srgbClr val="000066"/>
                </a:solidFill>
                <a:effectLst/>
                <a:cs typeface="Times New Roman" panose="02020603050405020304" pitchFamily="18" charset="0"/>
              </a:rPr>
              <a:t>đường</a:t>
            </a:r>
            <a:r>
              <a:rPr lang="en-US" sz="5400" b="1" dirty="0">
                <a:solidFill>
                  <a:srgbClr val="000066"/>
                </a:solidFill>
                <a:effectLst/>
                <a:cs typeface="Times New Roman" panose="02020603050405020304" pitchFamily="18" charset="0"/>
              </a:rPr>
              <a:t> </a:t>
            </a:r>
            <a:r>
              <a:rPr lang="en-US" sz="5400" b="1" dirty="0" err="1">
                <a:solidFill>
                  <a:srgbClr val="000066"/>
                </a:solidFill>
                <a:effectLst/>
                <a:cs typeface="Times New Roman" panose="02020603050405020304" pitchFamily="18" charset="0"/>
              </a:rPr>
              <a:t>gió</a:t>
            </a:r>
            <a:r>
              <a:rPr lang="en-US" sz="5400" b="1" dirty="0">
                <a:solidFill>
                  <a:srgbClr val="000066"/>
                </a:solidFill>
                <a:effectLst/>
                <a:cs typeface="Times New Roman" panose="02020603050405020304" pitchFamily="18" charset="0"/>
              </a:rPr>
              <a:t> </a:t>
            </a:r>
            <a:r>
              <a:rPr lang="en-US" sz="5400" b="1" dirty="0" err="1">
                <a:solidFill>
                  <a:srgbClr val="000066"/>
                </a:solidFill>
                <a:effectLst/>
                <a:cs typeface="Times New Roman" panose="02020603050405020304" pitchFamily="18" charset="0"/>
              </a:rPr>
              <a:t>bụi</a:t>
            </a:r>
            <a:r>
              <a:rPr lang="en-US" sz="5400" b="1" dirty="0">
                <a:solidFill>
                  <a:srgbClr val="000066"/>
                </a:solidFill>
                <a:effectLst/>
                <a:cs typeface="Times New Roman" panose="02020603050405020304" pitchFamily="18" charset="0"/>
              </a:rPr>
              <a:t> </a:t>
            </a:r>
            <a:r>
              <a:rPr lang="en-US" sz="5400" b="1" dirty="0" err="1">
                <a:solidFill>
                  <a:srgbClr val="000066"/>
                </a:solidFill>
                <a:effectLst/>
                <a:cs typeface="Times New Roman" panose="02020603050405020304" pitchFamily="18" charset="0"/>
              </a:rPr>
              <a:t>gánh</a:t>
            </a:r>
            <a:r>
              <a:rPr lang="en-US" sz="5400" b="1" dirty="0">
                <a:solidFill>
                  <a:srgbClr val="000066"/>
                </a:solidFill>
                <a:effectLst/>
                <a:cs typeface="Times New Roman" panose="02020603050405020304" pitchFamily="18" charset="0"/>
              </a:rPr>
              <a:t> </a:t>
            </a:r>
            <a:r>
              <a:rPr lang="en-US" sz="5400" b="1" dirty="0" err="1">
                <a:solidFill>
                  <a:srgbClr val="000066"/>
                </a:solidFill>
                <a:effectLst/>
                <a:cs typeface="Times New Roman" panose="02020603050405020304" pitchFamily="18" charset="0"/>
              </a:rPr>
              <a:t>sầu</a:t>
            </a:r>
            <a:r>
              <a:rPr lang="en-US" sz="5400" b="1" dirty="0">
                <a:solidFill>
                  <a:srgbClr val="000066"/>
                </a:solidFill>
                <a:effectLst/>
                <a:cs typeface="Times New Roman" panose="02020603050405020304" pitchFamily="18" charset="0"/>
              </a:rPr>
              <a:t> </a:t>
            </a:r>
            <a:r>
              <a:rPr lang="en-US" sz="5400" b="1" dirty="0" err="1">
                <a:solidFill>
                  <a:srgbClr val="000066"/>
                </a:solidFill>
                <a:effectLst/>
                <a:cs typeface="Times New Roman" panose="02020603050405020304" pitchFamily="18" charset="0"/>
              </a:rPr>
              <a:t>thương</a:t>
            </a:r>
            <a:r>
              <a:rPr lang="en-US" sz="5400" b="1" dirty="0">
                <a:solidFill>
                  <a:srgbClr val="000066"/>
                </a:solidFill>
                <a:effectLst/>
                <a:cs typeface="Times New Roman" panose="02020603050405020304" pitchFamily="18" charset="0"/>
              </a:rPr>
              <a:t> </a:t>
            </a:r>
            <a:r>
              <a:rPr lang="en-US" sz="5400" b="1" dirty="0" err="1">
                <a:solidFill>
                  <a:srgbClr val="000066"/>
                </a:solidFill>
                <a:effectLst/>
                <a:cs typeface="Times New Roman" panose="02020603050405020304" pitchFamily="18" charset="0"/>
              </a:rPr>
              <a:t>mệt</a:t>
            </a:r>
            <a:r>
              <a:rPr lang="en-US" sz="5400" b="1" dirty="0">
                <a:solidFill>
                  <a:srgbClr val="000066"/>
                </a:solidFill>
                <a:effectLst/>
                <a:cs typeface="Times New Roman" panose="02020603050405020304" pitchFamily="18" charset="0"/>
              </a:rPr>
              <a:t> </a:t>
            </a:r>
            <a:r>
              <a:rPr lang="en-US" sz="5400" b="1" dirty="0" err="1">
                <a:solidFill>
                  <a:srgbClr val="000066"/>
                </a:solidFill>
                <a:effectLst/>
                <a:cs typeface="Times New Roman" panose="02020603050405020304" pitchFamily="18" charset="0"/>
              </a:rPr>
              <a:t>mỏi</a:t>
            </a:r>
            <a:r>
              <a:rPr lang="en-US" sz="5400" b="1" dirty="0">
                <a:solidFill>
                  <a:srgbClr val="000066"/>
                </a:solidFill>
                <a:effectLst/>
                <a:cs typeface="Times New Roman" panose="02020603050405020304" pitchFamily="18" charset="0"/>
              </a:rPr>
              <a:t> </a:t>
            </a:r>
            <a:r>
              <a:rPr lang="en-US" sz="5400" b="1" dirty="0" err="1">
                <a:solidFill>
                  <a:srgbClr val="000066"/>
                </a:solidFill>
                <a:effectLst/>
                <a:cs typeface="Times New Roman" panose="02020603050405020304" pitchFamily="18" charset="0"/>
              </a:rPr>
              <a:t>hai</a:t>
            </a:r>
            <a:r>
              <a:rPr lang="en-US" sz="5400" b="1" dirty="0">
                <a:solidFill>
                  <a:srgbClr val="000066"/>
                </a:solidFill>
                <a:effectLst/>
                <a:cs typeface="Times New Roman" panose="02020603050405020304" pitchFamily="18" charset="0"/>
              </a:rPr>
              <a:t> </a:t>
            </a:r>
            <a:r>
              <a:rPr lang="en-US" sz="5400" b="1" dirty="0" err="1">
                <a:solidFill>
                  <a:srgbClr val="000066"/>
                </a:solidFill>
                <a:effectLst/>
                <a:cs typeface="Times New Roman" panose="02020603050405020304" pitchFamily="18" charset="0"/>
              </a:rPr>
              <a:t>vai</a:t>
            </a:r>
            <a:r>
              <a:rPr lang="en-US" sz="5400" b="1" dirty="0">
                <a:solidFill>
                  <a:srgbClr val="000066"/>
                </a:solidFill>
                <a:effectLst/>
                <a:cs typeface="Times New Roman" panose="02020603050405020304" pitchFamily="18" charset="0"/>
              </a:rPr>
              <a:t>. </a:t>
            </a:r>
            <a:r>
              <a:rPr lang="en-US" sz="5400" b="1" dirty="0" err="1">
                <a:solidFill>
                  <a:srgbClr val="000066"/>
                </a:solidFill>
                <a:effectLst/>
                <a:cs typeface="Times New Roman" panose="02020603050405020304" pitchFamily="18" charset="0"/>
              </a:rPr>
              <a:t>Về</a:t>
            </a:r>
            <a:r>
              <a:rPr lang="en-US" sz="5400" b="1" dirty="0">
                <a:solidFill>
                  <a:srgbClr val="000066"/>
                </a:solidFill>
                <a:effectLst/>
                <a:cs typeface="Times New Roman" panose="02020603050405020304" pitchFamily="18" charset="0"/>
              </a:rPr>
              <a:t> </a:t>
            </a:r>
            <a:r>
              <a:rPr lang="en-US" sz="5400" b="1" dirty="0" err="1">
                <a:solidFill>
                  <a:srgbClr val="000066"/>
                </a:solidFill>
                <a:effectLst/>
                <a:cs typeface="Times New Roman" panose="02020603050405020304" pitchFamily="18" charset="0"/>
              </a:rPr>
              <a:t>đây</a:t>
            </a:r>
            <a:r>
              <a:rPr lang="en-US" sz="5400" b="1" dirty="0">
                <a:solidFill>
                  <a:srgbClr val="000066"/>
                </a:solidFill>
                <a:effectLst/>
                <a:cs typeface="Times New Roman" panose="02020603050405020304" pitchFamily="18" charset="0"/>
              </a:rPr>
              <a:t> </a:t>
            </a:r>
            <a:r>
              <a:rPr lang="en-US" sz="5400" b="1" dirty="0" err="1">
                <a:solidFill>
                  <a:srgbClr val="000066"/>
                </a:solidFill>
                <a:effectLst/>
                <a:cs typeface="Times New Roman" panose="02020603050405020304" pitchFamily="18" charset="0"/>
              </a:rPr>
              <a:t>nấp</a:t>
            </a:r>
            <a:r>
              <a:rPr lang="en-US" sz="5400" b="1" dirty="0">
                <a:solidFill>
                  <a:srgbClr val="000066"/>
                </a:solidFill>
                <a:effectLst/>
                <a:cs typeface="Times New Roman" panose="02020603050405020304" pitchFamily="18" charset="0"/>
              </a:rPr>
              <a:t> </a:t>
            </a:r>
            <a:r>
              <a:rPr lang="en-US" sz="5400" b="1" dirty="0" err="1">
                <a:solidFill>
                  <a:srgbClr val="000066"/>
                </a:solidFill>
                <a:effectLst/>
                <a:cs typeface="Times New Roman" panose="02020603050405020304" pitchFamily="18" charset="0"/>
              </a:rPr>
              <a:t>bóng</a:t>
            </a:r>
            <a:r>
              <a:rPr lang="en-US" sz="5400" b="1" dirty="0">
                <a:solidFill>
                  <a:srgbClr val="000066"/>
                </a:solidFill>
                <a:effectLst/>
                <a:cs typeface="Times New Roman" panose="02020603050405020304" pitchFamily="18" charset="0"/>
              </a:rPr>
              <a:t> Sao Mai. </a:t>
            </a:r>
            <a:r>
              <a:rPr lang="en-US" sz="5400" b="1" dirty="0" err="1">
                <a:solidFill>
                  <a:srgbClr val="000066"/>
                </a:solidFill>
                <a:effectLst/>
                <a:cs typeface="Times New Roman" panose="02020603050405020304" pitchFamily="18" charset="0"/>
              </a:rPr>
              <a:t>Về</a:t>
            </a:r>
            <a:r>
              <a:rPr lang="en-US" sz="5400" b="1" dirty="0">
                <a:solidFill>
                  <a:srgbClr val="000066"/>
                </a:solidFill>
                <a:effectLst/>
                <a:cs typeface="Times New Roman" panose="02020603050405020304" pitchFamily="18" charset="0"/>
              </a:rPr>
              <a:t> </a:t>
            </a:r>
            <a:r>
              <a:rPr lang="en-US" sz="5400" b="1" dirty="0" err="1">
                <a:solidFill>
                  <a:srgbClr val="000066"/>
                </a:solidFill>
                <a:effectLst/>
                <a:cs typeface="Times New Roman" panose="02020603050405020304" pitchFamily="18" charset="0"/>
              </a:rPr>
              <a:t>đây</a:t>
            </a:r>
            <a:r>
              <a:rPr lang="en-US" sz="5400" b="1" dirty="0">
                <a:solidFill>
                  <a:srgbClr val="000066"/>
                </a:solidFill>
                <a:effectLst/>
                <a:cs typeface="Times New Roman" panose="02020603050405020304" pitchFamily="18" charset="0"/>
              </a:rPr>
              <a:t> </a:t>
            </a:r>
            <a:r>
              <a:rPr lang="en-US" sz="5400" b="1" dirty="0" err="1">
                <a:solidFill>
                  <a:srgbClr val="000066"/>
                </a:solidFill>
                <a:effectLst/>
                <a:cs typeface="Times New Roman" panose="02020603050405020304" pitchFamily="18" charset="0"/>
              </a:rPr>
              <a:t>quên</a:t>
            </a:r>
            <a:r>
              <a:rPr lang="en-US" sz="5400" b="1" dirty="0">
                <a:solidFill>
                  <a:srgbClr val="000066"/>
                </a:solidFill>
                <a:effectLst/>
                <a:cs typeface="Times New Roman" panose="02020603050405020304" pitchFamily="18" charset="0"/>
              </a:rPr>
              <a:t> </a:t>
            </a:r>
            <a:r>
              <a:rPr lang="en-US" sz="5400" b="1" dirty="0" err="1">
                <a:solidFill>
                  <a:srgbClr val="000066"/>
                </a:solidFill>
                <a:effectLst/>
                <a:cs typeface="Times New Roman" panose="02020603050405020304" pitchFamily="18" charset="0"/>
              </a:rPr>
              <a:t>lãng</a:t>
            </a:r>
            <a:r>
              <a:rPr lang="en-US" sz="5400" b="1" dirty="0">
                <a:solidFill>
                  <a:srgbClr val="000066"/>
                </a:solidFill>
                <a:effectLst/>
                <a:cs typeface="Times New Roman" panose="02020603050405020304" pitchFamily="18" charset="0"/>
              </a:rPr>
              <a:t> </a:t>
            </a:r>
            <a:r>
              <a:rPr lang="en-US" sz="5400" b="1" dirty="0" err="1">
                <a:solidFill>
                  <a:srgbClr val="000066"/>
                </a:solidFill>
                <a:effectLst/>
                <a:cs typeface="Times New Roman" panose="02020603050405020304" pitchFamily="18" charset="0"/>
              </a:rPr>
              <a:t>những</a:t>
            </a:r>
            <a:r>
              <a:rPr lang="en-US" sz="5400" b="1" dirty="0">
                <a:solidFill>
                  <a:srgbClr val="000066"/>
                </a:solidFill>
                <a:effectLst/>
                <a:cs typeface="Times New Roman" panose="02020603050405020304" pitchFamily="18" charset="0"/>
              </a:rPr>
              <a:t> </a:t>
            </a:r>
            <a:r>
              <a:rPr lang="en-US" sz="5400" b="1" dirty="0" err="1">
                <a:solidFill>
                  <a:srgbClr val="000066"/>
                </a:solidFill>
                <a:effectLst/>
                <a:cs typeface="Times New Roman" panose="02020603050405020304" pitchFamily="18" charset="0"/>
              </a:rPr>
              <a:t>ngày</a:t>
            </a:r>
            <a:r>
              <a:rPr lang="en-US" sz="5400" b="1" dirty="0">
                <a:solidFill>
                  <a:srgbClr val="000066"/>
                </a:solidFill>
                <a:effectLst/>
                <a:cs typeface="Times New Roman" panose="02020603050405020304" pitchFamily="18" charset="0"/>
              </a:rPr>
              <a:t> </a:t>
            </a:r>
            <a:r>
              <a:rPr lang="en-US" sz="5400" b="1" dirty="0" err="1">
                <a:solidFill>
                  <a:srgbClr val="000066"/>
                </a:solidFill>
                <a:effectLst/>
                <a:cs typeface="Times New Roman" panose="02020603050405020304" pitchFamily="18" charset="0"/>
              </a:rPr>
              <a:t>truân</a:t>
            </a:r>
            <a:r>
              <a:rPr lang="en-US" sz="5400" b="1" dirty="0">
                <a:solidFill>
                  <a:srgbClr val="000066"/>
                </a:solidFill>
                <a:effectLst/>
                <a:cs typeface="Times New Roman" panose="02020603050405020304" pitchFamily="18" charset="0"/>
              </a:rPr>
              <a:t> </a:t>
            </a:r>
            <a:r>
              <a:rPr lang="en-US" sz="5400" b="1" dirty="0" err="1">
                <a:solidFill>
                  <a:srgbClr val="000066"/>
                </a:solidFill>
                <a:effectLst/>
                <a:cs typeface="Times New Roman" panose="02020603050405020304" pitchFamily="18" charset="0"/>
              </a:rPr>
              <a:t>chuyên</a:t>
            </a:r>
            <a:r>
              <a:rPr lang="en-US" sz="5400" b="1" dirty="0">
                <a:solidFill>
                  <a:srgbClr val="000066"/>
                </a:solidFill>
                <a:effectLst/>
                <a:cs typeface="Times New Roman" panose="02020603050405020304" pitchFamily="18" charset="0"/>
              </a:rPr>
              <a:t>. </a:t>
            </a:r>
            <a:endParaRPr lang="en-US" sz="5400" dirty="0">
              <a:solidFill>
                <a:srgbClr val="000066"/>
              </a:solidFill>
              <a:effectLst/>
            </a:endParaRPr>
          </a:p>
        </p:txBody>
      </p:sp>
    </p:spTree>
    <p:extLst>
      <p:ext uri="{BB962C8B-B14F-4D97-AF65-F5344CB8AC3E}">
        <p14:creationId xmlns:p14="http://schemas.microsoft.com/office/powerpoint/2010/main" val="734563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r>
              <a:rPr lang="en-US" sz="6600" b="1" u="sng" dirty="0">
                <a:solidFill>
                  <a:srgbClr val="C00000"/>
                </a:solidFill>
                <a:effectLst/>
                <a:cs typeface="Times New Roman" panose="02020603050405020304" pitchFamily="18" charset="0"/>
              </a:rPr>
              <a:t>Tk2:</a:t>
            </a:r>
            <a:r>
              <a:rPr lang="en-US" sz="6600" dirty="0">
                <a:solidFill>
                  <a:srgbClr val="000066"/>
                </a:solidFill>
                <a:effectLst/>
                <a:cs typeface="Times New Roman" panose="02020603050405020304" pitchFamily="18" charset="0"/>
              </a:rPr>
              <a:t> </a:t>
            </a:r>
            <a:r>
              <a:rPr lang="en-US" sz="6000" b="1" dirty="0" err="1">
                <a:solidFill>
                  <a:srgbClr val="000066"/>
                </a:solidFill>
                <a:effectLst/>
                <a:cs typeface="Times New Roman" panose="02020603050405020304" pitchFamily="18" charset="0"/>
              </a:rPr>
              <a:t>Kìa</a:t>
            </a:r>
            <a:r>
              <a:rPr lang="en-US" sz="6000" b="1" dirty="0">
                <a:solidFill>
                  <a:srgbClr val="000066"/>
                </a:solidFill>
                <a:effectLst/>
                <a:cs typeface="Times New Roman" panose="02020603050405020304" pitchFamily="18" charset="0"/>
              </a:rPr>
              <a:t> </a:t>
            </a:r>
            <a:r>
              <a:rPr lang="en-US" sz="6000" b="1" dirty="0" err="1">
                <a:solidFill>
                  <a:srgbClr val="000066"/>
                </a:solidFill>
                <a:effectLst/>
                <a:cs typeface="Times New Roman" panose="02020603050405020304" pitchFamily="18" charset="0"/>
              </a:rPr>
              <a:t>ai</a:t>
            </a:r>
            <a:r>
              <a:rPr lang="en-US" sz="6000" b="1" dirty="0">
                <a:solidFill>
                  <a:srgbClr val="000066"/>
                </a:solidFill>
                <a:effectLst/>
                <a:cs typeface="Times New Roman" panose="02020603050405020304" pitchFamily="18" charset="0"/>
              </a:rPr>
              <a:t> </a:t>
            </a:r>
            <a:r>
              <a:rPr lang="en-US" sz="6000" b="1" dirty="0" err="1">
                <a:solidFill>
                  <a:srgbClr val="000066"/>
                </a:solidFill>
                <a:effectLst/>
                <a:cs typeface="Times New Roman" panose="02020603050405020304" pitchFamily="18" charset="0"/>
              </a:rPr>
              <a:t>thiếu</a:t>
            </a:r>
            <a:r>
              <a:rPr lang="en-US" sz="6000" b="1" dirty="0">
                <a:solidFill>
                  <a:srgbClr val="000066"/>
                </a:solidFill>
                <a:effectLst/>
                <a:cs typeface="Times New Roman" panose="02020603050405020304" pitchFamily="18" charset="0"/>
              </a:rPr>
              <a:t> </a:t>
            </a:r>
            <a:r>
              <a:rPr lang="en-US" sz="6000" b="1" dirty="0" err="1">
                <a:solidFill>
                  <a:srgbClr val="000066"/>
                </a:solidFill>
                <a:effectLst/>
                <a:cs typeface="Times New Roman" panose="02020603050405020304" pitchFamily="18" charset="0"/>
              </a:rPr>
              <a:t>vỗ</a:t>
            </a:r>
            <a:r>
              <a:rPr lang="en-US" sz="6000" b="1" dirty="0">
                <a:solidFill>
                  <a:srgbClr val="000066"/>
                </a:solidFill>
                <a:effectLst/>
                <a:cs typeface="Times New Roman" panose="02020603050405020304" pitchFamily="18" charset="0"/>
              </a:rPr>
              <a:t> </a:t>
            </a:r>
            <a:r>
              <a:rPr lang="en-US" sz="6000" b="1" dirty="0" err="1">
                <a:solidFill>
                  <a:srgbClr val="000066"/>
                </a:solidFill>
                <a:effectLst/>
                <a:cs typeface="Times New Roman" panose="02020603050405020304" pitchFamily="18" charset="0"/>
              </a:rPr>
              <a:t>về</a:t>
            </a:r>
            <a:r>
              <a:rPr lang="en-US" sz="6000" b="1" dirty="0">
                <a:solidFill>
                  <a:srgbClr val="000066"/>
                </a:solidFill>
                <a:effectLst/>
                <a:cs typeface="Times New Roman" panose="02020603050405020304" pitchFamily="18" charset="0"/>
              </a:rPr>
              <a:t> </a:t>
            </a:r>
            <a:r>
              <a:rPr lang="en-US" sz="6000" b="1" dirty="0" err="1">
                <a:solidFill>
                  <a:srgbClr val="000066"/>
                </a:solidFill>
                <a:effectLst/>
                <a:cs typeface="Times New Roman" panose="02020603050405020304" pitchFamily="18" charset="0"/>
              </a:rPr>
              <a:t>người</a:t>
            </a:r>
            <a:r>
              <a:rPr lang="en-US" sz="6000" b="1" dirty="0">
                <a:solidFill>
                  <a:srgbClr val="000066"/>
                </a:solidFill>
                <a:effectLst/>
                <a:cs typeface="Times New Roman" panose="02020603050405020304" pitchFamily="18" charset="0"/>
              </a:rPr>
              <a:t> </a:t>
            </a:r>
            <a:r>
              <a:rPr lang="en-US" sz="6000" b="1" dirty="0" err="1">
                <a:solidFill>
                  <a:srgbClr val="000066"/>
                </a:solidFill>
                <a:effectLst/>
                <a:cs typeface="Times New Roman" panose="02020603050405020304" pitchFamily="18" charset="0"/>
              </a:rPr>
              <a:t>mẹ</a:t>
            </a:r>
            <a:r>
              <a:rPr lang="en-US" sz="6000" b="1" dirty="0">
                <a:solidFill>
                  <a:srgbClr val="000066"/>
                </a:solidFill>
                <a:effectLst/>
                <a:cs typeface="Times New Roman" panose="02020603050405020304" pitchFamily="18" charset="0"/>
              </a:rPr>
              <a:t>. </a:t>
            </a:r>
            <a:r>
              <a:rPr lang="en-US" sz="6000" b="1" dirty="0" err="1">
                <a:solidFill>
                  <a:srgbClr val="000066"/>
                </a:solidFill>
                <a:effectLst/>
                <a:cs typeface="Times New Roman" panose="02020603050405020304" pitchFamily="18" charset="0"/>
              </a:rPr>
              <a:t>Tháng</a:t>
            </a:r>
            <a:r>
              <a:rPr lang="en-US" sz="6000" b="1" dirty="0">
                <a:solidFill>
                  <a:srgbClr val="000066"/>
                </a:solidFill>
                <a:effectLst/>
                <a:cs typeface="Times New Roman" panose="02020603050405020304" pitchFamily="18" charset="0"/>
              </a:rPr>
              <a:t> </a:t>
            </a:r>
            <a:r>
              <a:rPr lang="en-US" sz="6000" b="1" dirty="0" err="1">
                <a:solidFill>
                  <a:srgbClr val="000066"/>
                </a:solidFill>
                <a:effectLst/>
                <a:cs typeface="Times New Roman" panose="02020603050405020304" pitchFamily="18" charset="0"/>
              </a:rPr>
              <a:t>ngày</a:t>
            </a:r>
            <a:r>
              <a:rPr lang="en-US" sz="6000" b="1" dirty="0">
                <a:solidFill>
                  <a:srgbClr val="000066"/>
                </a:solidFill>
                <a:effectLst/>
                <a:cs typeface="Times New Roman" panose="02020603050405020304" pitchFamily="18" charset="0"/>
              </a:rPr>
              <a:t> </a:t>
            </a:r>
            <a:r>
              <a:rPr lang="en-US" sz="6000" b="1" dirty="0" err="1">
                <a:solidFill>
                  <a:srgbClr val="000066"/>
                </a:solidFill>
                <a:effectLst/>
                <a:cs typeface="Times New Roman" panose="02020603050405020304" pitchFamily="18" charset="0"/>
              </a:rPr>
              <a:t>trôi</a:t>
            </a:r>
            <a:r>
              <a:rPr lang="en-US" sz="6000" b="1" dirty="0">
                <a:solidFill>
                  <a:srgbClr val="000066"/>
                </a:solidFill>
                <a:effectLst/>
                <a:cs typeface="Times New Roman" panose="02020603050405020304" pitchFamily="18" charset="0"/>
              </a:rPr>
              <a:t> </a:t>
            </a:r>
            <a:r>
              <a:rPr lang="en-US" sz="6000" b="1" dirty="0" err="1">
                <a:solidFill>
                  <a:srgbClr val="000066"/>
                </a:solidFill>
                <a:effectLst/>
                <a:cs typeface="Times New Roman" panose="02020603050405020304" pitchFamily="18" charset="0"/>
              </a:rPr>
              <a:t>lặng</a:t>
            </a:r>
            <a:r>
              <a:rPr lang="en-US" sz="6000" b="1" dirty="0">
                <a:solidFill>
                  <a:srgbClr val="000066"/>
                </a:solidFill>
                <a:effectLst/>
                <a:cs typeface="Times New Roman" panose="02020603050405020304" pitchFamily="18" charset="0"/>
              </a:rPr>
              <a:t> </a:t>
            </a:r>
            <a:r>
              <a:rPr lang="en-US" sz="6000" b="1" dirty="0" err="1">
                <a:solidFill>
                  <a:srgbClr val="000066"/>
                </a:solidFill>
                <a:effectLst/>
                <a:cs typeface="Times New Roman" panose="02020603050405020304" pitchFamily="18" charset="0"/>
              </a:rPr>
              <a:t>lẽ</a:t>
            </a:r>
            <a:r>
              <a:rPr lang="en-US" sz="6000" b="1" dirty="0">
                <a:solidFill>
                  <a:srgbClr val="000066"/>
                </a:solidFill>
                <a:effectLst/>
                <a:cs typeface="Times New Roman" panose="02020603050405020304" pitchFamily="18" charset="0"/>
              </a:rPr>
              <a:t> </a:t>
            </a:r>
            <a:r>
              <a:rPr lang="en-US" sz="6000" b="1" dirty="0" err="1">
                <a:solidFill>
                  <a:srgbClr val="000066"/>
                </a:solidFill>
                <a:effectLst/>
                <a:cs typeface="Times New Roman" panose="02020603050405020304" pitchFamily="18" charset="0"/>
              </a:rPr>
              <a:t>cô</a:t>
            </a:r>
            <a:r>
              <a:rPr lang="en-US" sz="6000" b="1" dirty="0">
                <a:solidFill>
                  <a:srgbClr val="000066"/>
                </a:solidFill>
                <a:effectLst/>
                <a:cs typeface="Times New Roman" panose="02020603050405020304" pitchFamily="18" charset="0"/>
              </a:rPr>
              <a:t> </a:t>
            </a:r>
            <a:r>
              <a:rPr lang="en-US" sz="6000" b="1" dirty="0" err="1">
                <a:solidFill>
                  <a:srgbClr val="000066"/>
                </a:solidFill>
                <a:effectLst/>
                <a:cs typeface="Times New Roman" panose="02020603050405020304" pitchFamily="18" charset="0"/>
              </a:rPr>
              <a:t>liêu</a:t>
            </a:r>
            <a:r>
              <a:rPr lang="en-US" sz="6000" b="1" dirty="0">
                <a:solidFill>
                  <a:srgbClr val="000066"/>
                </a:solidFill>
                <a:effectLst/>
                <a:cs typeface="Times New Roman" panose="02020603050405020304" pitchFamily="18" charset="0"/>
              </a:rPr>
              <a:t>. </a:t>
            </a:r>
            <a:r>
              <a:rPr lang="en-US" sz="6000" b="1" dirty="0" err="1">
                <a:solidFill>
                  <a:srgbClr val="000066"/>
                </a:solidFill>
                <a:effectLst/>
                <a:cs typeface="Times New Roman" panose="02020603050405020304" pitchFamily="18" charset="0"/>
              </a:rPr>
              <a:t>Về</a:t>
            </a:r>
            <a:r>
              <a:rPr lang="en-US" sz="6000" b="1" dirty="0">
                <a:solidFill>
                  <a:srgbClr val="000066"/>
                </a:solidFill>
                <a:effectLst/>
                <a:cs typeface="Times New Roman" panose="02020603050405020304" pitchFamily="18" charset="0"/>
              </a:rPr>
              <a:t> </a:t>
            </a:r>
            <a:r>
              <a:rPr lang="en-US" sz="6000" b="1" dirty="0" err="1">
                <a:solidFill>
                  <a:srgbClr val="000066"/>
                </a:solidFill>
                <a:effectLst/>
                <a:cs typeface="Times New Roman" panose="02020603050405020304" pitchFamily="18" charset="0"/>
              </a:rPr>
              <a:t>đây</a:t>
            </a:r>
            <a:r>
              <a:rPr lang="en-US" sz="6000" b="1" dirty="0">
                <a:solidFill>
                  <a:srgbClr val="000066"/>
                </a:solidFill>
                <a:effectLst/>
                <a:cs typeface="Times New Roman" panose="02020603050405020304" pitchFamily="18" charset="0"/>
              </a:rPr>
              <a:t> </a:t>
            </a:r>
            <a:r>
              <a:rPr lang="en-US" sz="6000" b="1" dirty="0" err="1">
                <a:solidFill>
                  <a:srgbClr val="000066"/>
                </a:solidFill>
                <a:effectLst/>
                <a:cs typeface="Times New Roman" panose="02020603050405020304" pitchFamily="18" charset="0"/>
              </a:rPr>
              <a:t>Mẹ</a:t>
            </a:r>
            <a:r>
              <a:rPr lang="en-US" sz="6000" b="1" dirty="0">
                <a:solidFill>
                  <a:srgbClr val="000066"/>
                </a:solidFill>
                <a:effectLst/>
                <a:cs typeface="Times New Roman" panose="02020603050405020304" pitchFamily="18" charset="0"/>
              </a:rPr>
              <a:t> </a:t>
            </a:r>
            <a:r>
              <a:rPr lang="en-US" sz="6000" b="1" dirty="0" err="1">
                <a:solidFill>
                  <a:srgbClr val="000066"/>
                </a:solidFill>
                <a:effectLst/>
                <a:cs typeface="Times New Roman" panose="02020603050405020304" pitchFamily="18" charset="0"/>
              </a:rPr>
              <a:t>sẽ</a:t>
            </a:r>
            <a:r>
              <a:rPr lang="en-US" sz="6000" b="1" dirty="0">
                <a:solidFill>
                  <a:srgbClr val="000066"/>
                </a:solidFill>
                <a:effectLst/>
                <a:cs typeface="Times New Roman" panose="02020603050405020304" pitchFamily="18" charset="0"/>
              </a:rPr>
              <a:t> </a:t>
            </a:r>
            <a:r>
              <a:rPr lang="en-US" sz="6000" b="1" dirty="0" err="1">
                <a:solidFill>
                  <a:srgbClr val="000066"/>
                </a:solidFill>
                <a:effectLst/>
                <a:cs typeface="Times New Roman" panose="02020603050405020304" pitchFamily="18" charset="0"/>
              </a:rPr>
              <a:t>thương</a:t>
            </a:r>
            <a:r>
              <a:rPr lang="en-US" sz="6000" b="1" dirty="0">
                <a:solidFill>
                  <a:srgbClr val="000066"/>
                </a:solidFill>
                <a:effectLst/>
                <a:cs typeface="Times New Roman" panose="02020603050405020304" pitchFamily="18" charset="0"/>
              </a:rPr>
              <a:t> </a:t>
            </a:r>
            <a:r>
              <a:rPr lang="en-US" sz="6000" b="1" dirty="0" err="1">
                <a:solidFill>
                  <a:srgbClr val="000066"/>
                </a:solidFill>
                <a:effectLst/>
                <a:cs typeface="Times New Roman" panose="02020603050405020304" pitchFamily="18" charset="0"/>
              </a:rPr>
              <a:t>yêu</a:t>
            </a:r>
            <a:r>
              <a:rPr lang="en-US" sz="6000" b="1" dirty="0">
                <a:solidFill>
                  <a:srgbClr val="000066"/>
                </a:solidFill>
                <a:effectLst/>
                <a:cs typeface="Times New Roman" panose="02020603050405020304" pitchFamily="18" charset="0"/>
              </a:rPr>
              <a:t>. </a:t>
            </a:r>
            <a:r>
              <a:rPr lang="en-US" sz="6000" b="1" dirty="0" err="1">
                <a:solidFill>
                  <a:srgbClr val="000066"/>
                </a:solidFill>
                <a:effectLst/>
                <a:cs typeface="Times New Roman" panose="02020603050405020304" pitchFamily="18" charset="0"/>
              </a:rPr>
              <a:t>Về</a:t>
            </a:r>
            <a:r>
              <a:rPr lang="en-US" sz="6000" b="1" dirty="0">
                <a:solidFill>
                  <a:srgbClr val="000066"/>
                </a:solidFill>
                <a:effectLst/>
                <a:cs typeface="Times New Roman" panose="02020603050405020304" pitchFamily="18" charset="0"/>
              </a:rPr>
              <a:t> </a:t>
            </a:r>
            <a:r>
              <a:rPr lang="en-US" sz="6000" b="1" dirty="0" err="1">
                <a:solidFill>
                  <a:srgbClr val="000066"/>
                </a:solidFill>
                <a:effectLst/>
                <a:cs typeface="Times New Roman" panose="02020603050405020304" pitchFamily="18" charset="0"/>
              </a:rPr>
              <a:t>đây</a:t>
            </a:r>
            <a:r>
              <a:rPr lang="en-US" sz="6000" b="1" dirty="0">
                <a:solidFill>
                  <a:srgbClr val="000066"/>
                </a:solidFill>
                <a:effectLst/>
                <a:cs typeface="Times New Roman" panose="02020603050405020304" pitchFamily="18" charset="0"/>
              </a:rPr>
              <a:t> </a:t>
            </a:r>
            <a:r>
              <a:rPr lang="en-US" sz="6000" b="1" dirty="0" err="1">
                <a:solidFill>
                  <a:srgbClr val="000066"/>
                </a:solidFill>
                <a:effectLst/>
                <a:cs typeface="Times New Roman" panose="02020603050405020304" pitchFamily="18" charset="0"/>
              </a:rPr>
              <a:t>Mẹ</a:t>
            </a:r>
            <a:r>
              <a:rPr lang="en-US" sz="6000" b="1" dirty="0">
                <a:solidFill>
                  <a:srgbClr val="000066"/>
                </a:solidFill>
                <a:effectLst/>
                <a:cs typeface="Times New Roman" panose="02020603050405020304" pitchFamily="18" charset="0"/>
              </a:rPr>
              <a:t> </a:t>
            </a:r>
            <a:r>
              <a:rPr lang="en-US" sz="6000" b="1" dirty="0" err="1">
                <a:solidFill>
                  <a:srgbClr val="000066"/>
                </a:solidFill>
                <a:effectLst/>
                <a:cs typeface="Times New Roman" panose="02020603050405020304" pitchFamily="18" charset="0"/>
              </a:rPr>
              <a:t>sẽ</a:t>
            </a:r>
            <a:r>
              <a:rPr lang="en-US" sz="6000" b="1" dirty="0">
                <a:solidFill>
                  <a:srgbClr val="000066"/>
                </a:solidFill>
                <a:effectLst/>
                <a:cs typeface="Times New Roman" panose="02020603050405020304" pitchFamily="18" charset="0"/>
              </a:rPr>
              <a:t> ban </a:t>
            </a:r>
            <a:r>
              <a:rPr lang="en-US" sz="6000" b="1" dirty="0" err="1">
                <a:solidFill>
                  <a:srgbClr val="000066"/>
                </a:solidFill>
                <a:effectLst/>
                <a:cs typeface="Times New Roman" panose="02020603050405020304" pitchFamily="18" charset="0"/>
              </a:rPr>
              <a:t>nhiều</a:t>
            </a:r>
            <a:r>
              <a:rPr lang="en-US" sz="6000" b="1" dirty="0">
                <a:solidFill>
                  <a:srgbClr val="000066"/>
                </a:solidFill>
                <a:effectLst/>
                <a:cs typeface="Times New Roman" panose="02020603050405020304" pitchFamily="18" charset="0"/>
              </a:rPr>
              <a:t> </a:t>
            </a:r>
            <a:r>
              <a:rPr lang="en-US" sz="6000" b="1" dirty="0" err="1">
                <a:solidFill>
                  <a:srgbClr val="000066"/>
                </a:solidFill>
                <a:effectLst/>
                <a:cs typeface="Times New Roman" panose="02020603050405020304" pitchFamily="18" charset="0"/>
              </a:rPr>
              <a:t>ơn</a:t>
            </a:r>
            <a:r>
              <a:rPr lang="en-US" sz="6000" b="1" dirty="0">
                <a:solidFill>
                  <a:srgbClr val="000066"/>
                </a:solidFill>
                <a:effectLst/>
                <a:cs typeface="Times New Roman" panose="02020603050405020304" pitchFamily="18" charset="0"/>
              </a:rPr>
              <a:t> </a:t>
            </a:r>
            <a:r>
              <a:rPr lang="en-US" sz="6000" b="1" dirty="0" err="1">
                <a:solidFill>
                  <a:srgbClr val="000066"/>
                </a:solidFill>
                <a:effectLst/>
                <a:cs typeface="Times New Roman" panose="02020603050405020304" pitchFamily="18" charset="0"/>
              </a:rPr>
              <a:t>thiêng</a:t>
            </a:r>
            <a:r>
              <a:rPr lang="en-US" sz="6000" b="1" dirty="0">
                <a:solidFill>
                  <a:srgbClr val="000066"/>
                </a:solidFill>
                <a:effectLst/>
                <a:cs typeface="Times New Roman" panose="02020603050405020304" pitchFamily="18" charset="0"/>
              </a:rPr>
              <a:t>. </a:t>
            </a:r>
            <a:endParaRPr lang="en-US" sz="5500" dirty="0">
              <a:solidFill>
                <a:srgbClr val="000066"/>
              </a:solidFill>
              <a:effectLst/>
            </a:endParaRPr>
          </a:p>
        </p:txBody>
      </p:sp>
    </p:spTree>
    <p:extLst>
      <p:ext uri="{BB962C8B-B14F-4D97-AF65-F5344CB8AC3E}">
        <p14:creationId xmlns:p14="http://schemas.microsoft.com/office/powerpoint/2010/main" val="12260405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
        <p:nvSpPr>
          <p:cNvPr id="3" name="Rectangle 2"/>
          <p:cNvSpPr/>
          <p:nvPr/>
        </p:nvSpPr>
        <p:spPr>
          <a:xfrm>
            <a:off x="2766056" y="2190750"/>
            <a:ext cx="637794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UTM American Sans"/>
                <a:ea typeface="+mn-ea"/>
                <a:cs typeface="+mn-cs"/>
              </a:rPr>
              <a:t>BỔN MẠNG GIÁO HỌ MÔNG TRIỆU</a:t>
            </a:r>
          </a:p>
        </p:txBody>
      </p:sp>
    </p:spTree>
    <p:extLst>
      <p:ext uri="{BB962C8B-B14F-4D97-AF65-F5344CB8AC3E}">
        <p14:creationId xmlns:p14="http://schemas.microsoft.com/office/powerpoint/2010/main" val="1862486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r>
              <a:rPr lang="en-US" sz="5400" u="sng" dirty="0" err="1">
                <a:solidFill>
                  <a:srgbClr val="C00000"/>
                </a:solidFill>
                <a:effectLst/>
              </a:rPr>
              <a:t>Đk</a:t>
            </a:r>
            <a:r>
              <a:rPr lang="en-US" sz="5400" u="sng" dirty="0">
                <a:solidFill>
                  <a:srgbClr val="C00000"/>
                </a:solidFill>
                <a:effectLst/>
              </a:rPr>
              <a:t>:</a:t>
            </a:r>
            <a:r>
              <a:rPr lang="en-US" sz="5400" dirty="0">
                <a:solidFill>
                  <a:srgbClr val="000066"/>
                </a:solidFill>
                <a:effectLst/>
              </a:rPr>
              <a:t> </a:t>
            </a:r>
            <a:r>
              <a:rPr lang="en-US" sz="5400" dirty="0" err="1">
                <a:solidFill>
                  <a:srgbClr val="000066"/>
                </a:solidFill>
                <a:effectLst/>
              </a:rPr>
              <a:t>Mẹ</a:t>
            </a:r>
            <a:r>
              <a:rPr lang="en-US" sz="5400" dirty="0">
                <a:solidFill>
                  <a:srgbClr val="000066"/>
                </a:solidFill>
                <a:effectLst/>
              </a:rPr>
              <a:t> </a:t>
            </a:r>
            <a:r>
              <a:rPr lang="en-US" sz="5400" dirty="0" err="1">
                <a:solidFill>
                  <a:srgbClr val="000066"/>
                </a:solidFill>
                <a:effectLst/>
              </a:rPr>
              <a:t>lên</a:t>
            </a:r>
            <a:r>
              <a:rPr lang="en-US" sz="5400" dirty="0">
                <a:solidFill>
                  <a:srgbClr val="000066"/>
                </a:solidFill>
                <a:effectLst/>
              </a:rPr>
              <a:t> </a:t>
            </a:r>
            <a:r>
              <a:rPr lang="en-US" sz="5400" dirty="0" err="1">
                <a:solidFill>
                  <a:srgbClr val="000066"/>
                </a:solidFill>
                <a:effectLst/>
              </a:rPr>
              <a:t>trời</a:t>
            </a:r>
            <a:r>
              <a:rPr lang="en-US" sz="5400" dirty="0">
                <a:solidFill>
                  <a:srgbClr val="000066"/>
                </a:solidFill>
                <a:effectLst/>
              </a:rPr>
              <a:t> </a:t>
            </a:r>
            <a:r>
              <a:rPr lang="en-US" sz="5400" dirty="0" err="1">
                <a:solidFill>
                  <a:srgbClr val="000066"/>
                </a:solidFill>
                <a:effectLst/>
              </a:rPr>
              <a:t>giữa</a:t>
            </a:r>
            <a:r>
              <a:rPr lang="en-US" sz="5400" dirty="0">
                <a:solidFill>
                  <a:srgbClr val="000066"/>
                </a:solidFill>
                <a:effectLst/>
              </a:rPr>
              <a:t> </a:t>
            </a:r>
            <a:r>
              <a:rPr lang="en-US" sz="5400" dirty="0" err="1">
                <a:solidFill>
                  <a:srgbClr val="000066"/>
                </a:solidFill>
                <a:effectLst/>
              </a:rPr>
              <a:t>một</a:t>
            </a:r>
            <a:r>
              <a:rPr lang="en-US" sz="5400" dirty="0">
                <a:solidFill>
                  <a:srgbClr val="000066"/>
                </a:solidFill>
                <a:effectLst/>
              </a:rPr>
              <a:t> </a:t>
            </a:r>
            <a:r>
              <a:rPr lang="en-US" sz="5400" dirty="0" err="1">
                <a:solidFill>
                  <a:srgbClr val="000066"/>
                </a:solidFill>
                <a:effectLst/>
              </a:rPr>
              <a:t>ngày</a:t>
            </a:r>
            <a:r>
              <a:rPr lang="en-US" sz="5400" dirty="0">
                <a:solidFill>
                  <a:srgbClr val="000066"/>
                </a:solidFill>
                <a:effectLst/>
              </a:rPr>
              <a:t> </a:t>
            </a:r>
            <a:r>
              <a:rPr lang="en-US" sz="5400" dirty="0" err="1">
                <a:solidFill>
                  <a:srgbClr val="000066"/>
                </a:solidFill>
                <a:effectLst/>
              </a:rPr>
              <a:t>rực</a:t>
            </a:r>
            <a:r>
              <a:rPr lang="en-US" sz="5400" dirty="0">
                <a:solidFill>
                  <a:srgbClr val="000066"/>
                </a:solidFill>
                <a:effectLst/>
              </a:rPr>
              <a:t> </a:t>
            </a:r>
            <a:r>
              <a:rPr lang="en-US" sz="5400" dirty="0" err="1">
                <a:solidFill>
                  <a:srgbClr val="000066"/>
                </a:solidFill>
                <a:effectLst/>
              </a:rPr>
              <a:t>ánh</a:t>
            </a:r>
            <a:r>
              <a:rPr lang="en-US" sz="5400" dirty="0">
                <a:solidFill>
                  <a:srgbClr val="000066"/>
                </a:solidFill>
                <a:effectLst/>
              </a:rPr>
              <a:t> </a:t>
            </a:r>
            <a:r>
              <a:rPr lang="en-US" sz="5400" dirty="0" err="1">
                <a:solidFill>
                  <a:srgbClr val="000066"/>
                </a:solidFill>
                <a:effectLst/>
              </a:rPr>
              <a:t>sáng</a:t>
            </a:r>
            <a:r>
              <a:rPr lang="en-US" sz="5400" dirty="0">
                <a:solidFill>
                  <a:srgbClr val="000066"/>
                </a:solidFill>
                <a:effectLst/>
              </a:rPr>
              <a:t>. </a:t>
            </a:r>
            <a:r>
              <a:rPr lang="en-US" sz="5400" dirty="0" err="1">
                <a:solidFill>
                  <a:srgbClr val="000066"/>
                </a:solidFill>
                <a:effectLst/>
              </a:rPr>
              <a:t>Đàn</a:t>
            </a:r>
            <a:r>
              <a:rPr lang="en-US" sz="5400" dirty="0">
                <a:solidFill>
                  <a:srgbClr val="000066"/>
                </a:solidFill>
                <a:effectLst/>
              </a:rPr>
              <a:t> </a:t>
            </a:r>
            <a:r>
              <a:rPr lang="en-US" sz="5400" dirty="0" err="1">
                <a:solidFill>
                  <a:srgbClr val="000066"/>
                </a:solidFill>
                <a:effectLst/>
              </a:rPr>
              <a:t>ca</a:t>
            </a:r>
            <a:r>
              <a:rPr lang="en-US" sz="5400" dirty="0">
                <a:solidFill>
                  <a:srgbClr val="000066"/>
                </a:solidFill>
                <a:effectLst/>
              </a:rPr>
              <a:t> </a:t>
            </a:r>
            <a:r>
              <a:rPr lang="en-US" sz="5400" dirty="0" err="1">
                <a:solidFill>
                  <a:srgbClr val="000066"/>
                </a:solidFill>
                <a:effectLst/>
              </a:rPr>
              <a:t>các</a:t>
            </a:r>
            <a:r>
              <a:rPr lang="en-US" sz="5400" dirty="0">
                <a:solidFill>
                  <a:srgbClr val="000066"/>
                </a:solidFill>
                <a:effectLst/>
              </a:rPr>
              <a:t> </a:t>
            </a:r>
            <a:r>
              <a:rPr lang="en-US" sz="5400" dirty="0" err="1">
                <a:solidFill>
                  <a:srgbClr val="000066"/>
                </a:solidFill>
                <a:effectLst/>
              </a:rPr>
              <a:t>thánh</a:t>
            </a:r>
            <a:r>
              <a:rPr lang="en-US" sz="5400" dirty="0">
                <a:solidFill>
                  <a:srgbClr val="000066"/>
                </a:solidFill>
                <a:effectLst/>
              </a:rPr>
              <a:t> </a:t>
            </a:r>
            <a:r>
              <a:rPr lang="en-US" sz="5400" dirty="0" err="1">
                <a:solidFill>
                  <a:srgbClr val="000066"/>
                </a:solidFill>
                <a:effectLst/>
              </a:rPr>
              <a:t>tung</a:t>
            </a:r>
            <a:r>
              <a:rPr lang="en-US" sz="5400" dirty="0">
                <a:solidFill>
                  <a:srgbClr val="000066"/>
                </a:solidFill>
                <a:effectLst/>
              </a:rPr>
              <a:t> </a:t>
            </a:r>
            <a:r>
              <a:rPr lang="en-US" sz="5400" dirty="0" err="1">
                <a:solidFill>
                  <a:srgbClr val="000066"/>
                </a:solidFill>
                <a:effectLst/>
              </a:rPr>
              <a:t>hô</a:t>
            </a:r>
            <a:r>
              <a:rPr lang="en-US" sz="5400" dirty="0">
                <a:solidFill>
                  <a:srgbClr val="000066"/>
                </a:solidFill>
                <a:effectLst/>
              </a:rPr>
              <a:t> </a:t>
            </a:r>
            <a:r>
              <a:rPr lang="en-US" sz="5400" dirty="0" err="1">
                <a:solidFill>
                  <a:srgbClr val="000066"/>
                </a:solidFill>
                <a:effectLst/>
              </a:rPr>
              <a:t>nhân</a:t>
            </a:r>
            <a:r>
              <a:rPr lang="en-US" sz="5400" dirty="0">
                <a:solidFill>
                  <a:srgbClr val="000066"/>
                </a:solidFill>
                <a:effectLst/>
              </a:rPr>
              <a:t> </a:t>
            </a:r>
            <a:r>
              <a:rPr lang="en-US" sz="5400" dirty="0" err="1">
                <a:solidFill>
                  <a:srgbClr val="000066"/>
                </a:solidFill>
                <a:effectLst/>
              </a:rPr>
              <a:t>loại</a:t>
            </a:r>
            <a:r>
              <a:rPr lang="en-US" sz="5400" dirty="0">
                <a:solidFill>
                  <a:srgbClr val="000066"/>
                </a:solidFill>
                <a:effectLst/>
              </a:rPr>
              <a:t> </a:t>
            </a:r>
            <a:r>
              <a:rPr lang="en-US" sz="5400" dirty="0" err="1">
                <a:solidFill>
                  <a:srgbClr val="000066"/>
                </a:solidFill>
                <a:effectLst/>
              </a:rPr>
              <a:t>vui</a:t>
            </a:r>
            <a:r>
              <a:rPr lang="en-US" sz="5400" dirty="0">
                <a:solidFill>
                  <a:srgbClr val="000066"/>
                </a:solidFill>
                <a:effectLst/>
              </a:rPr>
              <a:t> </a:t>
            </a:r>
            <a:r>
              <a:rPr lang="en-US" sz="5400" dirty="0" err="1">
                <a:solidFill>
                  <a:srgbClr val="000066"/>
                </a:solidFill>
                <a:effectLst/>
              </a:rPr>
              <a:t>hát</a:t>
            </a:r>
            <a:r>
              <a:rPr lang="en-US" sz="5400" dirty="0">
                <a:solidFill>
                  <a:srgbClr val="000066"/>
                </a:solidFill>
                <a:effectLst/>
              </a:rPr>
              <a:t> </a:t>
            </a:r>
            <a:r>
              <a:rPr lang="en-US" sz="5400" dirty="0" err="1">
                <a:solidFill>
                  <a:srgbClr val="000066"/>
                </a:solidFill>
                <a:effectLst/>
              </a:rPr>
              <a:t>mừng</a:t>
            </a:r>
            <a:r>
              <a:rPr lang="en-US" sz="5400" dirty="0">
                <a:solidFill>
                  <a:srgbClr val="000066"/>
                </a:solidFill>
                <a:effectLst/>
              </a:rPr>
              <a:t> </a:t>
            </a:r>
            <a:r>
              <a:rPr lang="en-US" sz="5400" dirty="0" err="1">
                <a:solidFill>
                  <a:srgbClr val="000066"/>
                </a:solidFill>
                <a:effectLst/>
              </a:rPr>
              <a:t>vì</a:t>
            </a:r>
            <a:r>
              <a:rPr lang="en-US" sz="5400" dirty="0">
                <a:solidFill>
                  <a:srgbClr val="000066"/>
                </a:solidFill>
                <a:effectLst/>
              </a:rPr>
              <a:t> </a:t>
            </a:r>
            <a:r>
              <a:rPr lang="en-US" sz="5400" dirty="0" err="1">
                <a:solidFill>
                  <a:srgbClr val="000066"/>
                </a:solidFill>
                <a:effectLst/>
              </a:rPr>
              <a:t>xác</a:t>
            </a:r>
            <a:r>
              <a:rPr lang="en-US" sz="5400" dirty="0">
                <a:solidFill>
                  <a:srgbClr val="000066"/>
                </a:solidFill>
                <a:effectLst/>
              </a:rPr>
              <a:t> </a:t>
            </a:r>
            <a:r>
              <a:rPr lang="en-US" sz="5400" dirty="0" err="1">
                <a:solidFill>
                  <a:srgbClr val="000066"/>
                </a:solidFill>
                <a:effectLst/>
              </a:rPr>
              <a:t>hồn</a:t>
            </a:r>
            <a:r>
              <a:rPr lang="en-US" sz="5400" dirty="0">
                <a:solidFill>
                  <a:srgbClr val="000066"/>
                </a:solidFill>
                <a:effectLst/>
              </a:rPr>
              <a:t> </a:t>
            </a:r>
            <a:r>
              <a:rPr lang="en-US" sz="5400" dirty="0" err="1">
                <a:solidFill>
                  <a:srgbClr val="000066"/>
                </a:solidFill>
                <a:effectLst/>
              </a:rPr>
              <a:t>vẹn</a:t>
            </a:r>
            <a:r>
              <a:rPr lang="en-US" sz="5400" dirty="0">
                <a:solidFill>
                  <a:srgbClr val="000066"/>
                </a:solidFill>
                <a:effectLst/>
              </a:rPr>
              <a:t> </a:t>
            </a:r>
            <a:r>
              <a:rPr lang="en-US" sz="5400" dirty="0" err="1">
                <a:solidFill>
                  <a:srgbClr val="000066"/>
                </a:solidFill>
                <a:effectLst/>
              </a:rPr>
              <a:t>tuyền</a:t>
            </a:r>
            <a:r>
              <a:rPr lang="en-US" sz="5400" dirty="0">
                <a:solidFill>
                  <a:srgbClr val="000066"/>
                </a:solidFill>
                <a:effectLst/>
              </a:rPr>
              <a:t> </a:t>
            </a:r>
            <a:r>
              <a:rPr lang="en-US" sz="5400" dirty="0" err="1">
                <a:solidFill>
                  <a:srgbClr val="000066"/>
                </a:solidFill>
                <a:effectLst/>
              </a:rPr>
              <a:t>Mẹ</a:t>
            </a:r>
            <a:r>
              <a:rPr lang="en-US" sz="5400" dirty="0">
                <a:solidFill>
                  <a:srgbClr val="000066"/>
                </a:solidFill>
                <a:effectLst/>
              </a:rPr>
              <a:t> </a:t>
            </a:r>
            <a:r>
              <a:rPr lang="en-US" sz="5400" dirty="0" err="1">
                <a:solidFill>
                  <a:srgbClr val="000066"/>
                </a:solidFill>
                <a:effectLst/>
              </a:rPr>
              <a:t>về</a:t>
            </a:r>
            <a:r>
              <a:rPr lang="en-US" sz="5400" dirty="0">
                <a:solidFill>
                  <a:srgbClr val="000066"/>
                </a:solidFill>
                <a:effectLst/>
              </a:rPr>
              <a:t> </a:t>
            </a:r>
            <a:r>
              <a:rPr lang="en-US" sz="5400" dirty="0" err="1">
                <a:solidFill>
                  <a:srgbClr val="000066"/>
                </a:solidFill>
                <a:effectLst/>
              </a:rPr>
              <a:t>Thiên</a:t>
            </a:r>
            <a:r>
              <a:rPr lang="en-US" sz="5400" dirty="0">
                <a:solidFill>
                  <a:srgbClr val="000066"/>
                </a:solidFill>
                <a:effectLst/>
              </a:rPr>
              <a:t> </a:t>
            </a:r>
            <a:r>
              <a:rPr lang="en-US" sz="5400" dirty="0" err="1">
                <a:solidFill>
                  <a:srgbClr val="000066"/>
                </a:solidFill>
                <a:effectLst/>
              </a:rPr>
              <a:t>cung</a:t>
            </a:r>
            <a:r>
              <a:rPr lang="en-US" sz="5400" dirty="0">
                <a:solidFill>
                  <a:srgbClr val="000066"/>
                </a:solidFill>
                <a:effectLst/>
              </a:rPr>
              <a:t>. </a:t>
            </a:r>
          </a:p>
        </p:txBody>
      </p:sp>
    </p:spTree>
    <p:extLst>
      <p:ext uri="{BB962C8B-B14F-4D97-AF65-F5344CB8AC3E}">
        <p14:creationId xmlns:p14="http://schemas.microsoft.com/office/powerpoint/2010/main" val="1767343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r>
              <a:rPr lang="en-US" sz="5400" u="sng" dirty="0">
                <a:solidFill>
                  <a:srgbClr val="C00000"/>
                </a:solidFill>
                <a:effectLst/>
              </a:rPr>
              <a:t>**:</a:t>
            </a:r>
            <a:r>
              <a:rPr lang="en-US" sz="5400" dirty="0">
                <a:solidFill>
                  <a:srgbClr val="000066"/>
                </a:solidFill>
                <a:effectLst/>
              </a:rPr>
              <a:t> </a:t>
            </a:r>
            <a:r>
              <a:rPr lang="en-US" sz="5400" dirty="0" err="1">
                <a:solidFill>
                  <a:srgbClr val="000066"/>
                </a:solidFill>
                <a:effectLst/>
              </a:rPr>
              <a:t>Mẹ</a:t>
            </a:r>
            <a:r>
              <a:rPr lang="en-US" sz="5400" dirty="0">
                <a:solidFill>
                  <a:srgbClr val="000066"/>
                </a:solidFill>
                <a:effectLst/>
              </a:rPr>
              <a:t> </a:t>
            </a:r>
            <a:r>
              <a:rPr lang="en-US" sz="5400" dirty="0" err="1">
                <a:solidFill>
                  <a:srgbClr val="000066"/>
                </a:solidFill>
                <a:effectLst/>
              </a:rPr>
              <a:t>lên</a:t>
            </a:r>
            <a:r>
              <a:rPr lang="en-US" sz="5400" dirty="0">
                <a:solidFill>
                  <a:srgbClr val="000066"/>
                </a:solidFill>
                <a:effectLst/>
              </a:rPr>
              <a:t> </a:t>
            </a:r>
            <a:r>
              <a:rPr lang="en-US" sz="5400" dirty="0" err="1">
                <a:solidFill>
                  <a:srgbClr val="000066"/>
                </a:solidFill>
                <a:effectLst/>
              </a:rPr>
              <a:t>trời</a:t>
            </a:r>
            <a:r>
              <a:rPr lang="en-US" sz="5400" dirty="0">
                <a:solidFill>
                  <a:srgbClr val="000066"/>
                </a:solidFill>
                <a:effectLst/>
              </a:rPr>
              <a:t> </a:t>
            </a:r>
            <a:r>
              <a:rPr lang="en-US" sz="5400" dirty="0" err="1">
                <a:solidFill>
                  <a:srgbClr val="000066"/>
                </a:solidFill>
                <a:effectLst/>
              </a:rPr>
              <a:t>ngày</a:t>
            </a:r>
            <a:r>
              <a:rPr lang="en-US" sz="5400" dirty="0">
                <a:solidFill>
                  <a:srgbClr val="000066"/>
                </a:solidFill>
                <a:effectLst/>
              </a:rPr>
              <a:t> </a:t>
            </a:r>
            <a:r>
              <a:rPr lang="en-US" sz="5400" dirty="0" err="1">
                <a:solidFill>
                  <a:srgbClr val="000066"/>
                </a:solidFill>
                <a:effectLst/>
              </a:rPr>
              <a:t>mừng</a:t>
            </a:r>
            <a:r>
              <a:rPr lang="en-US" sz="5400" dirty="0">
                <a:solidFill>
                  <a:srgbClr val="000066"/>
                </a:solidFill>
                <a:effectLst/>
              </a:rPr>
              <a:t> </a:t>
            </a:r>
            <a:r>
              <a:rPr lang="en-US" sz="5400" dirty="0" err="1">
                <a:solidFill>
                  <a:srgbClr val="000066"/>
                </a:solidFill>
                <a:effectLst/>
              </a:rPr>
              <a:t>vui</a:t>
            </a:r>
            <a:r>
              <a:rPr lang="en-US" sz="5400" dirty="0">
                <a:solidFill>
                  <a:srgbClr val="000066"/>
                </a:solidFill>
                <a:effectLst/>
              </a:rPr>
              <a:t> </a:t>
            </a:r>
            <a:r>
              <a:rPr lang="en-US" sz="5400" dirty="0" err="1">
                <a:solidFill>
                  <a:srgbClr val="000066"/>
                </a:solidFill>
                <a:effectLst/>
              </a:rPr>
              <a:t>cho</a:t>
            </a:r>
            <a:r>
              <a:rPr lang="en-US" sz="5400" dirty="0">
                <a:solidFill>
                  <a:srgbClr val="000066"/>
                </a:solidFill>
                <a:effectLst/>
              </a:rPr>
              <a:t> </a:t>
            </a:r>
            <a:r>
              <a:rPr lang="en-US" sz="5400" dirty="0" err="1">
                <a:solidFill>
                  <a:srgbClr val="000066"/>
                </a:solidFill>
                <a:effectLst/>
              </a:rPr>
              <a:t>Thiên</a:t>
            </a:r>
            <a:r>
              <a:rPr lang="en-US" sz="5400" dirty="0">
                <a:solidFill>
                  <a:srgbClr val="000066"/>
                </a:solidFill>
                <a:effectLst/>
              </a:rPr>
              <a:t> </a:t>
            </a:r>
            <a:r>
              <a:rPr lang="en-US" sz="5400" dirty="0" err="1">
                <a:solidFill>
                  <a:srgbClr val="000066"/>
                </a:solidFill>
                <a:effectLst/>
              </a:rPr>
              <a:t>quốc</a:t>
            </a:r>
            <a:r>
              <a:rPr lang="en-US" sz="5400" dirty="0">
                <a:solidFill>
                  <a:srgbClr val="000066"/>
                </a:solidFill>
                <a:effectLst/>
              </a:rPr>
              <a:t>. </a:t>
            </a:r>
            <a:r>
              <a:rPr lang="en-US" sz="5400" dirty="0" err="1">
                <a:solidFill>
                  <a:srgbClr val="000066"/>
                </a:solidFill>
                <a:effectLst/>
              </a:rPr>
              <a:t>Hào</a:t>
            </a:r>
            <a:r>
              <a:rPr lang="en-US" sz="5400" dirty="0">
                <a:solidFill>
                  <a:srgbClr val="000066"/>
                </a:solidFill>
                <a:effectLst/>
              </a:rPr>
              <a:t> </a:t>
            </a:r>
            <a:r>
              <a:rPr lang="en-US" sz="5400" dirty="0" err="1">
                <a:solidFill>
                  <a:srgbClr val="000066"/>
                </a:solidFill>
                <a:effectLst/>
              </a:rPr>
              <a:t>quang</a:t>
            </a:r>
            <a:r>
              <a:rPr lang="en-US" sz="5400" dirty="0">
                <a:solidFill>
                  <a:srgbClr val="000066"/>
                </a:solidFill>
                <a:effectLst/>
              </a:rPr>
              <a:t> </a:t>
            </a:r>
            <a:r>
              <a:rPr lang="en-US" sz="5400" dirty="0" err="1">
                <a:solidFill>
                  <a:srgbClr val="000066"/>
                </a:solidFill>
                <a:effectLst/>
              </a:rPr>
              <a:t>Mẹ</a:t>
            </a:r>
            <a:r>
              <a:rPr lang="en-US" sz="5400" dirty="0">
                <a:solidFill>
                  <a:srgbClr val="000066"/>
                </a:solidFill>
                <a:effectLst/>
              </a:rPr>
              <a:t> </a:t>
            </a:r>
            <a:r>
              <a:rPr lang="en-US" sz="5400" dirty="0" err="1">
                <a:solidFill>
                  <a:srgbClr val="000066"/>
                </a:solidFill>
                <a:effectLst/>
              </a:rPr>
              <a:t>Chúa</a:t>
            </a:r>
            <a:r>
              <a:rPr lang="en-US" sz="5400" dirty="0">
                <a:solidFill>
                  <a:srgbClr val="000066"/>
                </a:solidFill>
                <a:effectLst/>
              </a:rPr>
              <a:t> Ba </a:t>
            </a:r>
            <a:r>
              <a:rPr lang="en-US" sz="5400" dirty="0" err="1">
                <a:solidFill>
                  <a:srgbClr val="000066"/>
                </a:solidFill>
                <a:effectLst/>
              </a:rPr>
              <a:t>ngôi</a:t>
            </a:r>
            <a:r>
              <a:rPr lang="en-US" sz="5400" dirty="0">
                <a:solidFill>
                  <a:srgbClr val="000066"/>
                </a:solidFill>
                <a:effectLst/>
              </a:rPr>
              <a:t> </a:t>
            </a:r>
            <a:r>
              <a:rPr lang="en-US" sz="5400" dirty="0" err="1">
                <a:solidFill>
                  <a:srgbClr val="000066"/>
                </a:solidFill>
                <a:effectLst/>
              </a:rPr>
              <a:t>sáng</a:t>
            </a:r>
            <a:r>
              <a:rPr lang="en-US" sz="5400" dirty="0">
                <a:solidFill>
                  <a:srgbClr val="000066"/>
                </a:solidFill>
                <a:effectLst/>
              </a:rPr>
              <a:t> </a:t>
            </a:r>
            <a:r>
              <a:rPr lang="en-US" sz="5400" dirty="0" err="1">
                <a:solidFill>
                  <a:srgbClr val="000066"/>
                </a:solidFill>
                <a:effectLst/>
              </a:rPr>
              <a:t>ngời</a:t>
            </a:r>
            <a:r>
              <a:rPr lang="en-US" sz="5400" dirty="0">
                <a:solidFill>
                  <a:srgbClr val="000066"/>
                </a:solidFill>
                <a:effectLst/>
              </a:rPr>
              <a:t> </a:t>
            </a:r>
            <a:r>
              <a:rPr lang="en-US" sz="5400" dirty="0" err="1">
                <a:solidFill>
                  <a:srgbClr val="000066"/>
                </a:solidFill>
                <a:effectLst/>
              </a:rPr>
              <a:t>khắp</a:t>
            </a:r>
            <a:r>
              <a:rPr lang="en-US" sz="5400" dirty="0">
                <a:solidFill>
                  <a:srgbClr val="000066"/>
                </a:solidFill>
                <a:effectLst/>
              </a:rPr>
              <a:t> </a:t>
            </a:r>
            <a:r>
              <a:rPr lang="en-US" sz="5400" dirty="0" err="1">
                <a:solidFill>
                  <a:srgbClr val="000066"/>
                </a:solidFill>
                <a:effectLst/>
              </a:rPr>
              <a:t>chín</a:t>
            </a:r>
            <a:r>
              <a:rPr lang="en-US" sz="5400" dirty="0">
                <a:solidFill>
                  <a:srgbClr val="000066"/>
                </a:solidFill>
                <a:effectLst/>
              </a:rPr>
              <a:t> </a:t>
            </a:r>
            <a:r>
              <a:rPr lang="en-US" sz="5400" dirty="0" err="1">
                <a:solidFill>
                  <a:srgbClr val="000066"/>
                </a:solidFill>
                <a:effectLst/>
              </a:rPr>
              <a:t>tầng</a:t>
            </a:r>
            <a:r>
              <a:rPr lang="en-US" sz="5400" dirty="0">
                <a:solidFill>
                  <a:srgbClr val="000066"/>
                </a:solidFill>
                <a:effectLst/>
              </a:rPr>
              <a:t> </a:t>
            </a:r>
            <a:r>
              <a:rPr lang="en-US" sz="5400" dirty="0" err="1">
                <a:solidFill>
                  <a:srgbClr val="000066"/>
                </a:solidFill>
                <a:effectLst/>
              </a:rPr>
              <a:t>vì</a:t>
            </a:r>
            <a:r>
              <a:rPr lang="en-US" sz="5400" dirty="0">
                <a:solidFill>
                  <a:srgbClr val="000066"/>
                </a:solidFill>
                <a:effectLst/>
              </a:rPr>
              <a:t> </a:t>
            </a:r>
            <a:r>
              <a:rPr lang="en-US" sz="5400" dirty="0" err="1">
                <a:solidFill>
                  <a:srgbClr val="000066"/>
                </a:solidFill>
                <a:effectLst/>
              </a:rPr>
              <a:t>xác</a:t>
            </a:r>
            <a:r>
              <a:rPr lang="en-US" sz="5400" dirty="0">
                <a:solidFill>
                  <a:srgbClr val="000066"/>
                </a:solidFill>
                <a:effectLst/>
              </a:rPr>
              <a:t> </a:t>
            </a:r>
            <a:r>
              <a:rPr lang="en-US" sz="5400" dirty="0" err="1">
                <a:solidFill>
                  <a:srgbClr val="000066"/>
                </a:solidFill>
                <a:effectLst/>
              </a:rPr>
              <a:t>hồn</a:t>
            </a:r>
            <a:r>
              <a:rPr lang="en-US" sz="5400" dirty="0">
                <a:solidFill>
                  <a:srgbClr val="000066"/>
                </a:solidFill>
                <a:effectLst/>
              </a:rPr>
              <a:t> </a:t>
            </a:r>
            <a:r>
              <a:rPr lang="en-US" sz="5400" dirty="0" err="1">
                <a:solidFill>
                  <a:srgbClr val="000066"/>
                </a:solidFill>
                <a:effectLst/>
              </a:rPr>
              <a:t>vẹn</a:t>
            </a:r>
            <a:r>
              <a:rPr lang="en-US" sz="5400" dirty="0">
                <a:solidFill>
                  <a:srgbClr val="000066"/>
                </a:solidFill>
                <a:effectLst/>
              </a:rPr>
              <a:t> </a:t>
            </a:r>
            <a:r>
              <a:rPr lang="en-US" sz="5400" dirty="0" err="1">
                <a:solidFill>
                  <a:srgbClr val="000066"/>
                </a:solidFill>
                <a:effectLst/>
              </a:rPr>
              <a:t>tuyền</a:t>
            </a:r>
            <a:r>
              <a:rPr lang="en-US" sz="5400" dirty="0">
                <a:solidFill>
                  <a:srgbClr val="000066"/>
                </a:solidFill>
                <a:effectLst/>
              </a:rPr>
              <a:t> </a:t>
            </a:r>
            <a:r>
              <a:rPr lang="en-US" sz="5400" dirty="0" err="1">
                <a:solidFill>
                  <a:srgbClr val="000066"/>
                </a:solidFill>
                <a:effectLst/>
              </a:rPr>
              <a:t>Mẹ</a:t>
            </a:r>
            <a:r>
              <a:rPr lang="en-US" sz="5400" dirty="0">
                <a:solidFill>
                  <a:srgbClr val="000066"/>
                </a:solidFill>
                <a:effectLst/>
              </a:rPr>
              <a:t> </a:t>
            </a:r>
            <a:r>
              <a:rPr lang="en-US" sz="5400" dirty="0" err="1">
                <a:solidFill>
                  <a:srgbClr val="000066"/>
                </a:solidFill>
                <a:effectLst/>
              </a:rPr>
              <a:t>tới</a:t>
            </a:r>
            <a:r>
              <a:rPr lang="en-US" sz="5400" dirty="0">
                <a:solidFill>
                  <a:srgbClr val="000066"/>
                </a:solidFill>
                <a:effectLst/>
              </a:rPr>
              <a:t> </a:t>
            </a:r>
            <a:r>
              <a:rPr lang="en-US" sz="5400" dirty="0" err="1">
                <a:solidFill>
                  <a:srgbClr val="000066"/>
                </a:solidFill>
                <a:effectLst/>
              </a:rPr>
              <a:t>Thiên</a:t>
            </a:r>
            <a:r>
              <a:rPr lang="en-US" sz="5400" dirty="0">
                <a:solidFill>
                  <a:srgbClr val="000066"/>
                </a:solidFill>
                <a:effectLst/>
              </a:rPr>
              <a:t> </a:t>
            </a:r>
            <a:r>
              <a:rPr lang="en-US" sz="5400" dirty="0" err="1">
                <a:solidFill>
                  <a:srgbClr val="000066"/>
                </a:solidFill>
                <a:effectLst/>
              </a:rPr>
              <a:t>đường</a:t>
            </a:r>
            <a:r>
              <a:rPr lang="en-US" sz="5400" dirty="0">
                <a:solidFill>
                  <a:srgbClr val="000066"/>
                </a:solidFill>
                <a:effectLst/>
              </a:rPr>
              <a:t>. </a:t>
            </a:r>
          </a:p>
        </p:txBody>
      </p:sp>
    </p:spTree>
    <p:extLst>
      <p:ext uri="{BB962C8B-B14F-4D97-AF65-F5344CB8AC3E}">
        <p14:creationId xmlns:p14="http://schemas.microsoft.com/office/powerpoint/2010/main" val="2262461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
        <p:nvSpPr>
          <p:cNvPr id="3" name="Rectangle 2"/>
          <p:cNvSpPr/>
          <p:nvPr/>
        </p:nvSpPr>
        <p:spPr>
          <a:xfrm>
            <a:off x="2766056" y="2190750"/>
            <a:ext cx="637794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UTM American Sans"/>
                <a:ea typeface="+mn-ea"/>
                <a:cs typeface="+mn-cs"/>
              </a:rPr>
              <a:t>BỔN MẠNG GIÁO HỌ MÔNG TRIỆU</a:t>
            </a:r>
          </a:p>
        </p:txBody>
      </p:sp>
    </p:spTree>
    <p:extLst>
      <p:ext uri="{BB962C8B-B14F-4D97-AF65-F5344CB8AC3E}">
        <p14:creationId xmlns:p14="http://schemas.microsoft.com/office/powerpoint/2010/main" val="3589771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606</TotalTime>
  <Words>1666</Words>
  <Application>Microsoft Office PowerPoint</Application>
  <PresentationFormat>On-screen Show (16:9)</PresentationFormat>
  <Paragraphs>105</Paragraphs>
  <Slides>69</Slides>
  <Notes>0</Notes>
  <HiddenSlides>0</HiddenSlides>
  <MMClips>0</MMClips>
  <ScaleCrop>false</ScaleCrop>
  <HeadingPairs>
    <vt:vector size="6" baseType="variant">
      <vt:variant>
        <vt:lpstr>Fonts Used</vt:lpstr>
      </vt:variant>
      <vt:variant>
        <vt:i4>4</vt:i4>
      </vt:variant>
      <vt:variant>
        <vt:lpstr>Theme</vt:lpstr>
      </vt:variant>
      <vt:variant>
        <vt:i4>18</vt:i4>
      </vt:variant>
      <vt:variant>
        <vt:lpstr>Slide Titles</vt:lpstr>
      </vt:variant>
      <vt:variant>
        <vt:i4>69</vt:i4>
      </vt:variant>
    </vt:vector>
  </HeadingPairs>
  <TitlesOfParts>
    <vt:vector size="91" baseType="lpstr">
      <vt:lpstr>Arial</vt:lpstr>
      <vt:lpstr>Tahoma</vt:lpstr>
      <vt:lpstr>Times New Roman</vt:lpstr>
      <vt:lpstr>UTM American Sans</vt:lpstr>
      <vt:lpstr>Office Theme</vt:lpstr>
      <vt:lpstr>4_Office Theme</vt:lpstr>
      <vt:lpstr>11_Office Theme</vt:lpstr>
      <vt:lpstr>16_Office Theme</vt:lpstr>
      <vt:lpstr>2_Office Theme</vt:lpstr>
      <vt:lpstr>18_Office Theme</vt:lpstr>
      <vt:lpstr>22_Office Theme</vt:lpstr>
      <vt:lpstr>1_Office Theme</vt:lpstr>
      <vt:lpstr>36_Default Design</vt:lpstr>
      <vt:lpstr>14_Office Theme</vt:lpstr>
      <vt:lpstr>7_Office Theme</vt:lpstr>
      <vt:lpstr>23_Office Theme</vt:lpstr>
      <vt:lpstr>3_Office Theme</vt:lpstr>
      <vt:lpstr>6_Office Theme</vt:lpstr>
      <vt:lpstr>8_Office Theme</vt:lpstr>
      <vt:lpstr>10_Office Theme</vt:lpstr>
      <vt:lpstr>37_Default Design</vt:lpstr>
      <vt:lpstr>5_Office Theme</vt:lpstr>
      <vt:lpstr> THỨ NĂM NGÀY 15-08 THÁNH LỄ CHÍNH NGÀY ĐỨC MARIA HỒN XÁC LÊN TRỜI Lễ Trọng ( Sách bài đọc quyển 2 trang 780 )</vt:lpstr>
      <vt:lpstr>PowerPoint Presentation</vt:lpstr>
      <vt:lpstr>PowerPoint Presentation</vt:lpstr>
      <vt:lpstr>Đk: Mẹ lên trời giữa một ngày rực ánh sáng. Đàn ca các thánh tung hô nhân loại vui hát mừng vì xác hồn vẹn tuyền Mẹ về Thiên cung. </vt:lpstr>
      <vt:lpstr>**: Mẹ lên trời ngày mừng vui cho Thiên quốc. Hào quang Mẹ Chúa Ba ngôi sáng ngời khắp chín tầng vì xác hồn vẹn tuyền Mẹ tới Thiên đường. </vt:lpstr>
      <vt:lpstr>Tk1: Mẹ ơi thế trần là nơi gian khổ biển đời con gặp bao cơn giông tố. Mẹ chính là đuốc sáng soi ban đêm. Soi dẫn lối thuyền con về bến êm đềm </vt:lpstr>
      <vt:lpstr>Đk: Mẹ lên trời giữa một ngày rực ánh sáng. Đàn ca các thánh tung hô nhân loại vui hát mừng vì xác hồn vẹn tuyền Mẹ về Thiên cung. </vt:lpstr>
      <vt:lpstr>**: Mẹ lên trời ngày mừng vui cho Thiên quốc. Hào quang Mẹ Chúa Ba ngôi sáng ngời khắp chín tầng vì xác hồn vẹn tuyền Mẹ tới Thiên đường. </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Đk: Hoàng hậu đứng bên hữu Đức Vua, trang điểm vàng ô-phia diễm lệ.</vt:lpstr>
      <vt:lpstr>Tk1: Hoàng hậu đứng bên hữu Đức Vua, trang điểm vàng ô-phia diễm lệ.</vt:lpstr>
      <vt:lpstr>Đk: Hoàng hậu đứng bên hữu Đức Vua, trang điểm vàng ô-phia diễm lệ.</vt:lpstr>
      <vt:lpstr>Tk2: Tôn nương hỡi coi đi lắng nghe nào, quên dân tộc quên đi nhà phụ thân.</vt:lpstr>
      <vt:lpstr>Đk: Hoàng hậu đứng bên hữu Đức Vua, trang điểm vàng ô-phia diễm lệ.</vt:lpstr>
      <vt:lpstr>Tk3: Bao hương sắc quân vương rất yêu vì, mau vô lạy Đức Chúa của nàng đi.</vt:lpstr>
      <vt:lpstr>Đk: Hoàng hậu đứng bên hữu Đức Vua, trang điểm vàng ô-phia diễm lệ.</vt:lpstr>
      <vt:lpstr>Tk4: Bao vui sướng hoan ca rất tưng bừng, đây bao người đi vô tận hoàng cung.</vt:lpstr>
      <vt:lpstr>Đk: Hoàng hậu đứng bên hữu Đức Vua, trang điểm vàng ô-phia diễm lệ.</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Dâng dâng Chúa Trời lúa thơm nho chín đỏ, cây xanh hoa dẹp trái ngon, cả hương lòng đang thắm nồng</vt:lpstr>
      <vt:lpstr>ĐK: Dâng dâng lên Chúa đây nắng úa với đây mưa hồng. Kính dâng Ngài trót cuộc đời ước mong hoài thắm tươi. </vt:lpstr>
      <vt:lpstr>Tk2: Dâng dâng tháng ngày thế gian luôn biến đổi hoa xuân mưa hạ gió thu một năm buồn vui mấy mùa. </vt:lpstr>
      <vt:lpstr>ĐK: Dâng dâng lên Chúa đây nắng úa với đây mưa hồng. Kính dâng Ngài trót cuộc đời ước mong hoài thắm tươi. </vt:lpstr>
      <vt:lpstr>Tk3: Dâng dâng kiếp người ví như con suối nhỏ lênh đênh trôi về biển khơi nguyện mong sạch trong suốt đời. </vt:lpstr>
      <vt:lpstr>ĐK: Dâng dâng lên Chúa đây nắng úa với đây mưa hồng. Kính dâng Ngài trót cuộc đời ước mong hoài thắm tươi. </vt:lpstr>
      <vt:lpstr>PowerPoint Presentation</vt:lpstr>
      <vt:lpstr>PowerPoint Presentation</vt:lpstr>
      <vt:lpstr>PowerPoint Presentation</vt:lpstr>
      <vt:lpstr>Tk1: Chúa vẫn âm thầm từng ngày trong con, với những vui buồn cuộc đời nhân gian, bước con lầm than tình Chúa vẫn dâng tràn. Tình yêu của Chúa ví như khung trời xanh, ngày đêm lặng lẽ vẫn chờ che mọi lúc bước con an bình đời thắm tươi đẹp tình. </vt:lpstr>
      <vt:lpstr>Đk:  Chúa ở cùng con với tấm lòng son sống cho đời con chan chứa khôn vơi tình thương Chúa sáng ngời. Tình con dâng Chúa quyết tâm từ đây mến yêu nồng say dấn thân dựng xây trọn cả cuộc đời này. </vt:lpstr>
      <vt:lpstr>Tk2: Chúa vẫn âm thầm lặng nhìn con đi ánh mắt nhân từ dịu dàng yêu thương bước đi ngàn phương cùng với con trên đường. Tình yêu của Chúa thắm tô cho đời con làm nên cuộc sống sáng ngời trong tình mến mãi luôn vững bền tình Chúa ôi ngọt mềm. </vt:lpstr>
      <vt:lpstr>Đk:  Chúa ở cùng con với tấm lòng son sống cho đời con chan chứa khôn vơi tình thương Chúa sáng ngời. Tình con dâng Chúa quyết tâm từ đây mến yêu nồng say dấn thân dựng xây trọn cả cuộc đời này. </vt:lpstr>
      <vt:lpstr>Tk3: Chúa vẫn âm thầm đợi chờ trong con biết hiến dâng trọn cuộc đời xin vâng biết quên mình đi để mến yêu chân tình. Để còn vang mãi khúc ca của đời con lời chúc tụng Chúa Đấng Tình Yêu vạn thuở Đấng con tôn thờ và mến yêu đợi chờ. </vt:lpstr>
      <vt:lpstr>Đk:  Chúa ở cùng con với tấm lòng son sống cho đời con chan chứa khôn vơi tình thương Chúa sáng ngời. Tình con dâng Chúa quyết tâm từ đây mến yêu nồng say dấn thân dựng xây trọn cả cuộc đời này. </vt:lpstr>
      <vt:lpstr>PowerPoint Presentation</vt:lpstr>
      <vt:lpstr>PowerPoint Presentation</vt:lpstr>
      <vt:lpstr>PowerPoint Presentation</vt:lpstr>
      <vt:lpstr>PowerPoint Presentation</vt:lpstr>
      <vt:lpstr>Tk2: Kìa ai thiếu vỗ về người mẹ. Tháng ngày trôi lặng lẽ cô liêu. Về đây Mẹ sẽ thương yêu. Về đây Mẹ sẽ ban nhiều ơn thiêng.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88</cp:revision>
  <dcterms:created xsi:type="dcterms:W3CDTF">2022-10-30T00:36:35Z</dcterms:created>
  <dcterms:modified xsi:type="dcterms:W3CDTF">2024-08-08T07:38:26Z</dcterms:modified>
</cp:coreProperties>
</file>