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0" r:id="rId5"/>
    <p:sldMasterId id="2147483712" r:id="rId6"/>
  </p:sldMasterIdLst>
  <p:sldIdLst>
    <p:sldId id="444" r:id="rId7"/>
    <p:sldId id="306" r:id="rId8"/>
    <p:sldId id="307" r:id="rId9"/>
    <p:sldId id="308" r:id="rId10"/>
    <p:sldId id="427" r:id="rId11"/>
    <p:sldId id="426" r:id="rId12"/>
    <p:sldId id="428" r:id="rId13"/>
    <p:sldId id="445" r:id="rId14"/>
    <p:sldId id="392" r:id="rId15"/>
    <p:sldId id="393" r:id="rId16"/>
    <p:sldId id="394" r:id="rId17"/>
    <p:sldId id="395" r:id="rId18"/>
    <p:sldId id="396" r:id="rId19"/>
    <p:sldId id="397" r:id="rId20"/>
    <p:sldId id="398" r:id="rId21"/>
    <p:sldId id="399" r:id="rId22"/>
    <p:sldId id="446" r:id="rId23"/>
    <p:sldId id="370" r:id="rId24"/>
    <p:sldId id="362" r:id="rId25"/>
    <p:sldId id="363" r:id="rId26"/>
    <p:sldId id="364" r:id="rId27"/>
    <p:sldId id="437" r:id="rId28"/>
    <p:sldId id="435" r:id="rId29"/>
    <p:sldId id="438" r:id="rId30"/>
    <p:sldId id="436" r:id="rId31"/>
    <p:sldId id="439" r:id="rId32"/>
    <p:sldId id="318" r:id="rId33"/>
    <p:sldId id="319" r:id="rId34"/>
    <p:sldId id="430" r:id="rId35"/>
    <p:sldId id="321"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31" r:id="rId50"/>
    <p:sldId id="320" r:id="rId51"/>
    <p:sldId id="323" r:id="rId52"/>
    <p:sldId id="324" r:id="rId53"/>
    <p:sldId id="440" r:id="rId54"/>
    <p:sldId id="326" r:id="rId55"/>
    <p:sldId id="447" r:id="rId56"/>
    <p:sldId id="328" r:id="rId57"/>
    <p:sldId id="329" r:id="rId58"/>
    <p:sldId id="330" r:id="rId59"/>
    <p:sldId id="441" r:id="rId60"/>
    <p:sldId id="331" r:id="rId61"/>
    <p:sldId id="442" r:id="rId62"/>
    <p:sldId id="332" r:id="rId63"/>
    <p:sldId id="443" r:id="rId64"/>
    <p:sldId id="372" r:id="rId65"/>
    <p:sldId id="433" r:id="rId66"/>
    <p:sldId id="336" r:id="rId67"/>
    <p:sldId id="337" r:id="rId68"/>
    <p:sldId id="338" r:id="rId69"/>
    <p:sldId id="448"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72044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536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26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78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76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637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957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020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570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864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45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1642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67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21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84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297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551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51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028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759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577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89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3972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70847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4467662"/>
            <a:ext cx="620805" cy="596129"/>
          </a:xfrm>
          <a:prstGeom prst="rect">
            <a:avLst/>
          </a:prstGeom>
        </p:spPr>
      </p:pic>
    </p:spTree>
    <p:extLst>
      <p:ext uri="{BB962C8B-B14F-4D97-AF65-F5344CB8AC3E}">
        <p14:creationId xmlns:p14="http://schemas.microsoft.com/office/powerpoint/2010/main" val="404821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00"/>
                </a:solidFill>
                <a:effectLst/>
                <a:latin typeface="+mj-lt"/>
                <a:cs typeface="Times New Roman" panose="02020603050405020304" pitchFamily="18" charset="0"/>
              </a:rPr>
              <a:t> Và bình an dưới thế cho người thiện tâm</a:t>
            </a:r>
            <a:r>
              <a:rPr lang="en-US" sz="5400" b="0">
                <a:solidFill>
                  <a:srgbClr val="003300"/>
                </a:solidFill>
                <a:effectLst/>
                <a:latin typeface="+mj-lt"/>
                <a:cs typeface="Times New Roman" panose="02020603050405020304" pitchFamily="18" charset="0"/>
              </a:rPr>
              <a:t>.</a:t>
            </a:r>
            <a:endParaRPr lang="vi-VN" sz="54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chúc tụng Chúa. </a:t>
            </a:r>
            <a:br>
              <a:rPr lang="en-US" sz="5000" b="0">
                <a:solidFill>
                  <a:srgbClr val="003300"/>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 y="0"/>
            <a:ext cx="8817429" cy="5143500"/>
          </a:xfrm>
          <a:prstGeom prst="rect">
            <a:avLst/>
          </a:prstGeom>
        </p:spPr>
      </p:pic>
    </p:spTree>
    <p:extLst>
      <p:ext uri="{BB962C8B-B14F-4D97-AF65-F5344CB8AC3E}">
        <p14:creationId xmlns:p14="http://schemas.microsoft.com/office/powerpoint/2010/main" val="876977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ngôn</a:t>
            </a:r>
            <a:r>
              <a:rPr lang="en-US" sz="3200" dirty="0">
                <a:solidFill>
                  <a:srgbClr val="FFFF00"/>
                </a:solidFill>
              </a:rPr>
              <a:t> </a:t>
            </a:r>
            <a:r>
              <a:rPr lang="en-US" sz="3200" dirty="0" err="1">
                <a:solidFill>
                  <a:srgbClr val="FFFF00"/>
                </a:solidFill>
              </a:rPr>
              <a:t>sứ</a:t>
            </a:r>
            <a:r>
              <a:rPr lang="en-US" sz="3200" dirty="0">
                <a:solidFill>
                  <a:srgbClr val="FFFF00"/>
                </a:solidFill>
              </a:rPr>
              <a:t> I-</a:t>
            </a:r>
            <a:r>
              <a:rPr lang="en-US" sz="3200" dirty="0" err="1">
                <a:solidFill>
                  <a:srgbClr val="FFFF00"/>
                </a:solidFill>
              </a:rPr>
              <a:t>sai</a:t>
            </a:r>
            <a:r>
              <a:rPr lang="en-US" sz="3200" dirty="0">
                <a:solidFill>
                  <a:srgbClr val="FFFF00"/>
                </a:solidFill>
              </a:rPr>
              <a:t>-a</a:t>
            </a:r>
            <a:r>
              <a:rPr lang="en-US" sz="3200" dirty="0" smtClean="0">
                <a:solidFill>
                  <a:srgbClr val="FFFF00"/>
                </a:solidFill>
              </a:rPr>
              <a:t>.</a:t>
            </a:r>
          </a:p>
          <a:p>
            <a:r>
              <a:rPr lang="vi-VN" sz="3200" dirty="0" smtClean="0">
                <a:solidFill>
                  <a:srgbClr val="FFFF00"/>
                </a:solidFill>
              </a:rPr>
              <a:t>Ta </a:t>
            </a:r>
            <a:r>
              <a:rPr lang="vi-VN" sz="3200" dirty="0">
                <a:solidFill>
                  <a:srgbClr val="FFFF00"/>
                </a:solidFill>
              </a:rPr>
              <a:t>đặt ngươi làm ánh sáng muôn dân.</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0000"/>
                </a:solidFill>
              </a:rPr>
              <a:t>Đáp</a:t>
            </a:r>
            <a:r>
              <a:rPr lang="en-US" sz="6000" dirty="0" smtClean="0">
                <a:solidFill>
                  <a:srgbClr val="FF0000"/>
                </a:solidFill>
              </a:rPr>
              <a:t> </a:t>
            </a:r>
            <a:r>
              <a:rPr lang="en-US" sz="6000" dirty="0" err="1" smtClean="0">
                <a:solidFill>
                  <a:srgbClr val="FF0000"/>
                </a:solidFill>
              </a:rPr>
              <a:t>Ca</a:t>
            </a:r>
            <a:r>
              <a:rPr lang="en-US" sz="6000" dirty="0" smtClean="0">
                <a:solidFill>
                  <a:srgbClr val="FF0000"/>
                </a:solidFill>
              </a:rPr>
              <a:t/>
            </a:r>
            <a:br>
              <a:rPr lang="en-US" sz="6000" dirty="0" smtClean="0">
                <a:solidFill>
                  <a:srgbClr val="FF0000"/>
                </a:solidFill>
              </a:rPr>
            </a:br>
            <a:r>
              <a:rPr lang="en-US" sz="6000" dirty="0" err="1" smtClean="0">
                <a:solidFill>
                  <a:srgbClr val="FF0000"/>
                </a:solidFill>
              </a:rPr>
              <a:t>Thánh</a:t>
            </a:r>
            <a:r>
              <a:rPr lang="en-US" sz="6000" dirty="0" smtClean="0">
                <a:solidFill>
                  <a:srgbClr val="FF0000"/>
                </a:solidFill>
              </a:rPr>
              <a:t> </a:t>
            </a:r>
            <a:r>
              <a:rPr lang="en-US" sz="6000" dirty="0" err="1" smtClean="0">
                <a:solidFill>
                  <a:srgbClr val="FF0000"/>
                </a:solidFill>
              </a:rPr>
              <a:t>Vịnh</a:t>
            </a:r>
            <a:r>
              <a:rPr lang="en-US" sz="6000" dirty="0">
                <a:solidFill>
                  <a:srgbClr val="FF0000"/>
                </a:solidFill>
              </a:rPr>
              <a:t> </a:t>
            </a:r>
            <a:r>
              <a:rPr lang="en-US" sz="6000" dirty="0" smtClean="0">
                <a:solidFill>
                  <a:srgbClr val="FF0000"/>
                </a:solidFill>
              </a:rPr>
              <a:t>138</a:t>
            </a:r>
            <a:r>
              <a:rPr lang="en-US" sz="6000" dirty="0" smtClean="0">
                <a:solidFill>
                  <a:srgbClr val="003300"/>
                </a:solidFill>
              </a:rPr>
              <a:t/>
            </a:r>
            <a:br>
              <a:rPr lang="en-US" sz="6000" dirty="0" smtClean="0">
                <a:solidFill>
                  <a:srgbClr val="003300"/>
                </a:solidFill>
              </a:rPr>
            </a:br>
            <a:r>
              <a:rPr lang="en-US" sz="6000" i="1" dirty="0" err="1" smtClean="0">
                <a:solidFill>
                  <a:srgbClr val="003300"/>
                </a:solidFill>
              </a:rPr>
              <a:t>Hải</a:t>
            </a:r>
            <a:r>
              <a:rPr lang="en-US" sz="6000" i="1" dirty="0" smtClean="0">
                <a:solidFill>
                  <a:srgbClr val="003300"/>
                </a:solidFill>
              </a:rPr>
              <a:t> </a:t>
            </a:r>
            <a:r>
              <a:rPr lang="en-US" sz="6000" i="1" dirty="0" err="1" smtClean="0">
                <a:solidFill>
                  <a:srgbClr val="003300"/>
                </a:solidFill>
              </a:rPr>
              <a:t>Triều</a:t>
            </a:r>
            <a:r>
              <a:rPr lang="en-US" sz="6000" i="1" dirty="0" smtClean="0">
                <a:solidFill>
                  <a:srgbClr val="003300"/>
                </a:solidFill>
              </a:rPr>
              <a:t/>
            </a:r>
            <a:br>
              <a:rPr lang="en-US" sz="6000" i="1" dirty="0" smtClean="0">
                <a:solidFill>
                  <a:srgbClr val="003300"/>
                </a:solidFill>
              </a:rPr>
            </a:br>
            <a:r>
              <a:rPr lang="en-US" sz="6000" i="1" dirty="0" smtClean="0">
                <a:solidFill>
                  <a:srgbClr val="003300"/>
                </a:solidFill>
              </a:rPr>
              <a:t>03 </a:t>
            </a:r>
            <a:r>
              <a:rPr lang="en-US" sz="6000" i="1" dirty="0" err="1" smtClean="0">
                <a:solidFill>
                  <a:srgbClr val="003300"/>
                </a:solidFill>
              </a:rPr>
              <a:t>Câu</a:t>
            </a:r>
            <a:endParaRPr lang="en-US" sz="6000" i="1" dirty="0">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0000"/>
                </a:solidFill>
              </a:rPr>
              <a:t>Ca</a:t>
            </a:r>
            <a:r>
              <a:rPr lang="en-US" sz="6000" dirty="0" smtClean="0">
                <a:solidFill>
                  <a:srgbClr val="FF0000"/>
                </a:solidFill>
              </a:rPr>
              <a:t> </a:t>
            </a:r>
            <a:r>
              <a:rPr lang="en-US" sz="6000" dirty="0" err="1" smtClean="0">
                <a:solidFill>
                  <a:srgbClr val="FF0000"/>
                </a:solidFill>
              </a:rPr>
              <a:t>Nhập</a:t>
            </a:r>
            <a:r>
              <a:rPr lang="en-US" sz="6000" dirty="0" smtClean="0">
                <a:solidFill>
                  <a:srgbClr val="FF0000"/>
                </a:solidFill>
              </a:rPr>
              <a:t> </a:t>
            </a:r>
            <a:r>
              <a:rPr lang="en-US" sz="6000" dirty="0" err="1" smtClean="0">
                <a:solidFill>
                  <a:srgbClr val="FF0000"/>
                </a:solidFill>
              </a:rPr>
              <a:t>Lễ</a:t>
            </a:r>
            <a:r>
              <a:rPr lang="en-US" sz="6000" dirty="0" smtClean="0">
                <a:solidFill>
                  <a:srgbClr val="FF0000"/>
                </a:solidFill>
              </a:rPr>
              <a:t/>
            </a:r>
            <a:br>
              <a:rPr lang="en-US" sz="6000" dirty="0" smtClean="0">
                <a:solidFill>
                  <a:srgbClr val="FF0000"/>
                </a:solidFill>
              </a:rPr>
            </a:br>
            <a:r>
              <a:rPr lang="en-US" sz="6000" dirty="0" err="1" smtClean="0">
                <a:solidFill>
                  <a:srgbClr val="FF0000"/>
                </a:solidFill>
              </a:rPr>
              <a:t>Ngày</a:t>
            </a:r>
            <a:r>
              <a:rPr lang="en-US" sz="6000" dirty="0" smtClean="0">
                <a:solidFill>
                  <a:srgbClr val="FF0000"/>
                </a:solidFill>
              </a:rPr>
              <a:t> </a:t>
            </a:r>
            <a:r>
              <a:rPr lang="en-US" sz="6000" dirty="0" err="1" smtClean="0">
                <a:solidFill>
                  <a:srgbClr val="FF0000"/>
                </a:solidFill>
              </a:rPr>
              <a:t>Vui</a:t>
            </a:r>
            <a:r>
              <a:rPr lang="en-US" sz="6000" dirty="0" smtClean="0">
                <a:solidFill>
                  <a:srgbClr val="FF0000"/>
                </a:solidFill>
              </a:rPr>
              <a:t> </a:t>
            </a:r>
            <a:r>
              <a:rPr lang="en-US" sz="6000" dirty="0" err="1" smtClean="0">
                <a:solidFill>
                  <a:srgbClr val="FF0000"/>
                </a:solidFill>
              </a:rPr>
              <a:t>Gioan</a:t>
            </a:r>
            <a:r>
              <a:rPr lang="en-US" sz="6000" dirty="0" smtClean="0">
                <a:solidFill>
                  <a:srgbClr val="FF0000"/>
                </a:solidFill>
              </a:rPr>
              <a:t> </a:t>
            </a:r>
            <a:r>
              <a:rPr lang="en-US" sz="6000" dirty="0" err="1" smtClean="0">
                <a:solidFill>
                  <a:srgbClr val="FF0000"/>
                </a:solidFill>
              </a:rPr>
              <a:t>Chào</a:t>
            </a:r>
            <a:r>
              <a:rPr lang="en-US" sz="6000" dirty="0" smtClean="0">
                <a:solidFill>
                  <a:srgbClr val="FF0000"/>
                </a:solidFill>
              </a:rPr>
              <a:t> </a:t>
            </a:r>
            <a:r>
              <a:rPr lang="en-US" sz="6000" dirty="0" err="1" smtClean="0">
                <a:solidFill>
                  <a:srgbClr val="FF0000"/>
                </a:solidFill>
              </a:rPr>
              <a:t>Đời</a:t>
            </a:r>
            <a:r>
              <a:rPr lang="en-US" sz="6000" dirty="0" smtClean="0">
                <a:solidFill>
                  <a:srgbClr val="FF0000"/>
                </a:solidFill>
              </a:rPr>
              <a:t/>
            </a:r>
            <a:br>
              <a:rPr lang="en-US" sz="6000" dirty="0" smtClean="0">
                <a:solidFill>
                  <a:srgbClr val="FF0000"/>
                </a:solidFill>
              </a:rPr>
            </a:br>
            <a:r>
              <a:rPr lang="en-US" sz="6000" i="1" dirty="0" err="1" smtClean="0">
                <a:solidFill>
                  <a:srgbClr val="003300"/>
                </a:solidFill>
              </a:rPr>
              <a:t>Xuân</a:t>
            </a:r>
            <a:r>
              <a:rPr lang="en-US" sz="6000" i="1" dirty="0" smtClean="0">
                <a:solidFill>
                  <a:srgbClr val="003300"/>
                </a:solidFill>
              </a:rPr>
              <a:t> </a:t>
            </a:r>
            <a:r>
              <a:rPr lang="en-US" sz="6000" i="1" dirty="0" err="1" smtClean="0">
                <a:solidFill>
                  <a:srgbClr val="003300"/>
                </a:solidFill>
              </a:rPr>
              <a:t>Hương</a:t>
            </a: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3300"/>
                </a:solidFill>
              </a:rPr>
              <a:t>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biết</a:t>
            </a:r>
            <a:r>
              <a:rPr lang="en-US" sz="8000" dirty="0" smtClean="0">
                <a:solidFill>
                  <a:srgbClr val="003300"/>
                </a:solidFill>
              </a:rPr>
              <a:t> con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dò</a:t>
            </a:r>
            <a:r>
              <a:rPr lang="en-US" sz="8000" dirty="0" smtClean="0">
                <a:solidFill>
                  <a:srgbClr val="003300"/>
                </a:solidFill>
              </a:rPr>
              <a:t> </a:t>
            </a:r>
            <a:r>
              <a:rPr lang="en-US" sz="8000" dirty="0" err="1" smtClean="0">
                <a:solidFill>
                  <a:srgbClr val="003300"/>
                </a:solidFill>
              </a:rPr>
              <a:t>xét</a:t>
            </a:r>
            <a:r>
              <a:rPr lang="en-US" sz="8000" dirty="0" smtClean="0">
                <a:solidFill>
                  <a:srgbClr val="003300"/>
                </a:solidFill>
              </a:rPr>
              <a:t> con, </a:t>
            </a:r>
            <a:r>
              <a:rPr lang="en-US" sz="8000" dirty="0" err="1" smtClean="0">
                <a:solidFill>
                  <a:srgbClr val="003300"/>
                </a:solidFill>
              </a:rPr>
              <a:t>từ</a:t>
            </a:r>
            <a:r>
              <a:rPr lang="en-US" sz="8000" dirty="0" smtClean="0">
                <a:solidFill>
                  <a:srgbClr val="003300"/>
                </a:solidFill>
              </a:rPr>
              <a:t> </a:t>
            </a:r>
            <a:r>
              <a:rPr lang="en-US" sz="8000" dirty="0" err="1" smtClean="0">
                <a:solidFill>
                  <a:srgbClr val="003300"/>
                </a:solidFill>
              </a:rPr>
              <a:t>thuở</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r>
              <a:rPr lang="en-US" sz="8000" dirty="0" err="1" smtClean="0">
                <a:solidFill>
                  <a:srgbClr val="003300"/>
                </a:solidFill>
              </a:rPr>
              <a:t>rất</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endParaRPr lang="en-US" sz="8000" dirty="0">
              <a:solidFill>
                <a:srgbClr val="003300"/>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smtClean="0">
                <a:solidFill>
                  <a:srgbClr val="FF0000"/>
                </a:solidFill>
              </a:rPr>
              <a:t>Tk1:</a:t>
            </a:r>
            <a:r>
              <a:rPr lang="en-US" sz="7200" dirty="0" smtClean="0">
                <a:solidFill>
                  <a:srgbClr val="003300"/>
                </a:solidFill>
              </a:rPr>
              <a:t> </a:t>
            </a:r>
            <a:r>
              <a:rPr lang="en-US" sz="7200" dirty="0" err="1" smtClean="0">
                <a:solidFill>
                  <a:srgbClr val="003300"/>
                </a:solidFill>
              </a:rPr>
              <a:t>Dù</a:t>
            </a:r>
            <a:r>
              <a:rPr lang="en-US" sz="7200" dirty="0" smtClean="0">
                <a:solidFill>
                  <a:srgbClr val="003300"/>
                </a:solidFill>
              </a:rPr>
              <a:t> </a:t>
            </a:r>
            <a:r>
              <a:rPr lang="en-US" sz="7200" dirty="0" err="1" smtClean="0">
                <a:solidFill>
                  <a:srgbClr val="003300"/>
                </a:solidFill>
              </a:rPr>
              <a:t>khi</a:t>
            </a:r>
            <a:r>
              <a:rPr lang="en-US" sz="7200" dirty="0" smtClean="0">
                <a:solidFill>
                  <a:srgbClr val="003300"/>
                </a:solidFill>
              </a:rPr>
              <a:t> con </a:t>
            </a:r>
            <a:r>
              <a:rPr lang="en-US" sz="7200" dirty="0" err="1" smtClean="0">
                <a:solidFill>
                  <a:srgbClr val="003300"/>
                </a:solidFill>
              </a:rPr>
              <a:t>ngồi</a:t>
            </a:r>
            <a:r>
              <a:rPr lang="en-US" sz="7200" dirty="0" smtClean="0">
                <a:solidFill>
                  <a:srgbClr val="003300"/>
                </a:solidFill>
              </a:rPr>
              <a:t> </a:t>
            </a:r>
            <a:r>
              <a:rPr lang="en-US" sz="7200" dirty="0" err="1" smtClean="0">
                <a:solidFill>
                  <a:srgbClr val="003300"/>
                </a:solidFill>
              </a:rPr>
              <a:t>dù</a:t>
            </a:r>
            <a:r>
              <a:rPr lang="en-US" sz="7200" dirty="0" smtClean="0">
                <a:solidFill>
                  <a:srgbClr val="003300"/>
                </a:solidFill>
              </a:rPr>
              <a:t> </a:t>
            </a:r>
            <a:r>
              <a:rPr lang="en-US" sz="7200" dirty="0" err="1" smtClean="0">
                <a:solidFill>
                  <a:srgbClr val="003300"/>
                </a:solidFill>
              </a:rPr>
              <a:t>khi</a:t>
            </a:r>
            <a:r>
              <a:rPr lang="en-US" sz="7200" dirty="0" smtClean="0">
                <a:solidFill>
                  <a:srgbClr val="003300"/>
                </a:solidFill>
              </a:rPr>
              <a:t> con </a:t>
            </a:r>
            <a:r>
              <a:rPr lang="en-US" sz="7200" dirty="0" err="1" smtClean="0">
                <a:solidFill>
                  <a:srgbClr val="003300"/>
                </a:solidFill>
              </a:rPr>
              <a:t>đứng</a:t>
            </a:r>
            <a:r>
              <a:rPr lang="en-US" sz="7200" dirty="0" smtClean="0">
                <a:solidFill>
                  <a:srgbClr val="003300"/>
                </a:solidFill>
              </a:rPr>
              <a:t>, </a:t>
            </a:r>
            <a:r>
              <a:rPr lang="en-US" sz="7200" dirty="0" err="1" smtClean="0">
                <a:solidFill>
                  <a:srgbClr val="003300"/>
                </a:solidFill>
              </a:rPr>
              <a:t>dù</a:t>
            </a:r>
            <a:r>
              <a:rPr lang="en-US" sz="7200" dirty="0" smtClean="0">
                <a:solidFill>
                  <a:srgbClr val="003300"/>
                </a:solidFill>
              </a:rPr>
              <a:t> </a:t>
            </a:r>
            <a:r>
              <a:rPr lang="en-US" sz="7200" dirty="0" err="1" smtClean="0">
                <a:solidFill>
                  <a:srgbClr val="003300"/>
                </a:solidFill>
              </a:rPr>
              <a:t>bao</a:t>
            </a:r>
            <a:r>
              <a:rPr lang="en-US" sz="7200" dirty="0" smtClean="0">
                <a:solidFill>
                  <a:srgbClr val="003300"/>
                </a:solidFill>
              </a:rPr>
              <a:t> </a:t>
            </a:r>
            <a:r>
              <a:rPr lang="en-US" sz="7200" dirty="0" err="1" smtClean="0">
                <a:solidFill>
                  <a:srgbClr val="003300"/>
                </a:solidFill>
              </a:rPr>
              <a:t>tư</a:t>
            </a:r>
            <a:r>
              <a:rPr lang="en-US" sz="7200" dirty="0" smtClean="0">
                <a:solidFill>
                  <a:srgbClr val="003300"/>
                </a:solidFill>
              </a:rPr>
              <a:t> </a:t>
            </a:r>
            <a:r>
              <a:rPr lang="en-US" sz="7200" dirty="0" err="1" smtClean="0">
                <a:solidFill>
                  <a:srgbClr val="003300"/>
                </a:solidFill>
              </a:rPr>
              <a:t>tưởng</a:t>
            </a:r>
            <a:r>
              <a:rPr lang="en-US" sz="7200" dirty="0" smtClean="0">
                <a:solidFill>
                  <a:srgbClr val="003300"/>
                </a:solidFill>
              </a:rPr>
              <a:t> </a:t>
            </a:r>
            <a:r>
              <a:rPr lang="en-US" sz="7200" dirty="0" err="1" smtClean="0">
                <a:solidFill>
                  <a:srgbClr val="003300"/>
                </a:solidFill>
              </a:rPr>
              <a:t>ước</a:t>
            </a:r>
            <a:r>
              <a:rPr lang="en-US" sz="7200" dirty="0" smtClean="0">
                <a:solidFill>
                  <a:srgbClr val="003300"/>
                </a:solidFill>
              </a:rPr>
              <a:t> </a:t>
            </a:r>
            <a:r>
              <a:rPr lang="en-US" sz="7200" dirty="0" err="1" smtClean="0">
                <a:solidFill>
                  <a:srgbClr val="003300"/>
                </a:solidFill>
              </a:rPr>
              <a:t>mơ</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thấu</a:t>
            </a:r>
            <a:r>
              <a:rPr lang="en-US" sz="7200" dirty="0" smtClean="0">
                <a:solidFill>
                  <a:srgbClr val="003300"/>
                </a:solidFill>
              </a:rPr>
              <a:t> </a:t>
            </a:r>
            <a:r>
              <a:rPr lang="en-US" sz="7200" dirty="0" err="1" smtClean="0">
                <a:solidFill>
                  <a:srgbClr val="003300"/>
                </a:solidFill>
              </a:rPr>
              <a:t>suốt</a:t>
            </a:r>
            <a:r>
              <a:rPr lang="en-US" sz="7200" dirty="0" smtClean="0">
                <a:solidFill>
                  <a:srgbClr val="003300"/>
                </a:solidFill>
              </a:rPr>
              <a:t>. </a:t>
            </a:r>
            <a:endParaRPr lang="en-US" sz="7200" dirty="0">
              <a:solidFill>
                <a:srgbClr val="003300"/>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3300"/>
                </a:solidFill>
              </a:rPr>
              <a:t>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biết</a:t>
            </a:r>
            <a:r>
              <a:rPr lang="en-US" sz="8000" dirty="0" smtClean="0">
                <a:solidFill>
                  <a:srgbClr val="003300"/>
                </a:solidFill>
              </a:rPr>
              <a:t> con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dò</a:t>
            </a:r>
            <a:r>
              <a:rPr lang="en-US" sz="8000" dirty="0" smtClean="0">
                <a:solidFill>
                  <a:srgbClr val="003300"/>
                </a:solidFill>
              </a:rPr>
              <a:t> </a:t>
            </a:r>
            <a:r>
              <a:rPr lang="en-US" sz="8000" dirty="0" err="1" smtClean="0">
                <a:solidFill>
                  <a:srgbClr val="003300"/>
                </a:solidFill>
              </a:rPr>
              <a:t>xét</a:t>
            </a:r>
            <a:r>
              <a:rPr lang="en-US" sz="8000" dirty="0" smtClean="0">
                <a:solidFill>
                  <a:srgbClr val="003300"/>
                </a:solidFill>
              </a:rPr>
              <a:t> con, </a:t>
            </a:r>
            <a:r>
              <a:rPr lang="en-US" sz="8000" dirty="0" err="1" smtClean="0">
                <a:solidFill>
                  <a:srgbClr val="003300"/>
                </a:solidFill>
              </a:rPr>
              <a:t>từ</a:t>
            </a:r>
            <a:r>
              <a:rPr lang="en-US" sz="8000" dirty="0" smtClean="0">
                <a:solidFill>
                  <a:srgbClr val="003300"/>
                </a:solidFill>
              </a:rPr>
              <a:t> </a:t>
            </a:r>
            <a:r>
              <a:rPr lang="en-US" sz="8000" dirty="0" err="1" smtClean="0">
                <a:solidFill>
                  <a:srgbClr val="003300"/>
                </a:solidFill>
              </a:rPr>
              <a:t>thuở</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r>
              <a:rPr lang="en-US" sz="8000" dirty="0" err="1" smtClean="0">
                <a:solidFill>
                  <a:srgbClr val="003300"/>
                </a:solidFill>
              </a:rPr>
              <a:t>rất</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endParaRPr lang="en-US" sz="8000" dirty="0">
              <a:solidFill>
                <a:srgbClr val="003300"/>
              </a:solidFill>
            </a:endParaRPr>
          </a:p>
        </p:txBody>
      </p:sp>
    </p:spTree>
    <p:extLst>
      <p:ext uri="{BB962C8B-B14F-4D97-AF65-F5344CB8AC3E}">
        <p14:creationId xmlns:p14="http://schemas.microsoft.com/office/powerpoint/2010/main" val="2406074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smtClean="0">
                <a:solidFill>
                  <a:srgbClr val="FF0000"/>
                </a:solidFill>
              </a:rPr>
              <a:t>Tk5:</a:t>
            </a:r>
            <a:r>
              <a:rPr lang="en-US" sz="7200" dirty="0" smtClean="0">
                <a:solidFill>
                  <a:srgbClr val="003300"/>
                </a:solidFill>
              </a:rPr>
              <a:t> </a:t>
            </a:r>
            <a:r>
              <a:rPr lang="en-US" sz="7200" dirty="0" err="1" smtClean="0">
                <a:solidFill>
                  <a:srgbClr val="003300"/>
                </a:solidFill>
              </a:rPr>
              <a:t>Này</a:t>
            </a:r>
            <a:r>
              <a:rPr lang="en-US" sz="7200" dirty="0" smtClean="0">
                <a:solidFill>
                  <a:srgbClr val="003300"/>
                </a:solidFill>
              </a:rPr>
              <a:t> </a:t>
            </a:r>
            <a:r>
              <a:rPr lang="en-US" sz="7200" dirty="0" err="1" smtClean="0">
                <a:solidFill>
                  <a:srgbClr val="003300"/>
                </a:solidFill>
              </a:rPr>
              <a:t>đây</a:t>
            </a:r>
            <a:r>
              <a:rPr lang="en-US" sz="7200" dirty="0" smtClean="0">
                <a:solidFill>
                  <a:srgbClr val="003300"/>
                </a:solidFill>
              </a:rPr>
              <a:t> </a:t>
            </a:r>
            <a:r>
              <a:rPr lang="en-US" sz="7200" dirty="0" err="1" smtClean="0">
                <a:solidFill>
                  <a:srgbClr val="003300"/>
                </a:solidFill>
              </a:rPr>
              <a:t>linh</a:t>
            </a:r>
            <a:r>
              <a:rPr lang="en-US" sz="7200" dirty="0" smtClean="0">
                <a:solidFill>
                  <a:srgbClr val="003300"/>
                </a:solidFill>
              </a:rPr>
              <a:t> </a:t>
            </a:r>
            <a:r>
              <a:rPr lang="en-US" sz="7200" dirty="0" err="1" smtClean="0">
                <a:solidFill>
                  <a:srgbClr val="003300"/>
                </a:solidFill>
              </a:rPr>
              <a:t>hồn</a:t>
            </a:r>
            <a:r>
              <a:rPr lang="en-US" sz="7200" dirty="0" smtClean="0">
                <a:solidFill>
                  <a:srgbClr val="003300"/>
                </a:solidFill>
              </a:rPr>
              <a:t> </a:t>
            </a:r>
            <a:r>
              <a:rPr lang="en-US" sz="7200" dirty="0" err="1" smtClean="0">
                <a:solidFill>
                  <a:srgbClr val="003300"/>
                </a:solidFill>
              </a:rPr>
              <a:t>này</a:t>
            </a:r>
            <a:r>
              <a:rPr lang="en-US" sz="7200" dirty="0" smtClean="0">
                <a:solidFill>
                  <a:srgbClr val="003300"/>
                </a:solidFill>
              </a:rPr>
              <a:t> </a:t>
            </a:r>
            <a:r>
              <a:rPr lang="en-US" sz="7200" dirty="0" err="1" smtClean="0">
                <a:solidFill>
                  <a:srgbClr val="003300"/>
                </a:solidFill>
              </a:rPr>
              <a:t>đây</a:t>
            </a:r>
            <a:r>
              <a:rPr lang="en-US" sz="7200" dirty="0" smtClean="0">
                <a:solidFill>
                  <a:srgbClr val="003300"/>
                </a:solidFill>
              </a:rPr>
              <a:t> </a:t>
            </a:r>
            <a:r>
              <a:rPr lang="en-US" sz="7200" dirty="0" err="1" smtClean="0">
                <a:solidFill>
                  <a:srgbClr val="003300"/>
                </a:solidFill>
              </a:rPr>
              <a:t>thân</a:t>
            </a:r>
            <a:r>
              <a:rPr lang="en-US" sz="7200" dirty="0" smtClean="0">
                <a:solidFill>
                  <a:srgbClr val="003300"/>
                </a:solidFill>
              </a:rPr>
              <a:t> </a:t>
            </a:r>
            <a:r>
              <a:rPr lang="en-US" sz="7200" dirty="0" err="1" smtClean="0">
                <a:solidFill>
                  <a:srgbClr val="003300"/>
                </a:solidFill>
              </a:rPr>
              <a:t>xác</a:t>
            </a:r>
            <a:r>
              <a:rPr lang="en-US" sz="7200" dirty="0" smtClean="0">
                <a:solidFill>
                  <a:srgbClr val="003300"/>
                </a:solidFill>
              </a:rPr>
              <a:t> </a:t>
            </a:r>
            <a:r>
              <a:rPr lang="en-US" sz="7200" dirty="0" err="1" smtClean="0">
                <a:solidFill>
                  <a:srgbClr val="003300"/>
                </a:solidFill>
              </a:rPr>
              <a:t>đời</a:t>
            </a:r>
            <a:r>
              <a:rPr lang="en-US" sz="7200" dirty="0" smtClean="0">
                <a:solidFill>
                  <a:srgbClr val="003300"/>
                </a:solidFill>
              </a:rPr>
              <a:t> con </a:t>
            </a:r>
            <a:r>
              <a:rPr lang="en-US" sz="7200" dirty="0" err="1" smtClean="0">
                <a:solidFill>
                  <a:srgbClr val="003300"/>
                </a:solidFill>
              </a:rPr>
              <a:t>thêu</a:t>
            </a:r>
            <a:r>
              <a:rPr lang="en-US" sz="7200" dirty="0" smtClean="0">
                <a:solidFill>
                  <a:srgbClr val="003300"/>
                </a:solidFill>
              </a:rPr>
              <a:t> </a:t>
            </a:r>
            <a:r>
              <a:rPr lang="en-US" sz="7200" dirty="0" err="1" smtClean="0">
                <a:solidFill>
                  <a:srgbClr val="003300"/>
                </a:solidFill>
              </a:rPr>
              <a:t>dệt</a:t>
            </a:r>
            <a:r>
              <a:rPr lang="en-US" sz="7200" dirty="0" smtClean="0">
                <a:solidFill>
                  <a:srgbClr val="003300"/>
                </a:solidFill>
              </a:rPr>
              <a:t> do </a:t>
            </a:r>
            <a:r>
              <a:rPr lang="en-US" sz="7200" dirty="0" err="1" smtClean="0">
                <a:solidFill>
                  <a:srgbClr val="003300"/>
                </a:solidFill>
              </a:rPr>
              <a:t>Ngài</a:t>
            </a:r>
            <a:r>
              <a:rPr lang="en-US" sz="7200" dirty="0" smtClean="0">
                <a:solidFill>
                  <a:srgbClr val="003300"/>
                </a:solidFill>
              </a:rPr>
              <a:t> </a:t>
            </a:r>
            <a:r>
              <a:rPr lang="en-US" sz="7200" dirty="0" err="1" smtClean="0">
                <a:solidFill>
                  <a:srgbClr val="003300"/>
                </a:solidFill>
              </a:rPr>
              <a:t>ôi</a:t>
            </a:r>
            <a:r>
              <a:rPr lang="en-US" sz="7200" dirty="0" smtClean="0">
                <a:solidFill>
                  <a:srgbClr val="003300"/>
                </a:solidFill>
              </a:rPr>
              <a:t> </a:t>
            </a:r>
            <a:r>
              <a:rPr lang="en-US" sz="7200" dirty="0" err="1" smtClean="0">
                <a:solidFill>
                  <a:srgbClr val="003300"/>
                </a:solidFill>
              </a:rPr>
              <a:t>kỳ</a:t>
            </a:r>
            <a:r>
              <a:rPr lang="en-US" sz="7200" dirty="0" smtClean="0">
                <a:solidFill>
                  <a:srgbClr val="003300"/>
                </a:solidFill>
              </a:rPr>
              <a:t> </a:t>
            </a:r>
            <a:r>
              <a:rPr lang="en-US" sz="7200" dirty="0" err="1" smtClean="0">
                <a:solidFill>
                  <a:srgbClr val="003300"/>
                </a:solidFill>
              </a:rPr>
              <a:t>diệu</a:t>
            </a:r>
            <a:r>
              <a:rPr lang="en-US" sz="7200" dirty="0" smtClean="0">
                <a:solidFill>
                  <a:srgbClr val="003300"/>
                </a:solidFill>
              </a:rPr>
              <a:t> </a:t>
            </a:r>
            <a:r>
              <a:rPr lang="en-US" sz="7200" dirty="0" err="1" smtClean="0">
                <a:solidFill>
                  <a:srgbClr val="003300"/>
                </a:solidFill>
              </a:rPr>
              <a:t>thay</a:t>
            </a:r>
            <a:endParaRPr lang="en-US" sz="7200" dirty="0">
              <a:solidFill>
                <a:srgbClr val="003300"/>
              </a:solidFill>
            </a:endParaRPr>
          </a:p>
        </p:txBody>
      </p:sp>
    </p:spTree>
    <p:extLst>
      <p:ext uri="{BB962C8B-B14F-4D97-AF65-F5344CB8AC3E}">
        <p14:creationId xmlns:p14="http://schemas.microsoft.com/office/powerpoint/2010/main" val="1372533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3300"/>
                </a:solidFill>
              </a:rPr>
              <a:t>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biết</a:t>
            </a:r>
            <a:r>
              <a:rPr lang="en-US" sz="8000" dirty="0" smtClean="0">
                <a:solidFill>
                  <a:srgbClr val="003300"/>
                </a:solidFill>
              </a:rPr>
              <a:t> con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dò</a:t>
            </a:r>
            <a:r>
              <a:rPr lang="en-US" sz="8000" dirty="0" smtClean="0">
                <a:solidFill>
                  <a:srgbClr val="003300"/>
                </a:solidFill>
              </a:rPr>
              <a:t> </a:t>
            </a:r>
            <a:r>
              <a:rPr lang="en-US" sz="8000" dirty="0" err="1" smtClean="0">
                <a:solidFill>
                  <a:srgbClr val="003300"/>
                </a:solidFill>
              </a:rPr>
              <a:t>xét</a:t>
            </a:r>
            <a:r>
              <a:rPr lang="en-US" sz="8000" dirty="0" smtClean="0">
                <a:solidFill>
                  <a:srgbClr val="003300"/>
                </a:solidFill>
              </a:rPr>
              <a:t> con, </a:t>
            </a:r>
            <a:r>
              <a:rPr lang="en-US" sz="8000" dirty="0" err="1" smtClean="0">
                <a:solidFill>
                  <a:srgbClr val="003300"/>
                </a:solidFill>
              </a:rPr>
              <a:t>từ</a:t>
            </a:r>
            <a:r>
              <a:rPr lang="en-US" sz="8000" dirty="0" smtClean="0">
                <a:solidFill>
                  <a:srgbClr val="003300"/>
                </a:solidFill>
              </a:rPr>
              <a:t> </a:t>
            </a:r>
            <a:r>
              <a:rPr lang="en-US" sz="8000" dirty="0" err="1" smtClean="0">
                <a:solidFill>
                  <a:srgbClr val="003300"/>
                </a:solidFill>
              </a:rPr>
              <a:t>thuở</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r>
              <a:rPr lang="en-US" sz="8000" dirty="0" err="1" smtClean="0">
                <a:solidFill>
                  <a:srgbClr val="003300"/>
                </a:solidFill>
              </a:rPr>
              <a:t>rất</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endParaRPr lang="en-US" sz="8000" dirty="0">
              <a:solidFill>
                <a:srgbClr val="003300"/>
              </a:solidFill>
            </a:endParaRPr>
          </a:p>
        </p:txBody>
      </p:sp>
    </p:spTree>
    <p:extLst>
      <p:ext uri="{BB962C8B-B14F-4D97-AF65-F5344CB8AC3E}">
        <p14:creationId xmlns:p14="http://schemas.microsoft.com/office/powerpoint/2010/main" val="2406074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smtClean="0">
                <a:solidFill>
                  <a:srgbClr val="FF0000"/>
                </a:solidFill>
              </a:rPr>
              <a:t>Tk6:</a:t>
            </a:r>
            <a:r>
              <a:rPr lang="en-US" sz="7200" dirty="0" smtClean="0">
                <a:solidFill>
                  <a:srgbClr val="003300"/>
                </a:solidFill>
              </a:rPr>
              <a:t> </a:t>
            </a:r>
            <a:r>
              <a:rPr lang="en-US" sz="7200" dirty="0" err="1" smtClean="0">
                <a:solidFill>
                  <a:srgbClr val="003300"/>
                </a:solidFill>
              </a:rPr>
              <a:t>Từ</a:t>
            </a:r>
            <a:r>
              <a:rPr lang="en-US" sz="7200" dirty="0" smtClean="0">
                <a:solidFill>
                  <a:srgbClr val="003300"/>
                </a:solidFill>
              </a:rPr>
              <a:t> </a:t>
            </a:r>
            <a:r>
              <a:rPr lang="en-US" sz="7200" dirty="0" err="1" smtClean="0">
                <a:solidFill>
                  <a:srgbClr val="003300"/>
                </a:solidFill>
              </a:rPr>
              <a:t>chưa</a:t>
            </a:r>
            <a:r>
              <a:rPr lang="en-US" sz="7200" dirty="0" smtClean="0">
                <a:solidFill>
                  <a:srgbClr val="003300"/>
                </a:solidFill>
              </a:rPr>
              <a:t>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đời</a:t>
            </a:r>
            <a:r>
              <a:rPr lang="en-US" sz="7200" dirty="0" smtClean="0">
                <a:solidFill>
                  <a:srgbClr val="003300"/>
                </a:solidFill>
              </a:rPr>
              <a:t> </a:t>
            </a:r>
            <a:r>
              <a:rPr lang="en-US" sz="7200" dirty="0" err="1" smtClean="0">
                <a:solidFill>
                  <a:srgbClr val="003300"/>
                </a:solidFill>
              </a:rPr>
              <a:t>từ</a:t>
            </a:r>
            <a:r>
              <a:rPr lang="en-US" sz="7200" dirty="0" smtClean="0">
                <a:solidFill>
                  <a:srgbClr val="003300"/>
                </a:solidFill>
              </a:rPr>
              <a:t> </a:t>
            </a:r>
            <a:r>
              <a:rPr lang="en-US" sz="7200" dirty="0" err="1" smtClean="0">
                <a:solidFill>
                  <a:srgbClr val="003300"/>
                </a:solidFill>
              </a:rPr>
              <a:t>trong</a:t>
            </a:r>
            <a:r>
              <a:rPr lang="en-US" sz="7200" dirty="0" smtClean="0">
                <a:solidFill>
                  <a:srgbClr val="003300"/>
                </a:solidFill>
              </a:rPr>
              <a:t> </a:t>
            </a:r>
            <a:r>
              <a:rPr lang="en-US" sz="7200" dirty="0" err="1" smtClean="0">
                <a:solidFill>
                  <a:srgbClr val="003300"/>
                </a:solidFill>
              </a:rPr>
              <a:t>thai</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 </a:t>
            </a:r>
            <a:r>
              <a:rPr lang="en-US" sz="7200" dirty="0" err="1" smtClean="0">
                <a:solidFill>
                  <a:srgbClr val="003300"/>
                </a:solidFill>
              </a:rPr>
              <a:t>này</a:t>
            </a:r>
            <a:r>
              <a:rPr lang="en-US" sz="7200" dirty="0" smtClean="0">
                <a:solidFill>
                  <a:srgbClr val="003300"/>
                </a:solidFill>
              </a:rPr>
              <a:t> </a:t>
            </a:r>
            <a:r>
              <a:rPr lang="en-US" sz="7200" dirty="0" err="1" smtClean="0">
                <a:solidFill>
                  <a:srgbClr val="003300"/>
                </a:solidFill>
              </a:rPr>
              <a:t>mắt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thấy</a:t>
            </a:r>
            <a:r>
              <a:rPr lang="en-US" sz="7200" dirty="0" smtClean="0">
                <a:solidFill>
                  <a:srgbClr val="003300"/>
                </a:solidFill>
              </a:rPr>
              <a:t> </a:t>
            </a:r>
            <a:r>
              <a:rPr lang="en-US" sz="7200" dirty="0" err="1" smtClean="0">
                <a:solidFill>
                  <a:srgbClr val="003300"/>
                </a:solidFill>
              </a:rPr>
              <a:t>rồi</a:t>
            </a:r>
            <a:r>
              <a:rPr lang="en-US" sz="7200" dirty="0" smtClean="0">
                <a:solidFill>
                  <a:srgbClr val="003300"/>
                </a:solidFill>
              </a:rPr>
              <a:t> </a:t>
            </a:r>
            <a:r>
              <a:rPr lang="en-US" sz="7200" dirty="0" err="1" smtClean="0">
                <a:solidFill>
                  <a:srgbClr val="003300"/>
                </a:solidFill>
              </a:rPr>
              <a:t>suốt</a:t>
            </a:r>
            <a:r>
              <a:rPr lang="en-US" sz="7200" dirty="0" smtClean="0">
                <a:solidFill>
                  <a:srgbClr val="003300"/>
                </a:solidFill>
              </a:rPr>
              <a:t> </a:t>
            </a:r>
            <a:r>
              <a:rPr lang="en-US" sz="7200" dirty="0" err="1" smtClean="0">
                <a:solidFill>
                  <a:srgbClr val="003300"/>
                </a:solidFill>
              </a:rPr>
              <a:t>cuộc</a:t>
            </a:r>
            <a:r>
              <a:rPr lang="en-US" sz="7200" dirty="0" smtClean="0">
                <a:solidFill>
                  <a:srgbClr val="003300"/>
                </a:solidFill>
              </a:rPr>
              <a:t> </a:t>
            </a:r>
            <a:r>
              <a:rPr lang="en-US" sz="7200" dirty="0" err="1" smtClean="0">
                <a:solidFill>
                  <a:srgbClr val="003300"/>
                </a:solidFill>
              </a:rPr>
              <a:t>đời</a:t>
            </a:r>
            <a:r>
              <a:rPr lang="en-US" sz="7200" dirty="0" smtClean="0">
                <a:solidFill>
                  <a:srgbClr val="003300"/>
                </a:solidFill>
              </a:rPr>
              <a:t> con. </a:t>
            </a:r>
            <a:endParaRPr lang="en-US" sz="7200" dirty="0">
              <a:solidFill>
                <a:srgbClr val="003300"/>
              </a:solidFill>
            </a:endParaRPr>
          </a:p>
        </p:txBody>
      </p:sp>
    </p:spTree>
    <p:extLst>
      <p:ext uri="{BB962C8B-B14F-4D97-AF65-F5344CB8AC3E}">
        <p14:creationId xmlns:p14="http://schemas.microsoft.com/office/powerpoint/2010/main" val="1369813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3300"/>
                </a:solidFill>
              </a:rPr>
              <a:t>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biết</a:t>
            </a:r>
            <a:r>
              <a:rPr lang="en-US" sz="8000" dirty="0" smtClean="0">
                <a:solidFill>
                  <a:srgbClr val="003300"/>
                </a:solidFill>
              </a:rPr>
              <a:t> con </a:t>
            </a:r>
            <a:r>
              <a:rPr lang="en-US" sz="8000" dirty="0" err="1" smtClean="0">
                <a:solidFill>
                  <a:srgbClr val="003300"/>
                </a:solidFill>
              </a:rPr>
              <a:t>Chúa</a:t>
            </a:r>
            <a:r>
              <a:rPr lang="en-US" sz="8000" dirty="0" smtClean="0">
                <a:solidFill>
                  <a:srgbClr val="003300"/>
                </a:solidFill>
              </a:rPr>
              <a:t> </a:t>
            </a:r>
            <a:r>
              <a:rPr lang="en-US" sz="8000" dirty="0" err="1" smtClean="0">
                <a:solidFill>
                  <a:srgbClr val="003300"/>
                </a:solidFill>
              </a:rPr>
              <a:t>đã</a:t>
            </a:r>
            <a:r>
              <a:rPr lang="en-US" sz="8000" dirty="0" smtClean="0">
                <a:solidFill>
                  <a:srgbClr val="003300"/>
                </a:solidFill>
              </a:rPr>
              <a:t> </a:t>
            </a:r>
            <a:r>
              <a:rPr lang="en-US" sz="8000" dirty="0" err="1" smtClean="0">
                <a:solidFill>
                  <a:srgbClr val="003300"/>
                </a:solidFill>
              </a:rPr>
              <a:t>dò</a:t>
            </a:r>
            <a:r>
              <a:rPr lang="en-US" sz="8000" dirty="0" smtClean="0">
                <a:solidFill>
                  <a:srgbClr val="003300"/>
                </a:solidFill>
              </a:rPr>
              <a:t> </a:t>
            </a:r>
            <a:r>
              <a:rPr lang="en-US" sz="8000" dirty="0" err="1" smtClean="0">
                <a:solidFill>
                  <a:srgbClr val="003300"/>
                </a:solidFill>
              </a:rPr>
              <a:t>xét</a:t>
            </a:r>
            <a:r>
              <a:rPr lang="en-US" sz="8000" dirty="0" smtClean="0">
                <a:solidFill>
                  <a:srgbClr val="003300"/>
                </a:solidFill>
              </a:rPr>
              <a:t> con, </a:t>
            </a:r>
            <a:r>
              <a:rPr lang="en-US" sz="8000" dirty="0" err="1" smtClean="0">
                <a:solidFill>
                  <a:srgbClr val="003300"/>
                </a:solidFill>
              </a:rPr>
              <a:t>từ</a:t>
            </a:r>
            <a:r>
              <a:rPr lang="en-US" sz="8000" dirty="0" smtClean="0">
                <a:solidFill>
                  <a:srgbClr val="003300"/>
                </a:solidFill>
              </a:rPr>
              <a:t> </a:t>
            </a:r>
            <a:r>
              <a:rPr lang="en-US" sz="8000" dirty="0" err="1" smtClean="0">
                <a:solidFill>
                  <a:srgbClr val="003300"/>
                </a:solidFill>
              </a:rPr>
              <a:t>thuở</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đời</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r>
              <a:rPr lang="en-US" sz="8000" dirty="0" err="1" smtClean="0">
                <a:solidFill>
                  <a:srgbClr val="003300"/>
                </a:solidFill>
              </a:rPr>
              <a:t>rất</a:t>
            </a:r>
            <a:r>
              <a:rPr lang="en-US" sz="8000" dirty="0" smtClean="0">
                <a:solidFill>
                  <a:srgbClr val="003300"/>
                </a:solidFill>
              </a:rPr>
              <a:t> </a:t>
            </a:r>
            <a:r>
              <a:rPr lang="en-US" sz="8000" dirty="0" err="1" smtClean="0">
                <a:solidFill>
                  <a:srgbClr val="003300"/>
                </a:solidFill>
              </a:rPr>
              <a:t>xa</a:t>
            </a:r>
            <a:r>
              <a:rPr lang="en-US" sz="8000" dirty="0" smtClean="0">
                <a:solidFill>
                  <a:srgbClr val="003300"/>
                </a:solidFill>
              </a:rPr>
              <a:t>. </a:t>
            </a:r>
            <a:endParaRPr lang="en-US" sz="8000" dirty="0">
              <a:solidFill>
                <a:srgbClr val="003300"/>
              </a:solidFill>
            </a:endParaRPr>
          </a:p>
        </p:txBody>
      </p:sp>
    </p:spTree>
    <p:extLst>
      <p:ext uri="{BB962C8B-B14F-4D97-AF65-F5344CB8AC3E}">
        <p14:creationId xmlns:p14="http://schemas.microsoft.com/office/powerpoint/2010/main" val="2406074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2952750"/>
            <a:ext cx="8991600" cy="1446550"/>
          </a:xfrm>
          <a:prstGeom prst="rect">
            <a:avLst/>
          </a:prstGeom>
        </p:spPr>
        <p:txBody>
          <a:bodyPr wrap="square">
            <a:spAutoFit/>
          </a:bodyPr>
          <a:lstStyle/>
          <a:p>
            <a:r>
              <a:rPr lang="vi-VN" sz="3000" dirty="0" smtClean="0">
                <a:solidFill>
                  <a:srgbClr val="FFFF00"/>
                </a:solidFill>
              </a:rPr>
              <a:t>Bài đọc </a:t>
            </a:r>
            <a:r>
              <a:rPr lang="en-US" sz="3000" dirty="0" smtClean="0">
                <a:solidFill>
                  <a:srgbClr val="FFFF00"/>
                </a:solidFill>
              </a:rPr>
              <a:t>2</a:t>
            </a:r>
            <a:r>
              <a:rPr lang="vi-VN" sz="3000" dirty="0" smtClean="0">
                <a:solidFill>
                  <a:srgbClr val="FFFF00"/>
                </a:solidFill>
              </a:rPr>
              <a:t>.</a:t>
            </a:r>
          </a:p>
          <a:p>
            <a:r>
              <a:rPr lang="vi-VN" sz="3000" dirty="0">
                <a:solidFill>
                  <a:srgbClr val="FFFF00"/>
                </a:solidFill>
              </a:rPr>
              <a:t>Bài trích sách Công vụ Tông Đồ</a:t>
            </a:r>
            <a:r>
              <a:rPr lang="vi-VN" sz="3000" dirty="0" smtClean="0">
                <a:solidFill>
                  <a:srgbClr val="FFFF00"/>
                </a:solidFill>
              </a:rPr>
              <a:t>.</a:t>
            </a:r>
            <a:endParaRPr lang="en-US" sz="3000" dirty="0" smtClean="0">
              <a:solidFill>
                <a:srgbClr val="FFFF00"/>
              </a:solidFill>
            </a:endParaRPr>
          </a:p>
          <a:p>
            <a:r>
              <a:rPr lang="vi-VN" sz="2800" dirty="0" smtClean="0">
                <a:solidFill>
                  <a:srgbClr val="FFFF00"/>
                </a:solidFill>
              </a:rPr>
              <a:t>Ông </a:t>
            </a:r>
            <a:r>
              <a:rPr lang="vi-VN" sz="2800" dirty="0">
                <a:solidFill>
                  <a:srgbClr val="FFFF00"/>
                </a:solidFill>
              </a:rPr>
              <a:t>Gio-an đã rao giảng để dọn đường cho Đức Giê-su.</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Alleluia-Alleluia:</a:t>
            </a:r>
            <a:r>
              <a:rPr lang="en-US" sz="5400" dirty="0" smtClean="0">
                <a:solidFill>
                  <a:srgbClr val="003300"/>
                </a:solidFill>
              </a:rPr>
              <a:t> </a:t>
            </a:r>
            <a:r>
              <a:rPr lang="en-US" sz="5400" dirty="0" err="1" smtClean="0">
                <a:solidFill>
                  <a:srgbClr val="003300"/>
                </a:solidFill>
              </a:rPr>
              <a:t>Hài</a:t>
            </a:r>
            <a:r>
              <a:rPr lang="en-US" sz="5400" dirty="0" smtClean="0">
                <a:solidFill>
                  <a:srgbClr val="003300"/>
                </a:solidFill>
              </a:rPr>
              <a:t> </a:t>
            </a:r>
            <a:r>
              <a:rPr lang="en-US" sz="5400" dirty="0" err="1" smtClean="0">
                <a:solidFill>
                  <a:srgbClr val="003300"/>
                </a:solidFill>
              </a:rPr>
              <a:t>Nhi</a:t>
            </a:r>
            <a:r>
              <a:rPr lang="en-US" sz="5400" dirty="0" smtClean="0">
                <a:solidFill>
                  <a:srgbClr val="003300"/>
                </a:solidFill>
              </a:rPr>
              <a:t> </a:t>
            </a:r>
            <a:r>
              <a:rPr lang="en-US" sz="5400" dirty="0" err="1" smtClean="0">
                <a:solidFill>
                  <a:srgbClr val="003300"/>
                </a:solidFill>
              </a:rPr>
              <a:t>hỡi</a:t>
            </a:r>
            <a:r>
              <a:rPr lang="en-US" sz="5400" dirty="0" smtClean="0">
                <a:solidFill>
                  <a:srgbClr val="003300"/>
                </a:solidFill>
              </a:rPr>
              <a:t>, con </a:t>
            </a:r>
            <a:r>
              <a:rPr lang="en-US" sz="5400" dirty="0" err="1" smtClean="0">
                <a:solidFill>
                  <a:srgbClr val="003300"/>
                </a:solidFill>
              </a:rPr>
              <a:t>sẽ</a:t>
            </a:r>
            <a:r>
              <a:rPr lang="en-US" sz="5400" dirty="0" smtClean="0">
                <a:solidFill>
                  <a:srgbClr val="003300"/>
                </a:solidFill>
              </a:rPr>
              <a:t> </a:t>
            </a:r>
            <a:r>
              <a:rPr lang="en-US" sz="5400" dirty="0" err="1" smtClean="0">
                <a:solidFill>
                  <a:srgbClr val="003300"/>
                </a:solidFill>
              </a:rPr>
              <a:t>mang</a:t>
            </a:r>
            <a:r>
              <a:rPr lang="en-US" sz="5400" dirty="0" smtClean="0">
                <a:solidFill>
                  <a:srgbClr val="003300"/>
                </a:solidFill>
              </a:rPr>
              <a:t> </a:t>
            </a:r>
            <a:r>
              <a:rPr lang="en-US" sz="5400" dirty="0" err="1" smtClean="0">
                <a:solidFill>
                  <a:srgbClr val="003300"/>
                </a:solidFill>
              </a:rPr>
              <a:t>tước</a:t>
            </a:r>
            <a:r>
              <a:rPr lang="en-US" sz="5400" dirty="0" smtClean="0">
                <a:solidFill>
                  <a:srgbClr val="003300"/>
                </a:solidFill>
              </a:rPr>
              <a:t> </a:t>
            </a:r>
            <a:r>
              <a:rPr lang="en-US" sz="5400" dirty="0" err="1" smtClean="0">
                <a:solidFill>
                  <a:srgbClr val="003300"/>
                </a:solidFill>
              </a:rPr>
              <a:t>hiệu</a:t>
            </a:r>
            <a:r>
              <a:rPr lang="en-US" sz="5400" dirty="0" smtClean="0">
                <a:solidFill>
                  <a:srgbClr val="003300"/>
                </a:solidFill>
              </a:rPr>
              <a:t> </a:t>
            </a:r>
            <a:r>
              <a:rPr lang="en-US" sz="5400" dirty="0" err="1" smtClean="0">
                <a:solidFill>
                  <a:srgbClr val="003300"/>
                </a:solidFill>
              </a:rPr>
              <a:t>là</a:t>
            </a:r>
            <a:r>
              <a:rPr lang="en-US" sz="5400" dirty="0" smtClean="0">
                <a:solidFill>
                  <a:srgbClr val="003300"/>
                </a:solidFill>
              </a:rPr>
              <a:t> </a:t>
            </a:r>
            <a:r>
              <a:rPr lang="en-US" sz="5400" dirty="0" err="1" smtClean="0">
                <a:solidFill>
                  <a:srgbClr val="003300"/>
                </a:solidFill>
              </a:rPr>
              <a:t>ngôn</a:t>
            </a:r>
            <a:r>
              <a:rPr lang="en-US" sz="5400" dirty="0" smtClean="0">
                <a:solidFill>
                  <a:srgbClr val="003300"/>
                </a:solidFill>
              </a:rPr>
              <a:t> </a:t>
            </a:r>
            <a:r>
              <a:rPr lang="en-US" sz="5400" dirty="0" err="1" smtClean="0">
                <a:solidFill>
                  <a:srgbClr val="003300"/>
                </a:solidFill>
              </a:rPr>
              <a:t>sứ</a:t>
            </a:r>
            <a:r>
              <a:rPr lang="en-US" sz="5400" dirty="0" smtClean="0">
                <a:solidFill>
                  <a:srgbClr val="003300"/>
                </a:solidFill>
              </a:rPr>
              <a:t> </a:t>
            </a:r>
            <a:r>
              <a:rPr lang="en-US" sz="5400" dirty="0" err="1" smtClean="0">
                <a:solidFill>
                  <a:srgbClr val="003300"/>
                </a:solidFill>
              </a:rPr>
              <a:t>của</a:t>
            </a:r>
            <a:r>
              <a:rPr lang="en-US" sz="5400" dirty="0" smtClean="0">
                <a:solidFill>
                  <a:srgbClr val="003300"/>
                </a:solidFill>
              </a:rPr>
              <a:t> </a:t>
            </a:r>
            <a:r>
              <a:rPr lang="en-US" sz="5400" dirty="0" err="1" smtClean="0">
                <a:solidFill>
                  <a:srgbClr val="003300"/>
                </a:solidFill>
              </a:rPr>
              <a:t>Đấng</a:t>
            </a:r>
            <a:r>
              <a:rPr lang="en-US" sz="5400" dirty="0" smtClean="0">
                <a:solidFill>
                  <a:srgbClr val="003300"/>
                </a:solidFill>
              </a:rPr>
              <a:t> </a:t>
            </a:r>
            <a:r>
              <a:rPr lang="en-US" sz="5400" dirty="0" err="1" smtClean="0">
                <a:solidFill>
                  <a:srgbClr val="003300"/>
                </a:solidFill>
              </a:rPr>
              <a:t>Tối</a:t>
            </a:r>
            <a:r>
              <a:rPr lang="en-US" sz="5400" dirty="0" smtClean="0">
                <a:solidFill>
                  <a:srgbClr val="003300"/>
                </a:solidFill>
              </a:rPr>
              <a:t> Cao; con </a:t>
            </a:r>
            <a:r>
              <a:rPr lang="en-US" sz="5400" dirty="0" err="1" smtClean="0">
                <a:solidFill>
                  <a:srgbClr val="003300"/>
                </a:solidFill>
              </a:rPr>
              <a:t>sẽ</a:t>
            </a:r>
            <a:r>
              <a:rPr lang="en-US" sz="5400" dirty="0" smtClean="0">
                <a:solidFill>
                  <a:srgbClr val="003300"/>
                </a:solidFill>
              </a:rPr>
              <a:t> </a:t>
            </a:r>
            <a:r>
              <a:rPr lang="en-US" sz="5400" dirty="0" err="1" smtClean="0">
                <a:solidFill>
                  <a:srgbClr val="003300"/>
                </a:solidFill>
              </a:rPr>
              <a:t>đi</a:t>
            </a:r>
            <a:r>
              <a:rPr lang="en-US" sz="5400" dirty="0" smtClean="0">
                <a:solidFill>
                  <a:srgbClr val="003300"/>
                </a:solidFill>
              </a:rPr>
              <a:t> </a:t>
            </a:r>
            <a:r>
              <a:rPr lang="en-US" sz="5400" dirty="0" err="1" smtClean="0">
                <a:solidFill>
                  <a:srgbClr val="003300"/>
                </a:solidFill>
              </a:rPr>
              <a:t>trước</a:t>
            </a:r>
            <a:r>
              <a:rPr lang="en-US" sz="5400" dirty="0" smtClean="0">
                <a:solidFill>
                  <a:srgbClr val="003300"/>
                </a:solidFill>
              </a:rPr>
              <a:t> </a:t>
            </a:r>
            <a:r>
              <a:rPr lang="en-US" sz="5400" dirty="0" err="1" smtClean="0">
                <a:solidFill>
                  <a:srgbClr val="003300"/>
                </a:solidFill>
              </a:rPr>
              <a:t>Chúa</a:t>
            </a:r>
            <a:r>
              <a:rPr lang="en-US" sz="5400" dirty="0" smtClean="0">
                <a:solidFill>
                  <a:srgbClr val="003300"/>
                </a:solidFill>
              </a:rPr>
              <a:t>, </a:t>
            </a:r>
            <a:r>
              <a:rPr lang="en-US" sz="5400" dirty="0" err="1" smtClean="0">
                <a:solidFill>
                  <a:srgbClr val="003300"/>
                </a:solidFill>
              </a:rPr>
              <a:t>mở</a:t>
            </a:r>
            <a:r>
              <a:rPr lang="en-US" sz="5400" dirty="0" smtClean="0">
                <a:solidFill>
                  <a:srgbClr val="003300"/>
                </a:solidFill>
              </a:rPr>
              <a:t> </a:t>
            </a:r>
            <a:r>
              <a:rPr lang="en-US" sz="5400" dirty="0" err="1" smtClean="0">
                <a:solidFill>
                  <a:srgbClr val="003300"/>
                </a:solidFill>
              </a:rPr>
              <a:t>lối</a:t>
            </a:r>
            <a:r>
              <a:rPr lang="en-US" sz="5400" dirty="0" smtClean="0">
                <a:solidFill>
                  <a:srgbClr val="003300"/>
                </a:solidFill>
              </a:rPr>
              <a:t> </a:t>
            </a:r>
            <a:r>
              <a:rPr lang="en-US" sz="5400" dirty="0" err="1" smtClean="0">
                <a:solidFill>
                  <a:srgbClr val="003300"/>
                </a:solidFill>
              </a:rPr>
              <a:t>cho</a:t>
            </a:r>
            <a:r>
              <a:rPr lang="en-US" sz="5400" dirty="0" smtClean="0">
                <a:solidFill>
                  <a:srgbClr val="003300"/>
                </a:solidFill>
              </a:rPr>
              <a:t> </a:t>
            </a:r>
            <a:r>
              <a:rPr lang="en-US" sz="5400" dirty="0" err="1" smtClean="0">
                <a:solidFill>
                  <a:srgbClr val="003300"/>
                </a:solidFill>
              </a:rPr>
              <a:t>Người</a:t>
            </a:r>
            <a:r>
              <a:rPr lang="en-US" sz="5400" dirty="0" smtClean="0">
                <a:solidFill>
                  <a:srgbClr val="003300"/>
                </a:solidFill>
              </a:rPr>
              <a:t>. </a:t>
            </a:r>
            <a:r>
              <a:rPr lang="en-US" sz="5400" u="sng" dirty="0" smtClean="0">
                <a:solidFill>
                  <a:srgbClr val="FF0000"/>
                </a:solidFill>
                <a:effectLst>
                  <a:outerShdw blurRad="38100" dist="38100" dir="2700000" algn="tl">
                    <a:srgbClr val="000000">
                      <a:alpha val="43137"/>
                    </a:srgbClr>
                  </a:outerShdw>
                </a:effectLst>
              </a:rPr>
              <a:t>Alleluia.</a:t>
            </a:r>
            <a:endParaRPr lang="en-US" sz="5400"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879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err="1" smtClean="0">
                <a:solidFill>
                  <a:srgbClr val="FF0000"/>
                </a:solidFill>
              </a:rPr>
              <a:t>Đk</a:t>
            </a:r>
            <a:r>
              <a:rPr lang="en-US" sz="5600" u="sng" dirty="0" smtClean="0">
                <a:solidFill>
                  <a:srgbClr val="FF0000"/>
                </a:solidFill>
              </a:rPr>
              <a:t>:</a:t>
            </a:r>
            <a:r>
              <a:rPr lang="en-US" sz="5600" dirty="0" smtClean="0">
                <a:solidFill>
                  <a:srgbClr val="003300"/>
                </a:solidFill>
              </a:rPr>
              <a:t> </a:t>
            </a:r>
            <a:r>
              <a:rPr lang="en-US" sz="5600" dirty="0" err="1" smtClean="0">
                <a:solidFill>
                  <a:srgbClr val="003300"/>
                </a:solidFill>
              </a:rPr>
              <a:t>Gioan</a:t>
            </a:r>
            <a:r>
              <a:rPr lang="en-US" sz="5600" dirty="0" smtClean="0">
                <a:solidFill>
                  <a:srgbClr val="003300"/>
                </a:solidFill>
              </a:rPr>
              <a:t> </a:t>
            </a:r>
            <a:r>
              <a:rPr lang="en-US" sz="5600" dirty="0" err="1" smtClean="0">
                <a:solidFill>
                  <a:srgbClr val="003300"/>
                </a:solidFill>
              </a:rPr>
              <a:t>chào</a:t>
            </a:r>
            <a:r>
              <a:rPr lang="en-US" sz="5600" dirty="0" smtClean="0">
                <a:solidFill>
                  <a:srgbClr val="003300"/>
                </a:solidFill>
              </a:rPr>
              <a:t> </a:t>
            </a:r>
            <a:r>
              <a:rPr lang="en-US" sz="5600" dirty="0" err="1" smtClean="0">
                <a:solidFill>
                  <a:srgbClr val="003300"/>
                </a:solidFill>
              </a:rPr>
              <a:t>đời</a:t>
            </a:r>
            <a:r>
              <a:rPr lang="en-US" sz="5600" dirty="0" smtClean="0">
                <a:solidFill>
                  <a:srgbClr val="003300"/>
                </a:solidFill>
              </a:rPr>
              <a:t> </a:t>
            </a:r>
            <a:r>
              <a:rPr lang="en-US" sz="5600" dirty="0" err="1" smtClean="0">
                <a:solidFill>
                  <a:srgbClr val="003300"/>
                </a:solidFill>
              </a:rPr>
              <a:t>ngày</a:t>
            </a:r>
            <a:r>
              <a:rPr lang="en-US" sz="5600" dirty="0" smtClean="0">
                <a:solidFill>
                  <a:srgbClr val="003300"/>
                </a:solidFill>
              </a:rPr>
              <a:t> </a:t>
            </a:r>
            <a:r>
              <a:rPr lang="en-US" sz="5600" dirty="0" err="1" smtClean="0">
                <a:solidFill>
                  <a:srgbClr val="003300"/>
                </a:solidFill>
              </a:rPr>
              <a:t>vui</a:t>
            </a:r>
            <a:r>
              <a:rPr lang="en-US" sz="5600" dirty="0" smtClean="0">
                <a:solidFill>
                  <a:srgbClr val="003300"/>
                </a:solidFill>
              </a:rPr>
              <a:t> </a:t>
            </a:r>
            <a:r>
              <a:rPr lang="en-US" sz="5600" dirty="0" err="1" smtClean="0">
                <a:solidFill>
                  <a:srgbClr val="003300"/>
                </a:solidFill>
              </a:rPr>
              <a:t>tươi</a:t>
            </a:r>
            <a:r>
              <a:rPr lang="en-US" sz="5600" dirty="0" smtClean="0">
                <a:solidFill>
                  <a:srgbClr val="003300"/>
                </a:solidFill>
              </a:rPr>
              <a:t> </a:t>
            </a:r>
            <a:r>
              <a:rPr lang="en-US" sz="5600" dirty="0" err="1" smtClean="0">
                <a:solidFill>
                  <a:srgbClr val="003300"/>
                </a:solidFill>
              </a:rPr>
              <a:t>sáng</a:t>
            </a:r>
            <a:r>
              <a:rPr lang="en-US" sz="5600" dirty="0" smtClean="0">
                <a:solidFill>
                  <a:srgbClr val="003300"/>
                </a:solidFill>
              </a:rPr>
              <a:t>. </a:t>
            </a:r>
            <a:r>
              <a:rPr lang="en-US" sz="5600" dirty="0" err="1" smtClean="0">
                <a:solidFill>
                  <a:srgbClr val="003300"/>
                </a:solidFill>
              </a:rPr>
              <a:t>Gioan</a:t>
            </a:r>
            <a:r>
              <a:rPr lang="en-US" sz="5600" dirty="0" smtClean="0">
                <a:solidFill>
                  <a:srgbClr val="003300"/>
                </a:solidFill>
              </a:rPr>
              <a:t> </a:t>
            </a:r>
            <a:r>
              <a:rPr lang="en-US" sz="5600" dirty="0" err="1" smtClean="0">
                <a:solidFill>
                  <a:srgbClr val="003300"/>
                </a:solidFill>
              </a:rPr>
              <a:t>chào</a:t>
            </a:r>
            <a:r>
              <a:rPr lang="en-US" sz="5600" dirty="0" smtClean="0">
                <a:solidFill>
                  <a:srgbClr val="003300"/>
                </a:solidFill>
              </a:rPr>
              <a:t> </a:t>
            </a:r>
            <a:r>
              <a:rPr lang="en-US" sz="5600" dirty="0" err="1" smtClean="0">
                <a:solidFill>
                  <a:srgbClr val="003300"/>
                </a:solidFill>
              </a:rPr>
              <a:t>đời</a:t>
            </a:r>
            <a:r>
              <a:rPr lang="en-US" sz="5600" dirty="0" smtClean="0">
                <a:solidFill>
                  <a:srgbClr val="003300"/>
                </a:solidFill>
              </a:rPr>
              <a:t> </a:t>
            </a:r>
            <a:r>
              <a:rPr lang="en-US" sz="5600" dirty="0" err="1" smtClean="0">
                <a:solidFill>
                  <a:srgbClr val="003300"/>
                </a:solidFill>
              </a:rPr>
              <a:t>niềm</a:t>
            </a:r>
            <a:r>
              <a:rPr lang="en-US" sz="5600" dirty="0" smtClean="0">
                <a:solidFill>
                  <a:srgbClr val="003300"/>
                </a:solidFill>
              </a:rPr>
              <a:t> </a:t>
            </a:r>
            <a:r>
              <a:rPr lang="en-US" sz="5600" dirty="0" err="1" smtClean="0">
                <a:solidFill>
                  <a:srgbClr val="003300"/>
                </a:solidFill>
              </a:rPr>
              <a:t>vui</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trên</a:t>
            </a:r>
            <a:r>
              <a:rPr lang="en-US" sz="5600" dirty="0" smtClean="0">
                <a:solidFill>
                  <a:srgbClr val="003300"/>
                </a:solidFill>
              </a:rPr>
              <a:t> </a:t>
            </a:r>
            <a:r>
              <a:rPr lang="en-US" sz="5600" dirty="0" err="1" smtClean="0">
                <a:solidFill>
                  <a:srgbClr val="003300"/>
                </a:solidFill>
              </a:rPr>
              <a:t>đồi</a:t>
            </a:r>
            <a:r>
              <a:rPr lang="en-US" sz="5600" dirty="0" smtClean="0">
                <a:solidFill>
                  <a:srgbClr val="003300"/>
                </a:solidFill>
              </a:rPr>
              <a:t> </a:t>
            </a:r>
            <a:r>
              <a:rPr lang="en-US" sz="5600" dirty="0" err="1" smtClean="0">
                <a:solidFill>
                  <a:srgbClr val="003300"/>
                </a:solidFill>
              </a:rPr>
              <a:t>núi</a:t>
            </a:r>
            <a:r>
              <a:rPr lang="en-US" sz="5600" dirty="0" smtClean="0">
                <a:solidFill>
                  <a:srgbClr val="003300"/>
                </a:solidFill>
              </a:rPr>
              <a:t> </a:t>
            </a:r>
            <a:r>
              <a:rPr lang="en-US" sz="5600" dirty="0" err="1" smtClean="0">
                <a:solidFill>
                  <a:srgbClr val="003300"/>
                </a:solidFill>
              </a:rPr>
              <a:t>Giu</a:t>
            </a:r>
            <a:r>
              <a:rPr lang="en-US" sz="5600" dirty="0" smtClean="0">
                <a:solidFill>
                  <a:srgbClr val="003300"/>
                </a:solidFill>
              </a:rPr>
              <a:t> </a:t>
            </a:r>
            <a:r>
              <a:rPr lang="en-US" sz="5600" dirty="0" err="1" smtClean="0">
                <a:solidFill>
                  <a:srgbClr val="003300"/>
                </a:solidFill>
              </a:rPr>
              <a:t>đa</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trong</a:t>
            </a:r>
            <a:r>
              <a:rPr lang="en-US" sz="5600" dirty="0" smtClean="0">
                <a:solidFill>
                  <a:srgbClr val="003300"/>
                </a:solidFill>
              </a:rPr>
              <a:t> </a:t>
            </a:r>
            <a:r>
              <a:rPr lang="en-US" sz="5600" dirty="0" err="1" smtClean="0">
                <a:solidFill>
                  <a:srgbClr val="003300"/>
                </a:solidFill>
              </a:rPr>
              <a:t>lòng</a:t>
            </a:r>
            <a:r>
              <a:rPr lang="en-US" sz="5600" dirty="0" smtClean="0">
                <a:solidFill>
                  <a:srgbClr val="003300"/>
                </a:solidFill>
              </a:rPr>
              <a:t> </a:t>
            </a:r>
            <a:r>
              <a:rPr lang="en-US" sz="5600" dirty="0" err="1" smtClean="0">
                <a:solidFill>
                  <a:srgbClr val="003300"/>
                </a:solidFill>
              </a:rPr>
              <a:t>người</a:t>
            </a:r>
            <a:r>
              <a:rPr lang="en-US" sz="5600" dirty="0" smtClean="0">
                <a:solidFill>
                  <a:srgbClr val="003300"/>
                </a:solidFill>
              </a:rPr>
              <a:t> </a:t>
            </a:r>
            <a:r>
              <a:rPr lang="en-US" sz="5600" dirty="0" err="1" smtClean="0">
                <a:solidFill>
                  <a:srgbClr val="003300"/>
                </a:solidFill>
              </a:rPr>
              <a:t>gần</a:t>
            </a:r>
            <a:r>
              <a:rPr lang="en-US" sz="5600" dirty="0" smtClean="0">
                <a:solidFill>
                  <a:srgbClr val="003300"/>
                </a:solidFill>
              </a:rPr>
              <a:t> </a:t>
            </a:r>
            <a:r>
              <a:rPr lang="en-US" sz="5600" dirty="0" err="1" smtClean="0">
                <a:solidFill>
                  <a:srgbClr val="003300"/>
                </a:solidFill>
              </a:rPr>
              <a:t>xa</a:t>
            </a:r>
            <a:r>
              <a:rPr lang="en-US" sz="5600" dirty="0" smtClean="0">
                <a:solidFill>
                  <a:srgbClr val="003300"/>
                </a:solidFill>
              </a:rPr>
              <a:t>. </a:t>
            </a:r>
            <a:endParaRPr lang="en-US" sz="56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Tk1:</a:t>
            </a:r>
            <a:r>
              <a:rPr lang="en-US" sz="5400" dirty="0" smtClean="0">
                <a:solidFill>
                  <a:srgbClr val="003300"/>
                </a:solidFill>
              </a:rPr>
              <a:t> </a:t>
            </a:r>
            <a:r>
              <a:rPr lang="en-US" sz="5400" dirty="0" err="1" smtClean="0">
                <a:solidFill>
                  <a:srgbClr val="003300"/>
                </a:solidFill>
              </a:rPr>
              <a:t>Hài</a:t>
            </a:r>
            <a:r>
              <a:rPr lang="en-US" sz="5400" dirty="0" smtClean="0">
                <a:solidFill>
                  <a:srgbClr val="003300"/>
                </a:solidFill>
              </a:rPr>
              <a:t> </a:t>
            </a:r>
            <a:r>
              <a:rPr lang="en-US" sz="5400" dirty="0" err="1" smtClean="0">
                <a:solidFill>
                  <a:srgbClr val="003300"/>
                </a:solidFill>
              </a:rPr>
              <a:t>nhi</a:t>
            </a:r>
            <a:r>
              <a:rPr lang="en-US" sz="5400" dirty="0" smtClean="0">
                <a:solidFill>
                  <a:srgbClr val="003300"/>
                </a:solidFill>
              </a:rPr>
              <a:t> </a:t>
            </a:r>
            <a:r>
              <a:rPr lang="en-US" sz="5400" dirty="0" err="1" smtClean="0">
                <a:solidFill>
                  <a:srgbClr val="003300"/>
                </a:solidFill>
              </a:rPr>
              <a:t>tiên</a:t>
            </a:r>
            <a:r>
              <a:rPr lang="en-US" sz="5400" dirty="0" smtClean="0">
                <a:solidFill>
                  <a:srgbClr val="003300"/>
                </a:solidFill>
              </a:rPr>
              <a:t> tri </a:t>
            </a:r>
            <a:r>
              <a:rPr lang="en-US" sz="5400" dirty="0" err="1" smtClean="0">
                <a:solidFill>
                  <a:srgbClr val="003300"/>
                </a:solidFill>
              </a:rPr>
              <a:t>tươi</a:t>
            </a:r>
            <a:r>
              <a:rPr lang="en-US" sz="5400" dirty="0" smtClean="0">
                <a:solidFill>
                  <a:srgbClr val="003300"/>
                </a:solidFill>
              </a:rPr>
              <a:t> </a:t>
            </a:r>
            <a:r>
              <a:rPr lang="en-US" sz="5400" dirty="0" err="1" smtClean="0">
                <a:solidFill>
                  <a:srgbClr val="003300"/>
                </a:solidFill>
              </a:rPr>
              <a:t>xinh</a:t>
            </a:r>
            <a:r>
              <a:rPr lang="en-US" sz="5400" dirty="0" smtClean="0">
                <a:solidFill>
                  <a:srgbClr val="003300"/>
                </a:solidFill>
              </a:rPr>
              <a:t> </a:t>
            </a:r>
            <a:r>
              <a:rPr lang="en-US" sz="5400" dirty="0" err="1" smtClean="0">
                <a:solidFill>
                  <a:srgbClr val="003300"/>
                </a:solidFill>
              </a:rPr>
              <a:t>chào</a:t>
            </a:r>
            <a:r>
              <a:rPr lang="en-US" sz="5400" dirty="0" smtClean="0">
                <a:solidFill>
                  <a:srgbClr val="003300"/>
                </a:solidFill>
              </a:rPr>
              <a:t> </a:t>
            </a:r>
            <a:r>
              <a:rPr lang="en-US" sz="5400" dirty="0" err="1" smtClean="0">
                <a:solidFill>
                  <a:srgbClr val="003300"/>
                </a:solidFill>
              </a:rPr>
              <a:t>đời</a:t>
            </a:r>
            <a:r>
              <a:rPr lang="en-US" sz="5400" dirty="0" smtClean="0">
                <a:solidFill>
                  <a:srgbClr val="003300"/>
                </a:solidFill>
              </a:rPr>
              <a:t>. </a:t>
            </a:r>
            <a:r>
              <a:rPr lang="en-US" sz="5400" dirty="0" err="1" smtClean="0">
                <a:solidFill>
                  <a:srgbClr val="003300"/>
                </a:solidFill>
              </a:rPr>
              <a:t>Hồng</a:t>
            </a:r>
            <a:r>
              <a:rPr lang="en-US" sz="5400" dirty="0" smtClean="0">
                <a:solidFill>
                  <a:srgbClr val="003300"/>
                </a:solidFill>
              </a:rPr>
              <a:t> </a:t>
            </a:r>
            <a:r>
              <a:rPr lang="en-US" sz="5400" dirty="0" err="1" smtClean="0">
                <a:solidFill>
                  <a:srgbClr val="003300"/>
                </a:solidFill>
              </a:rPr>
              <a:t>ân</a:t>
            </a:r>
            <a:r>
              <a:rPr lang="en-US" sz="5400" dirty="0" smtClean="0">
                <a:solidFill>
                  <a:srgbClr val="003300"/>
                </a:solidFill>
              </a:rPr>
              <a:t> </a:t>
            </a:r>
            <a:r>
              <a:rPr lang="en-US" sz="5400" dirty="0" err="1" smtClean="0">
                <a:solidFill>
                  <a:srgbClr val="003300"/>
                </a:solidFill>
              </a:rPr>
              <a:t>cao</a:t>
            </a:r>
            <a:r>
              <a:rPr lang="en-US" sz="5400" dirty="0" smtClean="0">
                <a:solidFill>
                  <a:srgbClr val="003300"/>
                </a:solidFill>
              </a:rPr>
              <a:t> </a:t>
            </a:r>
            <a:r>
              <a:rPr lang="en-US" sz="5400" dirty="0" err="1" smtClean="0">
                <a:solidFill>
                  <a:srgbClr val="003300"/>
                </a:solidFill>
              </a:rPr>
              <a:t>vời</a:t>
            </a:r>
            <a:r>
              <a:rPr lang="en-US" sz="5400" dirty="0" smtClean="0">
                <a:solidFill>
                  <a:srgbClr val="003300"/>
                </a:solidFill>
              </a:rPr>
              <a:t> </a:t>
            </a:r>
            <a:r>
              <a:rPr lang="en-US" sz="5400" dirty="0" err="1" smtClean="0">
                <a:solidFill>
                  <a:srgbClr val="003300"/>
                </a:solidFill>
              </a:rPr>
              <a:t>muôn</a:t>
            </a:r>
            <a:r>
              <a:rPr lang="en-US" sz="5400" dirty="0" smtClean="0">
                <a:solidFill>
                  <a:srgbClr val="003300"/>
                </a:solidFill>
              </a:rPr>
              <a:t> </a:t>
            </a:r>
            <a:r>
              <a:rPr lang="en-US" sz="5400" dirty="0" err="1" smtClean="0">
                <a:solidFill>
                  <a:srgbClr val="003300"/>
                </a:solidFill>
              </a:rPr>
              <a:t>người</a:t>
            </a:r>
            <a:r>
              <a:rPr lang="en-US" sz="5400" dirty="0" smtClean="0">
                <a:solidFill>
                  <a:srgbClr val="003300"/>
                </a:solidFill>
              </a:rPr>
              <a:t> </a:t>
            </a:r>
            <a:r>
              <a:rPr lang="en-US" sz="5400" dirty="0" err="1" smtClean="0">
                <a:solidFill>
                  <a:srgbClr val="003300"/>
                </a:solidFill>
              </a:rPr>
              <a:t>chờ</a:t>
            </a:r>
            <a:r>
              <a:rPr lang="en-US" sz="5400" dirty="0" smtClean="0">
                <a:solidFill>
                  <a:srgbClr val="003300"/>
                </a:solidFill>
              </a:rPr>
              <a:t> </a:t>
            </a:r>
            <a:r>
              <a:rPr lang="en-US" sz="5400" dirty="0" err="1" smtClean="0">
                <a:solidFill>
                  <a:srgbClr val="003300"/>
                </a:solidFill>
              </a:rPr>
              <a:t>đón</a:t>
            </a:r>
            <a:r>
              <a:rPr lang="en-US" sz="5400" dirty="0" smtClean="0">
                <a:solidFill>
                  <a:srgbClr val="003300"/>
                </a:solidFill>
              </a:rPr>
              <a:t>. </a:t>
            </a:r>
            <a:r>
              <a:rPr lang="en-US" sz="5400" dirty="0" err="1" smtClean="0">
                <a:solidFill>
                  <a:srgbClr val="003300"/>
                </a:solidFill>
              </a:rPr>
              <a:t>Tiếng</a:t>
            </a:r>
            <a:r>
              <a:rPr lang="en-US" sz="5400" dirty="0" smtClean="0">
                <a:solidFill>
                  <a:srgbClr val="003300"/>
                </a:solidFill>
              </a:rPr>
              <a:t> </a:t>
            </a:r>
            <a:r>
              <a:rPr lang="en-US" sz="5400" dirty="0" err="1" smtClean="0">
                <a:solidFill>
                  <a:srgbClr val="003300"/>
                </a:solidFill>
              </a:rPr>
              <a:t>đàn</a:t>
            </a:r>
            <a:r>
              <a:rPr lang="en-US" sz="5400" dirty="0" smtClean="0">
                <a:solidFill>
                  <a:srgbClr val="003300"/>
                </a:solidFill>
              </a:rPr>
              <a:t> </a:t>
            </a:r>
            <a:r>
              <a:rPr lang="en-US" sz="5400" dirty="0" err="1" smtClean="0">
                <a:solidFill>
                  <a:srgbClr val="003300"/>
                </a:solidFill>
              </a:rPr>
              <a:t>hòa</a:t>
            </a:r>
            <a:r>
              <a:rPr lang="en-US" sz="5400" dirty="0" smtClean="0">
                <a:solidFill>
                  <a:srgbClr val="003300"/>
                </a:solidFill>
              </a:rPr>
              <a:t> </a:t>
            </a:r>
            <a:r>
              <a:rPr lang="en-US" sz="5400" dirty="0" err="1" smtClean="0">
                <a:solidFill>
                  <a:srgbClr val="003300"/>
                </a:solidFill>
              </a:rPr>
              <a:t>với</a:t>
            </a:r>
            <a:r>
              <a:rPr lang="en-US" sz="5400" dirty="0" smtClean="0">
                <a:solidFill>
                  <a:srgbClr val="003300"/>
                </a:solidFill>
              </a:rPr>
              <a:t> </a:t>
            </a:r>
            <a:r>
              <a:rPr lang="en-US" sz="5400" dirty="0" err="1" smtClean="0">
                <a:solidFill>
                  <a:srgbClr val="003300"/>
                </a:solidFill>
              </a:rPr>
              <a:t>tiếng</a:t>
            </a:r>
            <a:r>
              <a:rPr lang="en-US" sz="5400" dirty="0" smtClean="0">
                <a:solidFill>
                  <a:srgbClr val="003300"/>
                </a:solidFill>
              </a:rPr>
              <a:t> </a:t>
            </a:r>
            <a:r>
              <a:rPr lang="en-US" sz="5400" dirty="0" err="1" smtClean="0">
                <a:solidFill>
                  <a:srgbClr val="003300"/>
                </a:solidFill>
              </a:rPr>
              <a:t>lòng</a:t>
            </a:r>
            <a:r>
              <a:rPr lang="en-US" sz="5400" dirty="0" smtClean="0">
                <a:solidFill>
                  <a:srgbClr val="003300"/>
                </a:solidFill>
              </a:rPr>
              <a:t> </a:t>
            </a:r>
            <a:r>
              <a:rPr lang="en-US" sz="5400" dirty="0" err="1" smtClean="0">
                <a:solidFill>
                  <a:srgbClr val="003300"/>
                </a:solidFill>
              </a:rPr>
              <a:t>hân</a:t>
            </a:r>
            <a:r>
              <a:rPr lang="en-US" sz="5400" dirty="0" smtClean="0">
                <a:solidFill>
                  <a:srgbClr val="003300"/>
                </a:solidFill>
              </a:rPr>
              <a:t> </a:t>
            </a:r>
            <a:r>
              <a:rPr lang="en-US" sz="5400" dirty="0" err="1" smtClean="0">
                <a:solidFill>
                  <a:srgbClr val="003300"/>
                </a:solidFill>
              </a:rPr>
              <a:t>hoan</a:t>
            </a:r>
            <a:r>
              <a:rPr lang="en-US" sz="5400" dirty="0" smtClean="0">
                <a:solidFill>
                  <a:srgbClr val="003300"/>
                </a:solidFill>
              </a:rPr>
              <a:t>. </a:t>
            </a:r>
            <a:r>
              <a:rPr lang="en-US" sz="5400" dirty="0" err="1" smtClean="0">
                <a:solidFill>
                  <a:srgbClr val="003300"/>
                </a:solidFill>
              </a:rPr>
              <a:t>Ca</a:t>
            </a:r>
            <a:r>
              <a:rPr lang="en-US" sz="5400" dirty="0" smtClean="0">
                <a:solidFill>
                  <a:srgbClr val="003300"/>
                </a:solidFill>
              </a:rPr>
              <a:t> </a:t>
            </a:r>
            <a:r>
              <a:rPr lang="en-US" sz="5400" dirty="0" err="1" smtClean="0">
                <a:solidFill>
                  <a:srgbClr val="003300"/>
                </a:solidFill>
              </a:rPr>
              <a:t>mừng</a:t>
            </a:r>
            <a:r>
              <a:rPr lang="en-US" sz="5400" dirty="0" smtClean="0">
                <a:solidFill>
                  <a:srgbClr val="003300"/>
                </a:solidFill>
              </a:rPr>
              <a:t> </a:t>
            </a:r>
            <a:r>
              <a:rPr lang="en-US" sz="5400" dirty="0" err="1" smtClean="0">
                <a:solidFill>
                  <a:srgbClr val="003300"/>
                </a:solidFill>
              </a:rPr>
              <a:t>tình</a:t>
            </a:r>
            <a:r>
              <a:rPr lang="en-US" sz="5400" dirty="0" smtClean="0">
                <a:solidFill>
                  <a:srgbClr val="003300"/>
                </a:solidFill>
              </a:rPr>
              <a:t> </a:t>
            </a:r>
            <a:r>
              <a:rPr lang="en-US" sz="5400" dirty="0" err="1" smtClean="0">
                <a:solidFill>
                  <a:srgbClr val="003300"/>
                </a:solidFill>
              </a:rPr>
              <a:t>thương</a:t>
            </a:r>
            <a:r>
              <a:rPr lang="en-US" sz="5400" dirty="0" smtClean="0">
                <a:solidFill>
                  <a:srgbClr val="003300"/>
                </a:solidFill>
              </a:rPr>
              <a:t> </a:t>
            </a:r>
            <a:r>
              <a:rPr lang="en-US" sz="5400" dirty="0" err="1" smtClean="0">
                <a:solidFill>
                  <a:srgbClr val="003300"/>
                </a:solidFill>
              </a:rPr>
              <a:t>Chúa</a:t>
            </a:r>
            <a:r>
              <a:rPr lang="en-US" sz="5400" dirty="0" smtClean="0">
                <a:solidFill>
                  <a:srgbClr val="003300"/>
                </a:solidFill>
              </a:rPr>
              <a:t> </a:t>
            </a:r>
            <a:r>
              <a:rPr lang="en-US" sz="5400" dirty="0" err="1" smtClean="0">
                <a:solidFill>
                  <a:srgbClr val="003300"/>
                </a:solidFill>
              </a:rPr>
              <a:t>Trời</a:t>
            </a:r>
            <a:r>
              <a:rPr lang="en-US" sz="5400" dirty="0" smtClean="0">
                <a:solidFill>
                  <a:srgbClr val="003300"/>
                </a:solidFill>
              </a:rPr>
              <a:t> </a:t>
            </a:r>
            <a:r>
              <a:rPr lang="en-US" sz="5400" dirty="0" err="1" smtClean="0">
                <a:solidFill>
                  <a:srgbClr val="003300"/>
                </a:solidFill>
              </a:rPr>
              <a:t>bao</a:t>
            </a:r>
            <a:r>
              <a:rPr lang="en-US" sz="5400" dirty="0" smtClean="0">
                <a:solidFill>
                  <a:srgbClr val="003300"/>
                </a:solidFill>
              </a:rPr>
              <a:t> la. </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00"/>
                </a:solidFill>
                <a:effectLst/>
                <a:latin typeface="+mj-lt"/>
              </a:rPr>
              <a:t/>
            </a:r>
            <a:br>
              <a:rPr lang="en-US" b="0" dirty="0">
                <a:solidFill>
                  <a:srgbClr val="003300"/>
                </a:solidFill>
                <a:effectLst/>
                <a:latin typeface="+mj-lt"/>
              </a:rPr>
            </a:br>
            <a:endParaRPr lang="en-US" b="0" dirty="0">
              <a:solidFill>
                <a:srgbClr val="003300"/>
              </a:solidFill>
              <a:effectLst/>
              <a:latin typeface="+mj-lt"/>
            </a:endParaRPr>
          </a:p>
        </p:txBody>
      </p:sp>
      <p:sp>
        <p:nvSpPr>
          <p:cNvPr id="78851" name="Rectangle 3"/>
          <p:cNvSpPr>
            <a:spLocks noGrp="1" noChangeArrowheads="1"/>
          </p:cNvSpPr>
          <p:nvPr>
            <p:ph type="subTitle" idx="1"/>
          </p:nvPr>
        </p:nvSpPr>
        <p:spPr>
          <a:xfrm>
            <a:off x="3352800" y="0"/>
            <a:ext cx="5791200" cy="1047750"/>
          </a:xfrm>
        </p:spPr>
        <p:txBody>
          <a:bodyPr/>
          <a:lstStyle/>
          <a:p>
            <a:pPr eaLnBrk="1" hangingPunct="1">
              <a:lnSpc>
                <a:spcPct val="150000"/>
              </a:lnSpc>
            </a:pPr>
            <a:r>
              <a:rPr lang="en-US" sz="3600" b="0" dirty="0" smtClean="0">
                <a:solidFill>
                  <a:srgbClr val="FF0000"/>
                </a:solidFill>
                <a:effectLst/>
                <a:latin typeface="+mj-lt"/>
                <a:cs typeface="Times New Roman" panose="02020603050405020304" pitchFamily="18" charset="0"/>
              </a:rPr>
              <a:t>LỜI NGUYỆN TÍN HỮU</a:t>
            </a:r>
            <a:endParaRPr lang="en-US" sz="3600" b="0" dirty="0">
              <a:solidFill>
                <a:srgbClr val="FF0000"/>
              </a:solidFill>
              <a:effectLst/>
              <a:latin typeface="+mj-lt"/>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282982"/>
            <a:ext cx="3886200" cy="18605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200" y="144780"/>
            <a:ext cx="2271475" cy="3333750"/>
          </a:xfrm>
          <a:prstGeom prst="rect">
            <a:avLst/>
          </a:prstGeom>
        </p:spPr>
      </p:pic>
      <p:sp>
        <p:nvSpPr>
          <p:cNvPr id="5" name="Rectangle 4"/>
          <p:cNvSpPr/>
          <p:nvPr/>
        </p:nvSpPr>
        <p:spPr>
          <a:xfrm>
            <a:off x="3200400" y="819150"/>
            <a:ext cx="57912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thánh</a:t>
            </a:r>
            <a:r>
              <a:rPr lang="en-US" sz="3200" dirty="0" smtClean="0"/>
              <a:t> </a:t>
            </a:r>
            <a:r>
              <a:rPr lang="en-US" sz="3200" dirty="0" err="1" smtClean="0"/>
              <a:t>Gioan</a:t>
            </a:r>
            <a:r>
              <a:rPr lang="en-US" sz="3200" dirty="0" smtClean="0"/>
              <a:t> </a:t>
            </a:r>
            <a:r>
              <a:rPr lang="en-US" sz="3200" dirty="0" err="1" smtClean="0"/>
              <a:t>là</a:t>
            </a:r>
            <a:r>
              <a:rPr lang="en-US" sz="3200" dirty="0" smtClean="0"/>
              <a:t> </a:t>
            </a:r>
            <a:r>
              <a:rPr lang="en-US" sz="3200" dirty="0" err="1" smtClean="0"/>
              <a:t>người</a:t>
            </a:r>
            <a:r>
              <a:rPr lang="en-US" sz="3200" dirty="0" smtClean="0"/>
              <a:t> </a:t>
            </a:r>
            <a:r>
              <a:rPr lang="en-US" sz="3200" dirty="0" err="1" smtClean="0"/>
              <a:t>có</a:t>
            </a:r>
            <a:r>
              <a:rPr lang="en-US" sz="3200" dirty="0" smtClean="0"/>
              <a:t> </a:t>
            </a:r>
            <a:r>
              <a:rPr lang="en-US" sz="3200" dirty="0" err="1" smtClean="0"/>
              <a:t>sứ</a:t>
            </a:r>
            <a:r>
              <a:rPr lang="en-US" sz="3200" dirty="0" smtClean="0"/>
              <a:t> </a:t>
            </a:r>
            <a:r>
              <a:rPr lang="en-US" sz="3200" dirty="0" err="1" smtClean="0"/>
              <a:t>mạng</a:t>
            </a:r>
            <a:r>
              <a:rPr lang="en-US" sz="3200" dirty="0" smtClean="0"/>
              <a:t> </a:t>
            </a:r>
            <a:r>
              <a:rPr lang="en-US" sz="3200" dirty="0" err="1" smtClean="0"/>
              <a:t>dọn</a:t>
            </a:r>
            <a:r>
              <a:rPr lang="en-US" sz="3200" dirty="0" smtClean="0"/>
              <a:t> </a:t>
            </a:r>
            <a:r>
              <a:rPr lang="en-US" sz="3200" dirty="0" err="1" smtClean="0"/>
              <a:t>đường</a:t>
            </a:r>
            <a:r>
              <a:rPr lang="en-US" sz="3200" dirty="0" smtClean="0"/>
              <a:t> </a:t>
            </a:r>
            <a:r>
              <a:rPr lang="en-US" sz="3200" dirty="0" err="1" smtClean="0"/>
              <a:t>cho</a:t>
            </a:r>
            <a:r>
              <a:rPr lang="en-US" sz="3200" dirty="0" smtClean="0"/>
              <a:t> </a:t>
            </a:r>
            <a:r>
              <a:rPr lang="en-US" sz="3200" dirty="0" err="1" smtClean="0"/>
              <a:t>Đấng</a:t>
            </a:r>
            <a:r>
              <a:rPr lang="en-US" sz="3200" dirty="0" smtClean="0"/>
              <a:t> </a:t>
            </a:r>
            <a:r>
              <a:rPr lang="en-US" sz="3200" dirty="0" err="1" smtClean="0"/>
              <a:t>Cứu</a:t>
            </a:r>
            <a:r>
              <a:rPr lang="en-US" sz="3200" dirty="0" smtClean="0"/>
              <a:t> </a:t>
            </a:r>
            <a:r>
              <a:rPr lang="en-US" sz="3200" dirty="0" err="1" smtClean="0"/>
              <a:t>Thế</a:t>
            </a:r>
            <a:r>
              <a:rPr lang="en-US" sz="3200" dirty="0" smtClean="0"/>
              <a:t> </a:t>
            </a:r>
            <a:r>
              <a:rPr lang="en-US" sz="3200" dirty="0" err="1" smtClean="0"/>
              <a:t>đến</a:t>
            </a:r>
            <a:r>
              <a:rPr lang="en-US" sz="3200" dirty="0" smtClean="0"/>
              <a:t> </a:t>
            </a:r>
            <a:r>
              <a:rPr lang="en-US" sz="3200" dirty="0" err="1" smtClean="0"/>
              <a:t>trần</a:t>
            </a:r>
            <a:r>
              <a:rPr lang="en-US" sz="3200" dirty="0" smtClean="0"/>
              <a:t> </a:t>
            </a:r>
            <a:r>
              <a:rPr lang="en-US" sz="3200" dirty="0" err="1" smtClean="0"/>
              <a:t>gian</a:t>
            </a:r>
            <a:r>
              <a:rPr lang="en-US" sz="3200" dirty="0" smtClean="0"/>
              <a:t> </a:t>
            </a:r>
            <a:r>
              <a:rPr lang="en-US" sz="3200" dirty="0" err="1" smtClean="0"/>
              <a:t>để</a:t>
            </a:r>
            <a:r>
              <a:rPr lang="en-US" sz="3200" dirty="0" smtClean="0"/>
              <a:t> </a:t>
            </a:r>
            <a:r>
              <a:rPr lang="en-US" sz="3200" dirty="0" err="1" smtClean="0"/>
              <a:t>cứu</a:t>
            </a:r>
            <a:r>
              <a:rPr lang="en-US" sz="3200" dirty="0" smtClean="0"/>
              <a:t> </a:t>
            </a:r>
            <a:r>
              <a:rPr lang="en-US" sz="3200" dirty="0" err="1" smtClean="0"/>
              <a:t>độ</a:t>
            </a:r>
            <a:r>
              <a:rPr lang="en-US" sz="3200" dirty="0" smtClean="0"/>
              <a:t> </a:t>
            </a:r>
            <a:r>
              <a:rPr lang="en-US" sz="3200" dirty="0" err="1" smtClean="0"/>
              <a:t>loài</a:t>
            </a:r>
            <a:r>
              <a:rPr lang="en-US" sz="3200" dirty="0" smtClean="0"/>
              <a:t> </a:t>
            </a:r>
            <a:r>
              <a:rPr lang="en-US" sz="3200" dirty="0" err="1" smtClean="0"/>
              <a:t>người</a:t>
            </a:r>
            <a:r>
              <a:rPr lang="en-US" sz="3200" dirty="0" smtClean="0"/>
              <a:t>. </a:t>
            </a:r>
            <a:r>
              <a:rPr lang="en-US" sz="3200" dirty="0" err="1" smtClean="0"/>
              <a:t>Trong</a:t>
            </a:r>
            <a:r>
              <a:rPr lang="en-US" sz="3200" dirty="0" smtClean="0"/>
              <a:t> </a:t>
            </a:r>
            <a:r>
              <a:rPr lang="en-US" sz="3200" dirty="0" err="1" smtClean="0"/>
              <a:t>ngày</a:t>
            </a:r>
            <a:r>
              <a:rPr lang="en-US" sz="3200" dirty="0" smtClean="0"/>
              <a:t> </a:t>
            </a:r>
            <a:r>
              <a:rPr lang="en-US" sz="3200" dirty="0" err="1" smtClean="0"/>
              <a:t>hân</a:t>
            </a:r>
            <a:r>
              <a:rPr lang="en-US" sz="3200" dirty="0" smtClean="0"/>
              <a:t> </a:t>
            </a:r>
            <a:r>
              <a:rPr lang="en-US" sz="3200" dirty="0" err="1" smtClean="0"/>
              <a:t>hoan</a:t>
            </a:r>
            <a:r>
              <a:rPr lang="en-US" sz="3200" dirty="0" smtClean="0"/>
              <a:t> </a:t>
            </a:r>
            <a:r>
              <a:rPr lang="en-US" sz="3200" dirty="0" err="1" smtClean="0"/>
              <a:t>mừng</a:t>
            </a:r>
            <a:r>
              <a:rPr lang="en-US" sz="3200" dirty="0" smtClean="0"/>
              <a:t> </a:t>
            </a:r>
            <a:r>
              <a:rPr lang="en-US" sz="3200" dirty="0" err="1" smtClean="0"/>
              <a:t>sinh</a:t>
            </a:r>
            <a:r>
              <a:rPr lang="en-US" sz="3200" dirty="0" smtClean="0"/>
              <a:t> </a:t>
            </a:r>
            <a:r>
              <a:rPr lang="en-US" sz="3200" dirty="0" err="1" smtClean="0"/>
              <a:t>nhật</a:t>
            </a:r>
            <a:r>
              <a:rPr lang="en-US" sz="3200" dirty="0" smtClean="0"/>
              <a:t> </a:t>
            </a:r>
            <a:r>
              <a:rPr lang="en-US" sz="3200" dirty="0" err="1" smtClean="0"/>
              <a:t>của</a:t>
            </a:r>
            <a:r>
              <a:rPr lang="en-US" sz="3200" dirty="0" smtClean="0"/>
              <a:t> </a:t>
            </a:r>
            <a:r>
              <a:rPr lang="en-US" sz="3200" dirty="0" err="1" smtClean="0"/>
              <a:t>vị</a:t>
            </a:r>
            <a:r>
              <a:rPr lang="en-US" sz="3200" dirty="0" smtClean="0"/>
              <a:t> </a:t>
            </a:r>
            <a:r>
              <a:rPr lang="en-US" sz="3200" dirty="0" err="1" smtClean="0"/>
              <a:t>Tiền</a:t>
            </a:r>
            <a:r>
              <a:rPr lang="en-US" sz="3200" dirty="0" smtClean="0"/>
              <a:t> </a:t>
            </a:r>
            <a:r>
              <a:rPr lang="en-US" sz="3200" dirty="0" err="1" smtClean="0"/>
              <a:t>Hô</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nguyện</a:t>
            </a:r>
            <a:r>
              <a:rPr lang="en-US" sz="3200" dirty="0" smtClean="0"/>
              <a:t>.</a:t>
            </a:r>
            <a:endParaRPr lang="en-US" sz="3200" dirty="0"/>
          </a:p>
        </p:txBody>
      </p:sp>
    </p:spTree>
    <p:extLst>
      <p:ext uri="{BB962C8B-B14F-4D97-AF65-F5344CB8AC3E}">
        <p14:creationId xmlns:p14="http://schemas.microsoft.com/office/powerpoint/2010/main" val="34879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047750"/>
            <a:ext cx="4572000" cy="1877437"/>
          </a:xfrm>
          <a:prstGeom prst="rect">
            <a:avLst/>
          </a:prstGeom>
        </p:spPr>
        <p:txBody>
          <a:bodyPr>
            <a:spAutoFit/>
          </a:bodyPr>
          <a:lstStyle/>
          <a:p>
            <a:pPr algn="ctr"/>
            <a:r>
              <a:rPr lang="en-US" sz="4000" dirty="0" smtClean="0">
                <a:solidFill>
                  <a:srgbClr val="FF0000"/>
                </a:solidFill>
              </a:rPr>
              <a:t>Ca Dâng Lễ</a:t>
            </a:r>
          </a:p>
          <a:p>
            <a:pPr algn="ctr"/>
            <a:r>
              <a:rPr lang="en-US" sz="3600" dirty="0" smtClean="0">
                <a:solidFill>
                  <a:srgbClr val="FF0000"/>
                </a:solidFill>
              </a:rPr>
              <a:t>Tặng vật dâng Ngài</a:t>
            </a:r>
          </a:p>
          <a:p>
            <a:pPr algn="ctr"/>
            <a:r>
              <a:rPr lang="en-US" sz="4000" i="1" dirty="0" smtClean="0">
                <a:solidFill>
                  <a:srgbClr val="003300"/>
                </a:solidFill>
              </a:rPr>
              <a:t>Lm </a:t>
            </a:r>
            <a:r>
              <a:rPr lang="en-US" sz="4000" i="1" dirty="0" err="1" smtClean="0">
                <a:solidFill>
                  <a:srgbClr val="003300"/>
                </a:solidFill>
              </a:rPr>
              <a:t>Nguyễn</a:t>
            </a:r>
            <a:r>
              <a:rPr lang="en-US" sz="4000" i="1" dirty="0" smtClean="0">
                <a:solidFill>
                  <a:srgbClr val="003300"/>
                </a:solidFill>
              </a:rPr>
              <a:t> Duy</a:t>
            </a:r>
            <a:endParaRPr lang="en-US" sz="4000" i="1" dirty="0">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C00000"/>
                </a:solidFill>
              </a:rPr>
              <a:t>Đk</a:t>
            </a:r>
            <a:r>
              <a:rPr lang="en-US" u="sng" dirty="0">
                <a:solidFill>
                  <a:srgbClr val="C00000"/>
                </a:solidFill>
              </a:rPr>
              <a:t>:</a:t>
            </a:r>
            <a:r>
              <a:rPr lang="en-US" dirty="0">
                <a:solidFill>
                  <a:srgbClr val="C00000"/>
                </a:solidFill>
              </a:rPr>
              <a:t> </a:t>
            </a:r>
            <a:r>
              <a:rPr lang="en-US" dirty="0" err="1">
                <a:solidFill>
                  <a:srgbClr val="003300"/>
                </a:solidFill>
              </a:rPr>
              <a:t>Này</a:t>
            </a:r>
            <a:r>
              <a:rPr lang="en-US" dirty="0">
                <a:solidFill>
                  <a:srgbClr val="003300"/>
                </a:solidFill>
              </a:rPr>
              <a:t> con </a:t>
            </a:r>
            <a:r>
              <a:rPr lang="en-US" dirty="0" err="1">
                <a:solidFill>
                  <a:srgbClr val="003300"/>
                </a:solidFill>
              </a:rPr>
              <a:t>dâng</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đây</a:t>
            </a:r>
            <a:r>
              <a:rPr lang="en-US" dirty="0">
                <a:solidFill>
                  <a:srgbClr val="003300"/>
                </a:solidFill>
              </a:rPr>
              <a:t> </a:t>
            </a:r>
            <a:r>
              <a:rPr lang="en-US" dirty="0" err="1">
                <a:solidFill>
                  <a:srgbClr val="003300"/>
                </a:solidFill>
              </a:rPr>
              <a:t>bánh</a:t>
            </a:r>
            <a:r>
              <a:rPr lang="en-US" dirty="0">
                <a:solidFill>
                  <a:srgbClr val="003300"/>
                </a:solidFill>
              </a:rPr>
              <a:t> </a:t>
            </a:r>
            <a:r>
              <a:rPr lang="en-US" dirty="0" err="1">
                <a:solidFill>
                  <a:srgbClr val="003300"/>
                </a:solidFill>
              </a:rPr>
              <a:t>rượu</a:t>
            </a:r>
            <a:r>
              <a:rPr lang="en-US" dirty="0">
                <a:solidFill>
                  <a:srgbClr val="003300"/>
                </a:solidFill>
              </a:rPr>
              <a:t> </a:t>
            </a:r>
            <a:r>
              <a:rPr lang="en-US" dirty="0" err="1">
                <a:solidFill>
                  <a:srgbClr val="003300"/>
                </a:solidFill>
              </a:rPr>
              <a:t>hương</a:t>
            </a:r>
            <a:r>
              <a:rPr lang="en-US" dirty="0">
                <a:solidFill>
                  <a:srgbClr val="003300"/>
                </a:solidFill>
              </a:rPr>
              <a:t> </a:t>
            </a:r>
            <a:r>
              <a:rPr lang="en-US" dirty="0" err="1">
                <a:solidFill>
                  <a:srgbClr val="003300"/>
                </a:solidFill>
              </a:rPr>
              <a:t>hoa</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mới</a:t>
            </a:r>
            <a:r>
              <a:rPr lang="en-US" dirty="0">
                <a:solidFill>
                  <a:srgbClr val="003300"/>
                </a:solidFill>
              </a:rPr>
              <a:t>. </a:t>
            </a:r>
            <a:r>
              <a:rPr lang="en-US" dirty="0" err="1">
                <a:solidFill>
                  <a:srgbClr val="003300"/>
                </a:solidFill>
              </a:rPr>
              <a:t>Của</a:t>
            </a:r>
            <a:r>
              <a:rPr lang="en-US" dirty="0">
                <a:solidFill>
                  <a:srgbClr val="003300"/>
                </a:solidFill>
              </a:rPr>
              <a:t> </a:t>
            </a:r>
            <a:r>
              <a:rPr lang="en-US" dirty="0" err="1">
                <a:solidFill>
                  <a:srgbClr val="003300"/>
                </a:solidFill>
              </a:rPr>
              <a:t>lễ</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tiến</a:t>
            </a:r>
            <a:r>
              <a:rPr lang="en-US" dirty="0">
                <a:solidFill>
                  <a:srgbClr val="003300"/>
                </a:solidFill>
              </a:rPr>
              <a:t> </a:t>
            </a:r>
            <a:r>
              <a:rPr lang="en-US" dirty="0" err="1">
                <a:solidFill>
                  <a:srgbClr val="003300"/>
                </a:solidFill>
              </a:rPr>
              <a:t>không</a:t>
            </a:r>
            <a:r>
              <a:rPr lang="en-US" dirty="0">
                <a:solidFill>
                  <a:srgbClr val="003300"/>
                </a:solidFill>
              </a:rPr>
              <a:t> </a:t>
            </a:r>
            <a:r>
              <a:rPr lang="en-US" dirty="0" err="1">
                <a:solidFill>
                  <a:srgbClr val="003300"/>
                </a:solidFill>
              </a:rPr>
              <a:t>thêm</a:t>
            </a:r>
            <a:r>
              <a:rPr lang="en-US" dirty="0">
                <a:solidFill>
                  <a:srgbClr val="003300"/>
                </a:solidFill>
              </a:rPr>
              <a:t> </a:t>
            </a:r>
            <a:r>
              <a:rPr lang="en-US" dirty="0" err="1">
                <a:solidFill>
                  <a:srgbClr val="003300"/>
                </a:solidFill>
              </a:rPr>
              <a:t>gì</a:t>
            </a:r>
            <a:r>
              <a:rPr lang="en-US" dirty="0">
                <a:solidFill>
                  <a:srgbClr val="003300"/>
                </a:solidFill>
              </a:rPr>
              <a:t> </a:t>
            </a:r>
            <a:r>
              <a:rPr lang="en-US" dirty="0" err="1">
                <a:solidFill>
                  <a:srgbClr val="003300"/>
                </a:solidFill>
              </a:rPr>
              <a:t>cho</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ơi</a:t>
            </a:r>
            <a:r>
              <a:rPr lang="en-US" dirty="0">
                <a:solidFill>
                  <a:srgbClr val="003300"/>
                </a:solidFill>
              </a:rPr>
              <a:t>. </a:t>
            </a:r>
            <a:r>
              <a:rPr lang="en-US" dirty="0" err="1">
                <a:solidFill>
                  <a:srgbClr val="003300"/>
                </a:solidFill>
              </a:rPr>
              <a:t>Bàn</a:t>
            </a:r>
            <a:r>
              <a:rPr lang="en-US" dirty="0">
                <a:solidFill>
                  <a:srgbClr val="003300"/>
                </a:solidFill>
              </a:rPr>
              <a:t> </a:t>
            </a:r>
            <a:r>
              <a:rPr lang="en-US" dirty="0" err="1">
                <a:solidFill>
                  <a:srgbClr val="003300"/>
                </a:solidFill>
              </a:rPr>
              <a:t>tay</a:t>
            </a:r>
            <a:r>
              <a:rPr lang="en-US" dirty="0">
                <a:solidFill>
                  <a:srgbClr val="003300"/>
                </a:solidFill>
              </a:rPr>
              <a:t> </a:t>
            </a:r>
            <a:r>
              <a:rPr lang="en-US" dirty="0" err="1">
                <a:solidFill>
                  <a:srgbClr val="003300"/>
                </a:solidFill>
              </a:rPr>
              <a:t>nhỏ</a:t>
            </a:r>
            <a:r>
              <a:rPr lang="en-US" dirty="0">
                <a:solidFill>
                  <a:srgbClr val="003300"/>
                </a:solidFill>
              </a:rPr>
              <a:t> </a:t>
            </a:r>
            <a:r>
              <a:rPr lang="en-US" dirty="0" err="1">
                <a:solidFill>
                  <a:srgbClr val="003300"/>
                </a:solidFill>
              </a:rPr>
              <a:t>bé</a:t>
            </a:r>
            <a:r>
              <a:rPr lang="en-US" dirty="0">
                <a:solidFill>
                  <a:srgbClr val="003300"/>
                </a:solidFill>
              </a:rPr>
              <a:t> con </a:t>
            </a:r>
            <a:r>
              <a:rPr lang="en-US" dirty="0" err="1">
                <a:solidFill>
                  <a:srgbClr val="003300"/>
                </a:solidFill>
              </a:rPr>
              <a:t>lấy</a:t>
            </a:r>
            <a:r>
              <a:rPr lang="en-US" dirty="0">
                <a:solidFill>
                  <a:srgbClr val="003300"/>
                </a:solidFill>
              </a:rPr>
              <a:t> </a:t>
            </a:r>
            <a:r>
              <a:rPr lang="en-US" dirty="0" err="1">
                <a:solidFill>
                  <a:srgbClr val="003300"/>
                </a:solidFill>
              </a:rPr>
              <a:t>gì</a:t>
            </a:r>
            <a:r>
              <a:rPr lang="en-US" dirty="0">
                <a:solidFill>
                  <a:srgbClr val="003300"/>
                </a:solidFill>
              </a:rPr>
              <a:t> </a:t>
            </a:r>
            <a:r>
              <a:rPr lang="en-US" dirty="0" err="1">
                <a:solidFill>
                  <a:srgbClr val="003300"/>
                </a:solidFill>
              </a:rPr>
              <a:t>đền</a:t>
            </a:r>
            <a:r>
              <a:rPr lang="en-US" dirty="0">
                <a:solidFill>
                  <a:srgbClr val="003300"/>
                </a:solidFill>
              </a:rPr>
              <a:t> </a:t>
            </a:r>
            <a:r>
              <a:rPr lang="en-US" dirty="0" err="1">
                <a:solidFill>
                  <a:srgbClr val="003300"/>
                </a:solidFill>
              </a:rPr>
              <a:t>ơn</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đây</a:t>
            </a:r>
            <a:r>
              <a:rPr lang="en-US" dirty="0">
                <a:solidFill>
                  <a:srgbClr val="003300"/>
                </a:solidFill>
              </a:rPr>
              <a:t>. </a:t>
            </a:r>
            <a:r>
              <a:rPr lang="en-US" dirty="0" err="1">
                <a:solidFill>
                  <a:srgbClr val="003300"/>
                </a:solidFill>
              </a:rPr>
              <a:t>Bao</a:t>
            </a:r>
            <a:r>
              <a:rPr lang="en-US" dirty="0">
                <a:solidFill>
                  <a:srgbClr val="003300"/>
                </a:solidFill>
              </a:rPr>
              <a:t> </a:t>
            </a:r>
            <a:r>
              <a:rPr lang="en-US" dirty="0" err="1">
                <a:solidFill>
                  <a:srgbClr val="003300"/>
                </a:solidFill>
              </a:rPr>
              <a:t>tháng</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mơ</a:t>
            </a:r>
            <a:r>
              <a:rPr lang="en-US" dirty="0">
                <a:solidFill>
                  <a:srgbClr val="003300"/>
                </a:solidFill>
              </a:rPr>
              <a:t> </a:t>
            </a:r>
            <a:r>
              <a:rPr lang="en-US" dirty="0" err="1">
                <a:solidFill>
                  <a:srgbClr val="003300"/>
                </a:solidFill>
              </a:rPr>
              <a:t>ước</a:t>
            </a:r>
            <a:r>
              <a:rPr lang="en-US" dirty="0">
                <a:solidFill>
                  <a:srgbClr val="003300"/>
                </a:solidFill>
              </a:rPr>
              <a:t> </a:t>
            </a:r>
            <a:r>
              <a:rPr lang="en-US" dirty="0" err="1">
                <a:solidFill>
                  <a:srgbClr val="003300"/>
                </a:solidFill>
              </a:rPr>
              <a:t>vơi</a:t>
            </a:r>
            <a:r>
              <a:rPr lang="en-US" dirty="0">
                <a:solidFill>
                  <a:srgbClr val="003300"/>
                </a:solidFill>
              </a:rPr>
              <a:t> </a:t>
            </a:r>
            <a:r>
              <a:rPr lang="en-US" dirty="0" err="1">
                <a:solidFill>
                  <a:srgbClr val="003300"/>
                </a:solidFill>
              </a:rPr>
              <a:t>đầy</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tiến</a:t>
            </a:r>
            <a:r>
              <a:rPr lang="en-US" dirty="0">
                <a:solidFill>
                  <a:srgbClr val="003300"/>
                </a:solidFill>
              </a:rPr>
              <a:t> </a:t>
            </a:r>
            <a:r>
              <a:rPr lang="en-US" dirty="0" err="1">
                <a:solidFill>
                  <a:srgbClr val="003300"/>
                </a:solidFill>
              </a:rPr>
              <a:t>Ngài</a:t>
            </a:r>
            <a:r>
              <a:rPr lang="en-US" dirty="0">
                <a:solidFill>
                  <a:srgbClr val="003300"/>
                </a:solidFill>
              </a:rPr>
              <a:t> </a:t>
            </a:r>
            <a:r>
              <a:rPr lang="en-US" dirty="0" err="1">
                <a:solidFill>
                  <a:srgbClr val="003300"/>
                </a:solidFill>
              </a:rPr>
              <a:t>trọn</a:t>
            </a:r>
            <a:r>
              <a:rPr lang="en-US" dirty="0">
                <a:solidFill>
                  <a:srgbClr val="003300"/>
                </a:solidFill>
              </a:rPr>
              <a:t> </a:t>
            </a:r>
            <a:r>
              <a:rPr lang="en-US" dirty="0" err="1">
                <a:solidFill>
                  <a:srgbClr val="003300"/>
                </a:solidFill>
              </a:rPr>
              <a:t>khối</a:t>
            </a:r>
            <a:r>
              <a:rPr lang="en-US" dirty="0">
                <a:solidFill>
                  <a:srgbClr val="003300"/>
                </a:solidFill>
              </a:rPr>
              <a:t> </a:t>
            </a:r>
            <a:r>
              <a:rPr lang="en-US" dirty="0" err="1">
                <a:solidFill>
                  <a:srgbClr val="003300"/>
                </a:solidFill>
              </a:rPr>
              <a:t>tình</a:t>
            </a:r>
            <a:r>
              <a:rPr lang="en-US" dirty="0">
                <a:solidFill>
                  <a:srgbClr val="003300"/>
                </a:solidFill>
              </a:rPr>
              <a:t> say. </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Tk1:</a:t>
            </a:r>
            <a:r>
              <a:rPr lang="en-US" sz="4800" dirty="0" smtClean="0">
                <a:solidFill>
                  <a:srgbClr val="003300"/>
                </a:solidFill>
              </a:rPr>
              <a:t> </a:t>
            </a:r>
            <a:r>
              <a:rPr lang="en-US" sz="4800" dirty="0" err="1">
                <a:solidFill>
                  <a:srgbClr val="003300"/>
                </a:solidFill>
              </a:rPr>
              <a:t>Bước</a:t>
            </a:r>
            <a:r>
              <a:rPr lang="en-US" sz="4800" dirty="0">
                <a:solidFill>
                  <a:srgbClr val="003300"/>
                </a:solidFill>
              </a:rPr>
              <a:t> </a:t>
            </a:r>
            <a:r>
              <a:rPr lang="en-US" sz="4800" dirty="0" err="1">
                <a:solidFill>
                  <a:srgbClr val="003300"/>
                </a:solidFill>
              </a:rPr>
              <a:t>đi</a:t>
            </a:r>
            <a:r>
              <a:rPr lang="en-US" sz="4800" dirty="0">
                <a:solidFill>
                  <a:srgbClr val="003300"/>
                </a:solidFill>
              </a:rPr>
              <a:t> </a:t>
            </a:r>
            <a:r>
              <a:rPr lang="en-US" sz="4800" dirty="0" err="1">
                <a:solidFill>
                  <a:srgbClr val="003300"/>
                </a:solidFill>
              </a:rPr>
              <a:t>theo</a:t>
            </a:r>
            <a:r>
              <a:rPr lang="en-US" sz="4800" dirty="0">
                <a:solidFill>
                  <a:srgbClr val="003300"/>
                </a:solidFill>
              </a:rPr>
              <a:t> </a:t>
            </a:r>
            <a:r>
              <a:rPr lang="en-US" sz="4800" dirty="0" err="1">
                <a:solidFill>
                  <a:srgbClr val="003300"/>
                </a:solidFill>
              </a:rPr>
              <a:t>Ngài</a:t>
            </a:r>
            <a:r>
              <a:rPr lang="en-US" sz="4800" dirty="0">
                <a:solidFill>
                  <a:srgbClr val="003300"/>
                </a:solidFill>
              </a:rPr>
              <a:t> </a:t>
            </a:r>
            <a:r>
              <a:rPr lang="en-US" sz="4800" dirty="0" err="1">
                <a:solidFill>
                  <a:srgbClr val="003300"/>
                </a:solidFill>
              </a:rPr>
              <a:t>từng</a:t>
            </a:r>
            <a:r>
              <a:rPr lang="en-US" sz="4800" dirty="0">
                <a:solidFill>
                  <a:srgbClr val="003300"/>
                </a:solidFill>
              </a:rPr>
              <a:t> </a:t>
            </a:r>
            <a:r>
              <a:rPr lang="en-US" sz="4800" dirty="0" err="1">
                <a:solidFill>
                  <a:srgbClr val="003300"/>
                </a:solidFill>
              </a:rPr>
              <a:t>bước</a:t>
            </a:r>
            <a:r>
              <a:rPr lang="en-US" sz="4800" dirty="0">
                <a:solidFill>
                  <a:srgbClr val="003300"/>
                </a:solidFill>
              </a:rPr>
              <a:t> </a:t>
            </a:r>
            <a:r>
              <a:rPr lang="en-US" sz="4800" dirty="0" err="1">
                <a:solidFill>
                  <a:srgbClr val="003300"/>
                </a:solidFill>
              </a:rPr>
              <a:t>đi</a:t>
            </a:r>
            <a:r>
              <a:rPr lang="en-US" sz="4800" dirty="0">
                <a:solidFill>
                  <a:srgbClr val="003300"/>
                </a:solidFill>
              </a:rPr>
              <a:t> </a:t>
            </a:r>
            <a:r>
              <a:rPr lang="en-US" sz="4800" dirty="0" err="1">
                <a:solidFill>
                  <a:srgbClr val="003300"/>
                </a:solidFill>
              </a:rPr>
              <a:t>mọi</a:t>
            </a:r>
            <a:r>
              <a:rPr lang="en-US" sz="4800" dirty="0">
                <a:solidFill>
                  <a:srgbClr val="003300"/>
                </a:solidFill>
              </a:rPr>
              <a:t> </a:t>
            </a:r>
            <a:r>
              <a:rPr lang="en-US" sz="4800" dirty="0" err="1">
                <a:solidFill>
                  <a:srgbClr val="003300"/>
                </a:solidFill>
              </a:rPr>
              <a:t>nơi</a:t>
            </a:r>
            <a:r>
              <a:rPr lang="en-US" sz="4800" dirty="0">
                <a:solidFill>
                  <a:srgbClr val="003300"/>
                </a:solidFill>
              </a:rPr>
              <a:t>. </a:t>
            </a:r>
            <a:r>
              <a:rPr lang="en-US" sz="4800" dirty="0" err="1">
                <a:solidFill>
                  <a:srgbClr val="003300"/>
                </a:solidFill>
              </a:rPr>
              <a:t>Rừng</a:t>
            </a:r>
            <a:r>
              <a:rPr lang="en-US" sz="4800" dirty="0">
                <a:solidFill>
                  <a:srgbClr val="003300"/>
                </a:solidFill>
              </a:rPr>
              <a:t> </a:t>
            </a:r>
            <a:r>
              <a:rPr lang="en-US" sz="4800" dirty="0" err="1">
                <a:solidFill>
                  <a:srgbClr val="003300"/>
                </a:solidFill>
              </a:rPr>
              <a:t>xanh</a:t>
            </a:r>
            <a:r>
              <a:rPr lang="en-US" sz="4800" dirty="0">
                <a:solidFill>
                  <a:srgbClr val="003300"/>
                </a:solidFill>
              </a:rPr>
              <a:t> </a:t>
            </a:r>
            <a:r>
              <a:rPr lang="en-US" sz="4800" dirty="0" err="1">
                <a:solidFill>
                  <a:srgbClr val="003300"/>
                </a:solidFill>
              </a:rPr>
              <a:t>lá</a:t>
            </a:r>
            <a:r>
              <a:rPr lang="en-US" sz="4800" dirty="0">
                <a:solidFill>
                  <a:srgbClr val="003300"/>
                </a:solidFill>
              </a:rPr>
              <a:t> </a:t>
            </a:r>
            <a:r>
              <a:rPr lang="en-US" sz="4800" dirty="0" err="1">
                <a:solidFill>
                  <a:srgbClr val="003300"/>
                </a:solidFill>
              </a:rPr>
              <a:t>xanh</a:t>
            </a:r>
            <a:r>
              <a:rPr lang="en-US" sz="4800" dirty="0">
                <a:solidFill>
                  <a:srgbClr val="003300"/>
                </a:solidFill>
              </a:rPr>
              <a:t> hay </a:t>
            </a:r>
            <a:r>
              <a:rPr lang="en-US" sz="4800" dirty="0" err="1">
                <a:solidFill>
                  <a:srgbClr val="003300"/>
                </a:solidFill>
              </a:rPr>
              <a:t>thác</a:t>
            </a:r>
            <a:r>
              <a:rPr lang="en-US" sz="4800" dirty="0">
                <a:solidFill>
                  <a:srgbClr val="003300"/>
                </a:solidFill>
              </a:rPr>
              <a:t> </a:t>
            </a:r>
            <a:r>
              <a:rPr lang="en-US" sz="4800" dirty="0" err="1">
                <a:solidFill>
                  <a:srgbClr val="003300"/>
                </a:solidFill>
              </a:rPr>
              <a:t>ngàn</a:t>
            </a:r>
            <a:r>
              <a:rPr lang="en-US" sz="4800" dirty="0">
                <a:solidFill>
                  <a:srgbClr val="003300"/>
                </a:solidFill>
              </a:rPr>
              <a:t> </a:t>
            </a:r>
            <a:r>
              <a:rPr lang="en-US" sz="4800" dirty="0" err="1">
                <a:solidFill>
                  <a:srgbClr val="003300"/>
                </a:solidFill>
              </a:rPr>
              <a:t>vượt</a:t>
            </a:r>
            <a:r>
              <a:rPr lang="en-US" sz="4800" dirty="0">
                <a:solidFill>
                  <a:srgbClr val="003300"/>
                </a:solidFill>
              </a:rPr>
              <a:t> qua </a:t>
            </a:r>
            <a:r>
              <a:rPr lang="en-US" sz="4800" dirty="0" err="1">
                <a:solidFill>
                  <a:srgbClr val="003300"/>
                </a:solidFill>
              </a:rPr>
              <a:t>sông</a:t>
            </a:r>
            <a:r>
              <a:rPr lang="en-US" sz="4800" dirty="0">
                <a:solidFill>
                  <a:srgbClr val="003300"/>
                </a:solidFill>
              </a:rPr>
              <a:t> </a:t>
            </a:r>
            <a:r>
              <a:rPr lang="en-US" sz="4800" dirty="0" err="1">
                <a:solidFill>
                  <a:srgbClr val="003300"/>
                </a:solidFill>
              </a:rPr>
              <a:t>núi</a:t>
            </a:r>
            <a:r>
              <a:rPr lang="en-US" sz="4800" dirty="0">
                <a:solidFill>
                  <a:srgbClr val="003300"/>
                </a:solidFill>
              </a:rPr>
              <a:t>. </a:t>
            </a:r>
            <a:r>
              <a:rPr lang="en-US" sz="4800" dirty="0" err="1">
                <a:solidFill>
                  <a:srgbClr val="003300"/>
                </a:solidFill>
              </a:rPr>
              <a:t>Chính</a:t>
            </a:r>
            <a:r>
              <a:rPr lang="en-US" sz="4800" dirty="0">
                <a:solidFill>
                  <a:srgbClr val="003300"/>
                </a:solidFill>
              </a:rPr>
              <a:t> </a:t>
            </a:r>
            <a:r>
              <a:rPr lang="en-US" sz="4800" dirty="0" err="1">
                <a:solidFill>
                  <a:srgbClr val="003300"/>
                </a:solidFill>
              </a:rPr>
              <a:t>Ngài</a:t>
            </a:r>
            <a:r>
              <a:rPr lang="en-US" sz="4800" dirty="0">
                <a:solidFill>
                  <a:srgbClr val="003300"/>
                </a:solidFill>
              </a:rPr>
              <a:t> </a:t>
            </a:r>
            <a:r>
              <a:rPr lang="en-US" sz="4800" dirty="0" err="1">
                <a:solidFill>
                  <a:srgbClr val="003300"/>
                </a:solidFill>
              </a:rPr>
              <a:t>chở</a:t>
            </a:r>
            <a:r>
              <a:rPr lang="en-US" sz="4800" dirty="0">
                <a:solidFill>
                  <a:srgbClr val="003300"/>
                </a:solidFill>
              </a:rPr>
              <a:t> </a:t>
            </a:r>
            <a:r>
              <a:rPr lang="en-US" sz="4800" dirty="0" err="1">
                <a:solidFill>
                  <a:srgbClr val="003300"/>
                </a:solidFill>
              </a:rPr>
              <a:t>che</a:t>
            </a:r>
            <a:r>
              <a:rPr lang="en-US" sz="4800" dirty="0">
                <a:solidFill>
                  <a:srgbClr val="003300"/>
                </a:solidFill>
              </a:rPr>
              <a:t> </a:t>
            </a:r>
            <a:r>
              <a:rPr lang="en-US" sz="4800" dirty="0" err="1">
                <a:solidFill>
                  <a:srgbClr val="003300"/>
                </a:solidFill>
              </a:rPr>
              <a:t>âu</a:t>
            </a:r>
            <a:r>
              <a:rPr lang="en-US" sz="4800" dirty="0">
                <a:solidFill>
                  <a:srgbClr val="003300"/>
                </a:solidFill>
              </a:rPr>
              <a:t> </a:t>
            </a:r>
            <a:r>
              <a:rPr lang="en-US" sz="4800" dirty="0" err="1">
                <a:solidFill>
                  <a:srgbClr val="003300"/>
                </a:solidFill>
              </a:rPr>
              <a:t>yếm</a:t>
            </a:r>
            <a:r>
              <a:rPr lang="en-US" sz="4800" dirty="0">
                <a:solidFill>
                  <a:srgbClr val="003300"/>
                </a:solidFill>
              </a:rPr>
              <a:t> </a:t>
            </a:r>
            <a:r>
              <a:rPr lang="en-US" sz="4800" dirty="0" err="1">
                <a:solidFill>
                  <a:srgbClr val="003300"/>
                </a:solidFill>
              </a:rPr>
              <a:t>gọi</a:t>
            </a:r>
            <a:r>
              <a:rPr lang="en-US" sz="4800" dirty="0">
                <a:solidFill>
                  <a:srgbClr val="003300"/>
                </a:solidFill>
              </a:rPr>
              <a:t> con </a:t>
            </a:r>
            <a:r>
              <a:rPr lang="en-US" sz="4800" dirty="0" err="1">
                <a:solidFill>
                  <a:srgbClr val="003300"/>
                </a:solidFill>
              </a:rPr>
              <a:t>cất</a:t>
            </a:r>
            <a:r>
              <a:rPr lang="en-US" sz="4800" dirty="0">
                <a:solidFill>
                  <a:srgbClr val="003300"/>
                </a:solidFill>
              </a:rPr>
              <a:t> </a:t>
            </a:r>
            <a:r>
              <a:rPr lang="en-US" sz="4800" dirty="0" err="1">
                <a:solidFill>
                  <a:srgbClr val="003300"/>
                </a:solidFill>
              </a:rPr>
              <a:t>cao</a:t>
            </a:r>
            <a:r>
              <a:rPr lang="en-US" sz="4800" dirty="0">
                <a:solidFill>
                  <a:srgbClr val="003300"/>
                </a:solidFill>
              </a:rPr>
              <a:t> </a:t>
            </a:r>
            <a:r>
              <a:rPr lang="en-US" sz="4800" dirty="0" err="1">
                <a:solidFill>
                  <a:srgbClr val="003300"/>
                </a:solidFill>
              </a:rPr>
              <a:t>lời</a:t>
            </a:r>
            <a:r>
              <a:rPr lang="en-US" sz="4800" dirty="0">
                <a:solidFill>
                  <a:srgbClr val="003300"/>
                </a:solidFill>
              </a:rPr>
              <a:t>. </a:t>
            </a:r>
            <a:r>
              <a:rPr lang="en-US" sz="4800" dirty="0" err="1">
                <a:solidFill>
                  <a:srgbClr val="003300"/>
                </a:solidFill>
              </a:rPr>
              <a:t>Còn</a:t>
            </a:r>
            <a:r>
              <a:rPr lang="en-US" sz="4800" dirty="0">
                <a:solidFill>
                  <a:srgbClr val="003300"/>
                </a:solidFill>
              </a:rPr>
              <a:t> sung </a:t>
            </a:r>
            <a:r>
              <a:rPr lang="en-US" sz="4800" dirty="0" err="1">
                <a:solidFill>
                  <a:srgbClr val="003300"/>
                </a:solidFill>
              </a:rPr>
              <a:t>sướng</a:t>
            </a:r>
            <a:r>
              <a:rPr lang="en-US" sz="4800" dirty="0">
                <a:solidFill>
                  <a:srgbClr val="003300"/>
                </a:solidFill>
              </a:rPr>
              <a:t> </a:t>
            </a:r>
            <a:r>
              <a:rPr lang="en-US" sz="4800" dirty="0" err="1">
                <a:solidFill>
                  <a:srgbClr val="003300"/>
                </a:solidFill>
              </a:rPr>
              <a:t>nào</a:t>
            </a:r>
            <a:r>
              <a:rPr lang="en-US" sz="4800" dirty="0">
                <a:solidFill>
                  <a:srgbClr val="003300"/>
                </a:solidFill>
              </a:rPr>
              <a:t> </a:t>
            </a:r>
            <a:r>
              <a:rPr lang="en-US" sz="4800" dirty="0" err="1">
                <a:solidFill>
                  <a:srgbClr val="003300"/>
                </a:solidFill>
              </a:rPr>
              <a:t>xin</a:t>
            </a:r>
            <a:r>
              <a:rPr lang="en-US" sz="4800" dirty="0">
                <a:solidFill>
                  <a:srgbClr val="003300"/>
                </a:solidFill>
              </a:rPr>
              <a:t> </a:t>
            </a:r>
            <a:r>
              <a:rPr lang="en-US" sz="4800" dirty="0" err="1">
                <a:solidFill>
                  <a:srgbClr val="003300"/>
                </a:solidFill>
              </a:rPr>
              <a:t>tiến</a:t>
            </a:r>
            <a:r>
              <a:rPr lang="en-US" sz="4800" dirty="0">
                <a:solidFill>
                  <a:srgbClr val="003300"/>
                </a:solidFill>
              </a:rPr>
              <a:t> </a:t>
            </a:r>
            <a:r>
              <a:rPr lang="en-US" sz="4800" dirty="0" err="1">
                <a:solidFill>
                  <a:srgbClr val="003300"/>
                </a:solidFill>
              </a:rPr>
              <a:t>dâng</a:t>
            </a:r>
            <a:r>
              <a:rPr lang="en-US" sz="4800" dirty="0">
                <a:solidFill>
                  <a:srgbClr val="003300"/>
                </a:solidFill>
              </a:rPr>
              <a:t> </a:t>
            </a:r>
            <a:r>
              <a:rPr lang="en-US" sz="4800" dirty="0" err="1">
                <a:solidFill>
                  <a:srgbClr val="003300"/>
                </a:solidFill>
              </a:rPr>
              <a:t>tim</a:t>
            </a:r>
            <a:r>
              <a:rPr lang="en-US" sz="4800" dirty="0">
                <a:solidFill>
                  <a:srgbClr val="003300"/>
                </a:solidFill>
              </a:rPr>
              <a:t> </a:t>
            </a:r>
            <a:r>
              <a:rPr lang="en-US" sz="4800" dirty="0" err="1">
                <a:solidFill>
                  <a:srgbClr val="003300"/>
                </a:solidFill>
              </a:rPr>
              <a:t>hồng</a:t>
            </a:r>
            <a:r>
              <a:rPr lang="en-US" sz="4800" dirty="0">
                <a:solidFill>
                  <a:srgbClr val="003300"/>
                </a:solidFill>
              </a:rPr>
              <a:t> </a:t>
            </a:r>
            <a:r>
              <a:rPr lang="en-US" sz="4800" dirty="0" err="1">
                <a:solidFill>
                  <a:srgbClr val="003300"/>
                </a:solidFill>
              </a:rPr>
              <a:t>mãi</a:t>
            </a:r>
            <a:r>
              <a:rPr lang="en-US" sz="4800" dirty="0">
                <a:solidFill>
                  <a:srgbClr val="003300"/>
                </a:solidFill>
              </a:rPr>
              <a:t> </a:t>
            </a:r>
            <a:r>
              <a:rPr lang="en-US" sz="4800" dirty="0" err="1">
                <a:solidFill>
                  <a:srgbClr val="003300"/>
                </a:solidFill>
              </a:rPr>
              <a:t>thôi</a:t>
            </a:r>
            <a:r>
              <a:rPr lang="en-US" sz="4800" dirty="0">
                <a:solidFill>
                  <a:srgbClr val="003300"/>
                </a:solidFill>
              </a:rPr>
              <a:t>. </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C00000"/>
                </a:solidFill>
              </a:rPr>
              <a:t>Đk</a:t>
            </a:r>
            <a:r>
              <a:rPr lang="en-US" u="sng" dirty="0">
                <a:solidFill>
                  <a:srgbClr val="C00000"/>
                </a:solidFill>
              </a:rPr>
              <a:t>:</a:t>
            </a:r>
            <a:r>
              <a:rPr lang="en-US" dirty="0">
                <a:solidFill>
                  <a:srgbClr val="C00000"/>
                </a:solidFill>
              </a:rPr>
              <a:t> </a:t>
            </a:r>
            <a:r>
              <a:rPr lang="en-US" dirty="0" err="1">
                <a:solidFill>
                  <a:srgbClr val="003300"/>
                </a:solidFill>
              </a:rPr>
              <a:t>Này</a:t>
            </a:r>
            <a:r>
              <a:rPr lang="en-US" dirty="0">
                <a:solidFill>
                  <a:srgbClr val="003300"/>
                </a:solidFill>
              </a:rPr>
              <a:t> con </a:t>
            </a:r>
            <a:r>
              <a:rPr lang="en-US" dirty="0" err="1">
                <a:solidFill>
                  <a:srgbClr val="003300"/>
                </a:solidFill>
              </a:rPr>
              <a:t>dâng</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đây</a:t>
            </a:r>
            <a:r>
              <a:rPr lang="en-US" dirty="0">
                <a:solidFill>
                  <a:srgbClr val="003300"/>
                </a:solidFill>
              </a:rPr>
              <a:t> </a:t>
            </a:r>
            <a:r>
              <a:rPr lang="en-US" dirty="0" err="1">
                <a:solidFill>
                  <a:srgbClr val="003300"/>
                </a:solidFill>
              </a:rPr>
              <a:t>bánh</a:t>
            </a:r>
            <a:r>
              <a:rPr lang="en-US" dirty="0">
                <a:solidFill>
                  <a:srgbClr val="003300"/>
                </a:solidFill>
              </a:rPr>
              <a:t> </a:t>
            </a:r>
            <a:r>
              <a:rPr lang="en-US" dirty="0" err="1">
                <a:solidFill>
                  <a:srgbClr val="003300"/>
                </a:solidFill>
              </a:rPr>
              <a:t>rượu</a:t>
            </a:r>
            <a:r>
              <a:rPr lang="en-US" dirty="0">
                <a:solidFill>
                  <a:srgbClr val="003300"/>
                </a:solidFill>
              </a:rPr>
              <a:t> </a:t>
            </a:r>
            <a:r>
              <a:rPr lang="en-US" dirty="0" err="1">
                <a:solidFill>
                  <a:srgbClr val="003300"/>
                </a:solidFill>
              </a:rPr>
              <a:t>hương</a:t>
            </a:r>
            <a:r>
              <a:rPr lang="en-US" dirty="0">
                <a:solidFill>
                  <a:srgbClr val="003300"/>
                </a:solidFill>
              </a:rPr>
              <a:t> </a:t>
            </a:r>
            <a:r>
              <a:rPr lang="en-US" dirty="0" err="1">
                <a:solidFill>
                  <a:srgbClr val="003300"/>
                </a:solidFill>
              </a:rPr>
              <a:t>hoa</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mới</a:t>
            </a:r>
            <a:r>
              <a:rPr lang="en-US" dirty="0">
                <a:solidFill>
                  <a:srgbClr val="003300"/>
                </a:solidFill>
              </a:rPr>
              <a:t>. </a:t>
            </a:r>
            <a:r>
              <a:rPr lang="en-US" dirty="0" err="1">
                <a:solidFill>
                  <a:srgbClr val="003300"/>
                </a:solidFill>
              </a:rPr>
              <a:t>Của</a:t>
            </a:r>
            <a:r>
              <a:rPr lang="en-US" dirty="0">
                <a:solidFill>
                  <a:srgbClr val="003300"/>
                </a:solidFill>
              </a:rPr>
              <a:t> </a:t>
            </a:r>
            <a:r>
              <a:rPr lang="en-US" dirty="0" err="1">
                <a:solidFill>
                  <a:srgbClr val="003300"/>
                </a:solidFill>
              </a:rPr>
              <a:t>lễ</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tiến</a:t>
            </a:r>
            <a:r>
              <a:rPr lang="en-US" dirty="0">
                <a:solidFill>
                  <a:srgbClr val="003300"/>
                </a:solidFill>
              </a:rPr>
              <a:t> </a:t>
            </a:r>
            <a:r>
              <a:rPr lang="en-US" dirty="0" err="1">
                <a:solidFill>
                  <a:srgbClr val="003300"/>
                </a:solidFill>
              </a:rPr>
              <a:t>không</a:t>
            </a:r>
            <a:r>
              <a:rPr lang="en-US" dirty="0">
                <a:solidFill>
                  <a:srgbClr val="003300"/>
                </a:solidFill>
              </a:rPr>
              <a:t> </a:t>
            </a:r>
            <a:r>
              <a:rPr lang="en-US" dirty="0" err="1">
                <a:solidFill>
                  <a:srgbClr val="003300"/>
                </a:solidFill>
              </a:rPr>
              <a:t>thêm</a:t>
            </a:r>
            <a:r>
              <a:rPr lang="en-US" dirty="0">
                <a:solidFill>
                  <a:srgbClr val="003300"/>
                </a:solidFill>
              </a:rPr>
              <a:t> </a:t>
            </a:r>
            <a:r>
              <a:rPr lang="en-US" dirty="0" err="1">
                <a:solidFill>
                  <a:srgbClr val="003300"/>
                </a:solidFill>
              </a:rPr>
              <a:t>gì</a:t>
            </a:r>
            <a:r>
              <a:rPr lang="en-US" dirty="0">
                <a:solidFill>
                  <a:srgbClr val="003300"/>
                </a:solidFill>
              </a:rPr>
              <a:t> </a:t>
            </a:r>
            <a:r>
              <a:rPr lang="en-US" dirty="0" err="1">
                <a:solidFill>
                  <a:srgbClr val="003300"/>
                </a:solidFill>
              </a:rPr>
              <a:t>cho</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ơi</a:t>
            </a:r>
            <a:r>
              <a:rPr lang="en-US" dirty="0">
                <a:solidFill>
                  <a:srgbClr val="003300"/>
                </a:solidFill>
              </a:rPr>
              <a:t>. </a:t>
            </a:r>
            <a:r>
              <a:rPr lang="en-US" dirty="0" err="1">
                <a:solidFill>
                  <a:srgbClr val="003300"/>
                </a:solidFill>
              </a:rPr>
              <a:t>Bàn</a:t>
            </a:r>
            <a:r>
              <a:rPr lang="en-US" dirty="0">
                <a:solidFill>
                  <a:srgbClr val="003300"/>
                </a:solidFill>
              </a:rPr>
              <a:t> </a:t>
            </a:r>
            <a:r>
              <a:rPr lang="en-US" dirty="0" err="1">
                <a:solidFill>
                  <a:srgbClr val="003300"/>
                </a:solidFill>
              </a:rPr>
              <a:t>tay</a:t>
            </a:r>
            <a:r>
              <a:rPr lang="en-US" dirty="0">
                <a:solidFill>
                  <a:srgbClr val="003300"/>
                </a:solidFill>
              </a:rPr>
              <a:t> </a:t>
            </a:r>
            <a:r>
              <a:rPr lang="en-US" dirty="0" err="1">
                <a:solidFill>
                  <a:srgbClr val="003300"/>
                </a:solidFill>
              </a:rPr>
              <a:t>nhỏ</a:t>
            </a:r>
            <a:r>
              <a:rPr lang="en-US" dirty="0">
                <a:solidFill>
                  <a:srgbClr val="003300"/>
                </a:solidFill>
              </a:rPr>
              <a:t> </a:t>
            </a:r>
            <a:r>
              <a:rPr lang="en-US" dirty="0" err="1">
                <a:solidFill>
                  <a:srgbClr val="003300"/>
                </a:solidFill>
              </a:rPr>
              <a:t>bé</a:t>
            </a:r>
            <a:r>
              <a:rPr lang="en-US" dirty="0">
                <a:solidFill>
                  <a:srgbClr val="003300"/>
                </a:solidFill>
              </a:rPr>
              <a:t> con </a:t>
            </a:r>
            <a:r>
              <a:rPr lang="en-US" dirty="0" err="1">
                <a:solidFill>
                  <a:srgbClr val="003300"/>
                </a:solidFill>
              </a:rPr>
              <a:t>lấy</a:t>
            </a:r>
            <a:r>
              <a:rPr lang="en-US" dirty="0">
                <a:solidFill>
                  <a:srgbClr val="003300"/>
                </a:solidFill>
              </a:rPr>
              <a:t> </a:t>
            </a:r>
            <a:r>
              <a:rPr lang="en-US" dirty="0" err="1">
                <a:solidFill>
                  <a:srgbClr val="003300"/>
                </a:solidFill>
              </a:rPr>
              <a:t>gì</a:t>
            </a:r>
            <a:r>
              <a:rPr lang="en-US" dirty="0">
                <a:solidFill>
                  <a:srgbClr val="003300"/>
                </a:solidFill>
              </a:rPr>
              <a:t> </a:t>
            </a:r>
            <a:r>
              <a:rPr lang="en-US" dirty="0" err="1">
                <a:solidFill>
                  <a:srgbClr val="003300"/>
                </a:solidFill>
              </a:rPr>
              <a:t>đền</a:t>
            </a:r>
            <a:r>
              <a:rPr lang="en-US" dirty="0">
                <a:solidFill>
                  <a:srgbClr val="003300"/>
                </a:solidFill>
              </a:rPr>
              <a:t> </a:t>
            </a:r>
            <a:r>
              <a:rPr lang="en-US" dirty="0" err="1">
                <a:solidFill>
                  <a:srgbClr val="003300"/>
                </a:solidFill>
              </a:rPr>
              <a:t>ơn</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đây</a:t>
            </a:r>
            <a:r>
              <a:rPr lang="en-US" dirty="0">
                <a:solidFill>
                  <a:srgbClr val="003300"/>
                </a:solidFill>
              </a:rPr>
              <a:t>. </a:t>
            </a:r>
            <a:r>
              <a:rPr lang="en-US" dirty="0" err="1">
                <a:solidFill>
                  <a:srgbClr val="003300"/>
                </a:solidFill>
              </a:rPr>
              <a:t>Bao</a:t>
            </a:r>
            <a:r>
              <a:rPr lang="en-US" dirty="0">
                <a:solidFill>
                  <a:srgbClr val="003300"/>
                </a:solidFill>
              </a:rPr>
              <a:t> </a:t>
            </a:r>
            <a:r>
              <a:rPr lang="en-US" dirty="0" err="1">
                <a:solidFill>
                  <a:srgbClr val="003300"/>
                </a:solidFill>
              </a:rPr>
              <a:t>tháng</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mơ</a:t>
            </a:r>
            <a:r>
              <a:rPr lang="en-US" dirty="0">
                <a:solidFill>
                  <a:srgbClr val="003300"/>
                </a:solidFill>
              </a:rPr>
              <a:t> </a:t>
            </a:r>
            <a:r>
              <a:rPr lang="en-US" dirty="0" err="1">
                <a:solidFill>
                  <a:srgbClr val="003300"/>
                </a:solidFill>
              </a:rPr>
              <a:t>ước</a:t>
            </a:r>
            <a:r>
              <a:rPr lang="en-US" dirty="0">
                <a:solidFill>
                  <a:srgbClr val="003300"/>
                </a:solidFill>
              </a:rPr>
              <a:t> </a:t>
            </a:r>
            <a:r>
              <a:rPr lang="en-US" dirty="0" err="1">
                <a:solidFill>
                  <a:srgbClr val="003300"/>
                </a:solidFill>
              </a:rPr>
              <a:t>vơi</a:t>
            </a:r>
            <a:r>
              <a:rPr lang="en-US" dirty="0">
                <a:solidFill>
                  <a:srgbClr val="003300"/>
                </a:solidFill>
              </a:rPr>
              <a:t> </a:t>
            </a:r>
            <a:r>
              <a:rPr lang="en-US" dirty="0" err="1">
                <a:solidFill>
                  <a:srgbClr val="003300"/>
                </a:solidFill>
              </a:rPr>
              <a:t>đầy</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tiến</a:t>
            </a:r>
            <a:r>
              <a:rPr lang="en-US" dirty="0">
                <a:solidFill>
                  <a:srgbClr val="003300"/>
                </a:solidFill>
              </a:rPr>
              <a:t> </a:t>
            </a:r>
            <a:r>
              <a:rPr lang="en-US" dirty="0" err="1">
                <a:solidFill>
                  <a:srgbClr val="003300"/>
                </a:solidFill>
              </a:rPr>
              <a:t>Ngài</a:t>
            </a:r>
            <a:r>
              <a:rPr lang="en-US" dirty="0">
                <a:solidFill>
                  <a:srgbClr val="003300"/>
                </a:solidFill>
              </a:rPr>
              <a:t> </a:t>
            </a:r>
            <a:r>
              <a:rPr lang="en-US" dirty="0" err="1">
                <a:solidFill>
                  <a:srgbClr val="003300"/>
                </a:solidFill>
              </a:rPr>
              <a:t>trọn</a:t>
            </a:r>
            <a:r>
              <a:rPr lang="en-US" dirty="0">
                <a:solidFill>
                  <a:srgbClr val="003300"/>
                </a:solidFill>
              </a:rPr>
              <a:t> </a:t>
            </a:r>
            <a:r>
              <a:rPr lang="en-US" dirty="0" err="1">
                <a:solidFill>
                  <a:srgbClr val="003300"/>
                </a:solidFill>
              </a:rPr>
              <a:t>khối</a:t>
            </a:r>
            <a:r>
              <a:rPr lang="en-US" dirty="0">
                <a:solidFill>
                  <a:srgbClr val="003300"/>
                </a:solidFill>
              </a:rPr>
              <a:t> </a:t>
            </a:r>
            <a:r>
              <a:rPr lang="en-US" dirty="0" err="1">
                <a:solidFill>
                  <a:srgbClr val="003300"/>
                </a:solidFill>
              </a:rPr>
              <a:t>tình</a:t>
            </a:r>
            <a:r>
              <a:rPr lang="en-US" dirty="0">
                <a:solidFill>
                  <a:srgbClr val="003300"/>
                </a:solidFill>
              </a:rPr>
              <a:t> say. </a:t>
            </a:r>
          </a:p>
        </p:txBody>
      </p:sp>
    </p:spTree>
    <p:extLst>
      <p:ext uri="{BB962C8B-B14F-4D97-AF65-F5344CB8AC3E}">
        <p14:creationId xmlns:p14="http://schemas.microsoft.com/office/powerpoint/2010/main" val="2825489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err="1" smtClean="0">
                <a:solidFill>
                  <a:srgbClr val="FF0000"/>
                </a:solidFill>
              </a:rPr>
              <a:t>Đk</a:t>
            </a:r>
            <a:r>
              <a:rPr lang="en-US" sz="5600" u="sng" dirty="0" smtClean="0">
                <a:solidFill>
                  <a:srgbClr val="FF0000"/>
                </a:solidFill>
              </a:rPr>
              <a:t>:</a:t>
            </a:r>
            <a:r>
              <a:rPr lang="en-US" sz="5600" dirty="0" smtClean="0">
                <a:solidFill>
                  <a:srgbClr val="003300"/>
                </a:solidFill>
              </a:rPr>
              <a:t> </a:t>
            </a:r>
            <a:r>
              <a:rPr lang="en-US" sz="5600" dirty="0" err="1" smtClean="0">
                <a:solidFill>
                  <a:srgbClr val="003300"/>
                </a:solidFill>
              </a:rPr>
              <a:t>Gioan</a:t>
            </a:r>
            <a:r>
              <a:rPr lang="en-US" sz="5600" dirty="0" smtClean="0">
                <a:solidFill>
                  <a:srgbClr val="003300"/>
                </a:solidFill>
              </a:rPr>
              <a:t> </a:t>
            </a:r>
            <a:r>
              <a:rPr lang="en-US" sz="5600" dirty="0" err="1" smtClean="0">
                <a:solidFill>
                  <a:srgbClr val="003300"/>
                </a:solidFill>
              </a:rPr>
              <a:t>chào</a:t>
            </a:r>
            <a:r>
              <a:rPr lang="en-US" sz="5600" dirty="0" smtClean="0">
                <a:solidFill>
                  <a:srgbClr val="003300"/>
                </a:solidFill>
              </a:rPr>
              <a:t> </a:t>
            </a:r>
            <a:r>
              <a:rPr lang="en-US" sz="5600" dirty="0" err="1" smtClean="0">
                <a:solidFill>
                  <a:srgbClr val="003300"/>
                </a:solidFill>
              </a:rPr>
              <a:t>đời</a:t>
            </a:r>
            <a:r>
              <a:rPr lang="en-US" sz="5600" dirty="0" smtClean="0">
                <a:solidFill>
                  <a:srgbClr val="003300"/>
                </a:solidFill>
              </a:rPr>
              <a:t> </a:t>
            </a:r>
            <a:r>
              <a:rPr lang="en-US" sz="5600" dirty="0" err="1" smtClean="0">
                <a:solidFill>
                  <a:srgbClr val="003300"/>
                </a:solidFill>
              </a:rPr>
              <a:t>ngày</a:t>
            </a:r>
            <a:r>
              <a:rPr lang="en-US" sz="5600" dirty="0" smtClean="0">
                <a:solidFill>
                  <a:srgbClr val="003300"/>
                </a:solidFill>
              </a:rPr>
              <a:t> </a:t>
            </a:r>
            <a:r>
              <a:rPr lang="en-US" sz="5600" dirty="0" err="1" smtClean="0">
                <a:solidFill>
                  <a:srgbClr val="003300"/>
                </a:solidFill>
              </a:rPr>
              <a:t>vui</a:t>
            </a:r>
            <a:r>
              <a:rPr lang="en-US" sz="5600" dirty="0" smtClean="0">
                <a:solidFill>
                  <a:srgbClr val="003300"/>
                </a:solidFill>
              </a:rPr>
              <a:t> </a:t>
            </a:r>
            <a:r>
              <a:rPr lang="en-US" sz="5600" dirty="0" err="1" smtClean="0">
                <a:solidFill>
                  <a:srgbClr val="003300"/>
                </a:solidFill>
              </a:rPr>
              <a:t>tươi</a:t>
            </a:r>
            <a:r>
              <a:rPr lang="en-US" sz="5600" dirty="0" smtClean="0">
                <a:solidFill>
                  <a:srgbClr val="003300"/>
                </a:solidFill>
              </a:rPr>
              <a:t> </a:t>
            </a:r>
            <a:r>
              <a:rPr lang="en-US" sz="5600" dirty="0" err="1" smtClean="0">
                <a:solidFill>
                  <a:srgbClr val="003300"/>
                </a:solidFill>
              </a:rPr>
              <a:t>sáng</a:t>
            </a:r>
            <a:r>
              <a:rPr lang="en-US" sz="5600" dirty="0" smtClean="0">
                <a:solidFill>
                  <a:srgbClr val="003300"/>
                </a:solidFill>
              </a:rPr>
              <a:t>. </a:t>
            </a:r>
            <a:r>
              <a:rPr lang="en-US" sz="5600" dirty="0" err="1" smtClean="0">
                <a:solidFill>
                  <a:srgbClr val="003300"/>
                </a:solidFill>
              </a:rPr>
              <a:t>Gioan</a:t>
            </a:r>
            <a:r>
              <a:rPr lang="en-US" sz="5600" dirty="0" smtClean="0">
                <a:solidFill>
                  <a:srgbClr val="003300"/>
                </a:solidFill>
              </a:rPr>
              <a:t> </a:t>
            </a:r>
            <a:r>
              <a:rPr lang="en-US" sz="5600" dirty="0" err="1" smtClean="0">
                <a:solidFill>
                  <a:srgbClr val="003300"/>
                </a:solidFill>
              </a:rPr>
              <a:t>chào</a:t>
            </a:r>
            <a:r>
              <a:rPr lang="en-US" sz="5600" dirty="0" smtClean="0">
                <a:solidFill>
                  <a:srgbClr val="003300"/>
                </a:solidFill>
              </a:rPr>
              <a:t> </a:t>
            </a:r>
            <a:r>
              <a:rPr lang="en-US" sz="5600" dirty="0" err="1" smtClean="0">
                <a:solidFill>
                  <a:srgbClr val="003300"/>
                </a:solidFill>
              </a:rPr>
              <a:t>đời</a:t>
            </a:r>
            <a:r>
              <a:rPr lang="en-US" sz="5600" dirty="0" smtClean="0">
                <a:solidFill>
                  <a:srgbClr val="003300"/>
                </a:solidFill>
              </a:rPr>
              <a:t> </a:t>
            </a:r>
            <a:r>
              <a:rPr lang="en-US" sz="5600" dirty="0" err="1" smtClean="0">
                <a:solidFill>
                  <a:srgbClr val="003300"/>
                </a:solidFill>
              </a:rPr>
              <a:t>niềm</a:t>
            </a:r>
            <a:r>
              <a:rPr lang="en-US" sz="5600" dirty="0" smtClean="0">
                <a:solidFill>
                  <a:srgbClr val="003300"/>
                </a:solidFill>
              </a:rPr>
              <a:t> </a:t>
            </a:r>
            <a:r>
              <a:rPr lang="en-US" sz="5600" dirty="0" err="1" smtClean="0">
                <a:solidFill>
                  <a:srgbClr val="003300"/>
                </a:solidFill>
              </a:rPr>
              <a:t>vui</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trên</a:t>
            </a:r>
            <a:r>
              <a:rPr lang="en-US" sz="5600" dirty="0" smtClean="0">
                <a:solidFill>
                  <a:srgbClr val="003300"/>
                </a:solidFill>
              </a:rPr>
              <a:t> </a:t>
            </a:r>
            <a:r>
              <a:rPr lang="en-US" sz="5600" dirty="0" err="1" smtClean="0">
                <a:solidFill>
                  <a:srgbClr val="003300"/>
                </a:solidFill>
              </a:rPr>
              <a:t>đồi</a:t>
            </a:r>
            <a:r>
              <a:rPr lang="en-US" sz="5600" dirty="0" smtClean="0">
                <a:solidFill>
                  <a:srgbClr val="003300"/>
                </a:solidFill>
              </a:rPr>
              <a:t> </a:t>
            </a:r>
            <a:r>
              <a:rPr lang="en-US" sz="5600" dirty="0" err="1" smtClean="0">
                <a:solidFill>
                  <a:srgbClr val="003300"/>
                </a:solidFill>
              </a:rPr>
              <a:t>núi</a:t>
            </a:r>
            <a:r>
              <a:rPr lang="en-US" sz="5600" dirty="0" smtClean="0">
                <a:solidFill>
                  <a:srgbClr val="003300"/>
                </a:solidFill>
              </a:rPr>
              <a:t> </a:t>
            </a:r>
            <a:r>
              <a:rPr lang="en-US" sz="5600" dirty="0" err="1" smtClean="0">
                <a:solidFill>
                  <a:srgbClr val="003300"/>
                </a:solidFill>
              </a:rPr>
              <a:t>Giu</a:t>
            </a:r>
            <a:r>
              <a:rPr lang="en-US" sz="5600" dirty="0" smtClean="0">
                <a:solidFill>
                  <a:srgbClr val="003300"/>
                </a:solidFill>
              </a:rPr>
              <a:t> </a:t>
            </a:r>
            <a:r>
              <a:rPr lang="en-US" sz="5600" dirty="0" err="1" smtClean="0">
                <a:solidFill>
                  <a:srgbClr val="003300"/>
                </a:solidFill>
              </a:rPr>
              <a:t>đa</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trong</a:t>
            </a:r>
            <a:r>
              <a:rPr lang="en-US" sz="5600" dirty="0" smtClean="0">
                <a:solidFill>
                  <a:srgbClr val="003300"/>
                </a:solidFill>
              </a:rPr>
              <a:t> </a:t>
            </a:r>
            <a:r>
              <a:rPr lang="en-US" sz="5600" dirty="0" err="1" smtClean="0">
                <a:solidFill>
                  <a:srgbClr val="003300"/>
                </a:solidFill>
              </a:rPr>
              <a:t>lòng</a:t>
            </a:r>
            <a:r>
              <a:rPr lang="en-US" sz="5600" dirty="0" smtClean="0">
                <a:solidFill>
                  <a:srgbClr val="003300"/>
                </a:solidFill>
              </a:rPr>
              <a:t> </a:t>
            </a:r>
            <a:r>
              <a:rPr lang="en-US" sz="5600" dirty="0" err="1" smtClean="0">
                <a:solidFill>
                  <a:srgbClr val="003300"/>
                </a:solidFill>
              </a:rPr>
              <a:t>người</a:t>
            </a:r>
            <a:r>
              <a:rPr lang="en-US" sz="5600" dirty="0" smtClean="0">
                <a:solidFill>
                  <a:srgbClr val="003300"/>
                </a:solidFill>
              </a:rPr>
              <a:t> </a:t>
            </a:r>
            <a:r>
              <a:rPr lang="en-US" sz="5600" dirty="0" err="1" smtClean="0">
                <a:solidFill>
                  <a:srgbClr val="003300"/>
                </a:solidFill>
              </a:rPr>
              <a:t>gần</a:t>
            </a:r>
            <a:r>
              <a:rPr lang="en-US" sz="5600" dirty="0" smtClean="0">
                <a:solidFill>
                  <a:srgbClr val="003300"/>
                </a:solidFill>
              </a:rPr>
              <a:t> </a:t>
            </a:r>
            <a:r>
              <a:rPr lang="en-US" sz="5600" dirty="0" err="1" smtClean="0">
                <a:solidFill>
                  <a:srgbClr val="003300"/>
                </a:solidFill>
              </a:rPr>
              <a:t>xa</a:t>
            </a:r>
            <a:r>
              <a:rPr lang="en-US" sz="5600" dirty="0" smtClean="0">
                <a:solidFill>
                  <a:srgbClr val="003300"/>
                </a:solidFill>
              </a:rPr>
              <a:t>. </a:t>
            </a:r>
            <a:endParaRPr lang="en-US" sz="5600" dirty="0">
              <a:solidFill>
                <a:srgbClr val="003300"/>
              </a:solidFill>
            </a:endParaRPr>
          </a:p>
        </p:txBody>
      </p:sp>
    </p:spTree>
    <p:extLst>
      <p:ext uri="{BB962C8B-B14F-4D97-AF65-F5344CB8AC3E}">
        <p14:creationId xmlns:p14="http://schemas.microsoft.com/office/powerpoint/2010/main" val="2104029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8889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smtClean="0">
                <a:solidFill>
                  <a:srgbClr val="C00000"/>
                </a:solidFill>
              </a:rPr>
              <a:t>Ca Nguyện Hiệp Lễ</a:t>
            </a:r>
            <a:br>
              <a:rPr lang="en-US" sz="6600" smtClean="0">
                <a:solidFill>
                  <a:srgbClr val="C00000"/>
                </a:solidFill>
              </a:rPr>
            </a:br>
            <a:r>
              <a:rPr lang="en-US" sz="6600" smtClean="0">
                <a:solidFill>
                  <a:srgbClr val="C00000"/>
                </a:solidFill>
              </a:rPr>
              <a:t>Dâng Lời Ngợi Ca</a:t>
            </a:r>
            <a:br>
              <a:rPr lang="en-US" sz="6600" smtClean="0">
                <a:solidFill>
                  <a:srgbClr val="C00000"/>
                </a:solidFill>
              </a:rPr>
            </a:br>
            <a:r>
              <a:rPr lang="en-US" sz="6600" i="1" smtClean="0">
                <a:solidFill>
                  <a:srgbClr val="003300"/>
                </a:solidFill>
              </a:rPr>
              <a:t>Anh Tuấn</a:t>
            </a:r>
            <a:endParaRPr lang="en-US" sz="66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smtClean="0">
                <a:solidFill>
                  <a:srgbClr val="C00000"/>
                </a:solidFill>
              </a:rPr>
              <a:t>Đk</a:t>
            </a:r>
            <a:r>
              <a:rPr lang="en-US" sz="5400" u="sng" dirty="0" smtClean="0">
                <a:solidFill>
                  <a:srgbClr val="C00000"/>
                </a:solidFill>
              </a:rPr>
              <a:t>:</a:t>
            </a:r>
            <a:r>
              <a:rPr lang="en-US" sz="5400" dirty="0" smtClean="0">
                <a:solidFill>
                  <a:srgbClr val="003300"/>
                </a:solidFill>
              </a:rPr>
              <a:t> </a:t>
            </a:r>
            <a:r>
              <a:rPr lang="vi-VN" sz="5400" dirty="0" smtClean="0">
                <a:solidFill>
                  <a:srgbClr val="003300"/>
                </a:solidFill>
              </a:rPr>
              <a:t>Muôn đời xin dâng lời ngợi ca, ngợi ca Thiên Chúa </a:t>
            </a:r>
            <a:r>
              <a:rPr lang="en-US" sz="5400" dirty="0">
                <a:solidFill>
                  <a:srgbClr val="003300"/>
                </a:solidFill>
              </a:rPr>
              <a:t>Đ</a:t>
            </a:r>
            <a:r>
              <a:rPr lang="vi-VN" sz="5400" dirty="0" smtClean="0">
                <a:solidFill>
                  <a:srgbClr val="003300"/>
                </a:solidFill>
              </a:rPr>
              <a:t>ấng tác thành nên tôi. Dù tôi đây đâu đáng là gì, mà người trìu mến chở che luôn, như mẹ hiền ủ ấp con thơ</a:t>
            </a:r>
            <a:r>
              <a:rPr lang="en-US"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smtClean="0">
                <a:solidFill>
                  <a:srgbClr val="C00000"/>
                </a:solidFill>
              </a:rPr>
              <a:t>Tk1:</a:t>
            </a:r>
            <a:r>
              <a:rPr lang="en-US" sz="4800" dirty="0" smtClean="0">
                <a:solidFill>
                  <a:srgbClr val="003300"/>
                </a:solidFill>
              </a:rPr>
              <a:t> </a:t>
            </a:r>
            <a:r>
              <a:rPr lang="vi-VN" sz="4800" dirty="0" smtClean="0">
                <a:solidFill>
                  <a:srgbClr val="003300"/>
                </a:solidFill>
              </a:rPr>
              <a:t>Này Người đã chọn tôi từ trong lòng mẫu</a:t>
            </a:r>
            <a:r>
              <a:rPr lang="en-US" sz="4800" dirty="0" smtClean="0">
                <a:solidFill>
                  <a:srgbClr val="003300"/>
                </a:solidFill>
              </a:rPr>
              <a:t> </a:t>
            </a:r>
            <a:r>
              <a:rPr lang="en-US" sz="4800" dirty="0" err="1" smtClean="0">
                <a:solidFill>
                  <a:srgbClr val="003300"/>
                </a:solidFill>
              </a:rPr>
              <a:t>thân</a:t>
            </a:r>
            <a:r>
              <a:rPr lang="vi-VN" sz="4800" dirty="0" smtClean="0">
                <a:solidFill>
                  <a:srgbClr val="003300"/>
                </a:solidFill>
              </a:rPr>
              <a:t>. Người nhớ đến tôi khi chưa mở mắt chào đời, và từng bước tôi đi trong đời tay Người đưa lối. Ôi Thiên Chúa của tôi xin ca ngợi Chúa muôn đời</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smtClean="0">
                <a:solidFill>
                  <a:srgbClr val="C00000"/>
                </a:solidFill>
              </a:rPr>
              <a:t>Đk</a:t>
            </a:r>
            <a:r>
              <a:rPr lang="en-US" sz="5400" u="sng" dirty="0" smtClean="0">
                <a:solidFill>
                  <a:srgbClr val="C00000"/>
                </a:solidFill>
              </a:rPr>
              <a:t>:</a:t>
            </a:r>
            <a:r>
              <a:rPr lang="en-US" sz="5400" dirty="0" smtClean="0">
                <a:solidFill>
                  <a:srgbClr val="003300"/>
                </a:solidFill>
              </a:rPr>
              <a:t> </a:t>
            </a:r>
            <a:r>
              <a:rPr lang="vi-VN" sz="5400" dirty="0" smtClean="0">
                <a:solidFill>
                  <a:srgbClr val="003300"/>
                </a:solidFill>
              </a:rPr>
              <a:t>Muôn đời xin dâng lời ngợi ca, ngợi ca Thiên Chúa </a:t>
            </a:r>
            <a:r>
              <a:rPr lang="en-US" sz="5400" dirty="0">
                <a:solidFill>
                  <a:srgbClr val="003300"/>
                </a:solidFill>
              </a:rPr>
              <a:t>Đ</a:t>
            </a:r>
            <a:r>
              <a:rPr lang="vi-VN" sz="5400" dirty="0" smtClean="0">
                <a:solidFill>
                  <a:srgbClr val="003300"/>
                </a:solidFill>
              </a:rPr>
              <a:t>ấng tác thành nên tôi. Dù tôi đây đâu đáng là gì, mà người trìu mến chở che luôn, như mẹ hiền ủ ấp con thơ</a:t>
            </a:r>
            <a:r>
              <a:rPr lang="en-US"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1064869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Tk2:</a:t>
            </a:r>
            <a:r>
              <a:rPr lang="en-US" sz="4800" dirty="0" smtClean="0">
                <a:solidFill>
                  <a:srgbClr val="003300"/>
                </a:solidFill>
              </a:rPr>
              <a:t> </a:t>
            </a:r>
            <a:r>
              <a:rPr lang="vi-VN" sz="4800" dirty="0" smtClean="0">
                <a:solidFill>
                  <a:srgbClr val="003300"/>
                </a:solidFill>
              </a:rPr>
              <a:t>Này Người tác thành tôi thật lạ lùng xiết bao. Người Thánh Hiến tôi sai tôi vào giữa cuộc đời, mà lần bước tung gieo Tin Mừng cho mọi dân nước. Ôi Thiên Chúa của tôi xin ca ngợi Chúa muôn đời</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smtClean="0">
                <a:solidFill>
                  <a:srgbClr val="C00000"/>
                </a:solidFill>
              </a:rPr>
              <a:t>Đk</a:t>
            </a:r>
            <a:r>
              <a:rPr lang="en-US" sz="5400" u="sng" dirty="0" smtClean="0">
                <a:solidFill>
                  <a:srgbClr val="C00000"/>
                </a:solidFill>
              </a:rPr>
              <a:t>:</a:t>
            </a:r>
            <a:r>
              <a:rPr lang="en-US" sz="5400" dirty="0" smtClean="0">
                <a:solidFill>
                  <a:srgbClr val="003300"/>
                </a:solidFill>
              </a:rPr>
              <a:t> </a:t>
            </a:r>
            <a:r>
              <a:rPr lang="vi-VN" sz="5400" dirty="0" smtClean="0">
                <a:solidFill>
                  <a:srgbClr val="003300"/>
                </a:solidFill>
              </a:rPr>
              <a:t>Muôn đời xin dâng lời ngợi ca, ngợi ca Thiên Chúa </a:t>
            </a:r>
            <a:r>
              <a:rPr lang="en-US" sz="5400" dirty="0">
                <a:solidFill>
                  <a:srgbClr val="003300"/>
                </a:solidFill>
              </a:rPr>
              <a:t>Đ</a:t>
            </a:r>
            <a:r>
              <a:rPr lang="vi-VN" sz="5400" dirty="0" smtClean="0">
                <a:solidFill>
                  <a:srgbClr val="003300"/>
                </a:solidFill>
              </a:rPr>
              <a:t>ấng tác thành nên tôi. Dù tôi đây đâu đáng là gì, mà người trìu mến chở che luôn, như mẹ hiền ủ ấp con thơ</a:t>
            </a:r>
            <a:r>
              <a:rPr lang="en-US"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1773908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Tk3:</a:t>
            </a:r>
            <a:r>
              <a:rPr lang="en-US" sz="4800" dirty="0" smtClean="0">
                <a:solidFill>
                  <a:srgbClr val="003300"/>
                </a:solidFill>
              </a:rPr>
              <a:t> </a:t>
            </a:r>
            <a:r>
              <a:rPr lang="en-US" sz="4800" dirty="0">
                <a:solidFill>
                  <a:srgbClr val="003300"/>
                </a:solidFill>
              </a:rPr>
              <a:t>N</a:t>
            </a:r>
            <a:r>
              <a:rPr lang="vi-VN" sz="4800" dirty="0" smtClean="0">
                <a:solidFill>
                  <a:srgbClr val="003300"/>
                </a:solidFill>
              </a:rPr>
              <a:t>ày Người giữ gìn tôi khỏi muôn điều xấu xa. Người </a:t>
            </a:r>
            <a:r>
              <a:rPr lang="en-US" sz="4800" dirty="0" err="1" smtClean="0">
                <a:solidFill>
                  <a:srgbClr val="003300"/>
                </a:solidFill>
              </a:rPr>
              <a:t>gi</a:t>
            </a:r>
            <a:r>
              <a:rPr lang="vi-VN" sz="4800" dirty="0" smtClean="0">
                <a:solidFill>
                  <a:srgbClr val="003300"/>
                </a:solidFill>
              </a:rPr>
              <a:t>ấu kín tôi khi tôi quân thù kiếm tìm tôi, và Người sẽ ra tay cứu độ trong ngày nguy khốn. Ôi Thiên Chúa của tôi xin ca ngợi Chúa muôn đời</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smtClean="0">
                <a:solidFill>
                  <a:srgbClr val="C00000"/>
                </a:solidFill>
              </a:rPr>
              <a:t>Đk</a:t>
            </a:r>
            <a:r>
              <a:rPr lang="en-US" sz="5400" u="sng" dirty="0" smtClean="0">
                <a:solidFill>
                  <a:srgbClr val="C00000"/>
                </a:solidFill>
              </a:rPr>
              <a:t>:</a:t>
            </a:r>
            <a:r>
              <a:rPr lang="en-US" sz="5400" dirty="0" smtClean="0">
                <a:solidFill>
                  <a:srgbClr val="003300"/>
                </a:solidFill>
              </a:rPr>
              <a:t> </a:t>
            </a:r>
            <a:r>
              <a:rPr lang="vi-VN" sz="5400" dirty="0" smtClean="0">
                <a:solidFill>
                  <a:srgbClr val="003300"/>
                </a:solidFill>
              </a:rPr>
              <a:t>Muôn đời xin dâng lời ngợi ca, ngợi ca Thiên Chúa </a:t>
            </a:r>
            <a:r>
              <a:rPr lang="en-US" sz="5400" dirty="0">
                <a:solidFill>
                  <a:srgbClr val="003300"/>
                </a:solidFill>
              </a:rPr>
              <a:t>Đ</a:t>
            </a:r>
            <a:r>
              <a:rPr lang="vi-VN" sz="5400" dirty="0" smtClean="0">
                <a:solidFill>
                  <a:srgbClr val="003300"/>
                </a:solidFill>
              </a:rPr>
              <a:t>ấng tác thành nên tôi. Dù tôi đây đâu đáng là gì, mà người trìu mến chở che luôn, như mẹ hiền ủ ấp con thơ</a:t>
            </a:r>
            <a:r>
              <a:rPr lang="en-US"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3930611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Tk2:</a:t>
            </a:r>
            <a:r>
              <a:rPr lang="en-US" sz="5400" dirty="0" smtClean="0">
                <a:solidFill>
                  <a:srgbClr val="003300"/>
                </a:solidFill>
              </a:rPr>
              <a:t> </a:t>
            </a:r>
            <a:r>
              <a:rPr lang="en-US" sz="5400" dirty="0" err="1" smtClean="0">
                <a:solidFill>
                  <a:srgbClr val="003300"/>
                </a:solidFill>
              </a:rPr>
              <a:t>Người</a:t>
            </a:r>
            <a:r>
              <a:rPr lang="en-US" sz="5400" dirty="0" smtClean="0">
                <a:solidFill>
                  <a:srgbClr val="003300"/>
                </a:solidFill>
              </a:rPr>
              <a:t> con song </a:t>
            </a:r>
            <a:r>
              <a:rPr lang="en-US" sz="5400" dirty="0" err="1" smtClean="0">
                <a:solidFill>
                  <a:srgbClr val="003300"/>
                </a:solidFill>
              </a:rPr>
              <a:t>thân</a:t>
            </a:r>
            <a:r>
              <a:rPr lang="en-US" sz="5400" dirty="0" smtClean="0">
                <a:solidFill>
                  <a:srgbClr val="003300"/>
                </a:solidFill>
              </a:rPr>
              <a:t> </a:t>
            </a:r>
            <a:r>
              <a:rPr lang="en-US" sz="5400" dirty="0" err="1" smtClean="0">
                <a:solidFill>
                  <a:srgbClr val="003300"/>
                </a:solidFill>
              </a:rPr>
              <a:t>bao</a:t>
            </a:r>
            <a:r>
              <a:rPr lang="en-US" sz="5400" dirty="0" smtClean="0">
                <a:solidFill>
                  <a:srgbClr val="003300"/>
                </a:solidFill>
              </a:rPr>
              <a:t> </a:t>
            </a:r>
            <a:r>
              <a:rPr lang="en-US" sz="5400" dirty="0" err="1" smtClean="0">
                <a:solidFill>
                  <a:srgbClr val="003300"/>
                </a:solidFill>
              </a:rPr>
              <a:t>năm</a:t>
            </a:r>
            <a:r>
              <a:rPr lang="en-US" sz="5400" dirty="0" smtClean="0">
                <a:solidFill>
                  <a:srgbClr val="003300"/>
                </a:solidFill>
              </a:rPr>
              <a:t> </a:t>
            </a:r>
            <a:r>
              <a:rPr lang="en-US" sz="5400" dirty="0" err="1" smtClean="0">
                <a:solidFill>
                  <a:srgbClr val="003300"/>
                </a:solidFill>
              </a:rPr>
              <a:t>mong</a:t>
            </a:r>
            <a:r>
              <a:rPr lang="en-US" sz="5400" dirty="0" smtClean="0">
                <a:solidFill>
                  <a:srgbClr val="003300"/>
                </a:solidFill>
              </a:rPr>
              <a:t> </a:t>
            </a:r>
            <a:r>
              <a:rPr lang="en-US" sz="5400" dirty="0" err="1" smtClean="0">
                <a:solidFill>
                  <a:srgbClr val="003300"/>
                </a:solidFill>
              </a:rPr>
              <a:t>chờ</a:t>
            </a:r>
            <a:r>
              <a:rPr lang="en-US" sz="5400" dirty="0" smtClean="0">
                <a:solidFill>
                  <a:srgbClr val="003300"/>
                </a:solidFill>
              </a:rPr>
              <a:t>. </a:t>
            </a:r>
            <a:r>
              <a:rPr lang="en-US" sz="5400" dirty="0" err="1" smtClean="0">
                <a:solidFill>
                  <a:srgbClr val="003300"/>
                </a:solidFill>
              </a:rPr>
              <a:t>Người</a:t>
            </a:r>
            <a:r>
              <a:rPr lang="en-US" sz="5400" dirty="0" smtClean="0">
                <a:solidFill>
                  <a:srgbClr val="003300"/>
                </a:solidFill>
              </a:rPr>
              <a:t> con </a:t>
            </a:r>
            <a:r>
              <a:rPr lang="en-US" sz="5400" dirty="0" err="1" smtClean="0">
                <a:solidFill>
                  <a:srgbClr val="003300"/>
                </a:solidFill>
              </a:rPr>
              <a:t>cao</a:t>
            </a:r>
            <a:r>
              <a:rPr lang="en-US" sz="5400" dirty="0" smtClean="0">
                <a:solidFill>
                  <a:srgbClr val="003300"/>
                </a:solidFill>
              </a:rPr>
              <a:t> </a:t>
            </a:r>
            <a:r>
              <a:rPr lang="en-US" sz="5400" dirty="0" err="1" smtClean="0">
                <a:solidFill>
                  <a:srgbClr val="003300"/>
                </a:solidFill>
              </a:rPr>
              <a:t>vời</a:t>
            </a:r>
            <a:r>
              <a:rPr lang="en-US" sz="5400" dirty="0" smtClean="0">
                <a:solidFill>
                  <a:srgbClr val="003300"/>
                </a:solidFill>
              </a:rPr>
              <a:t> </a:t>
            </a:r>
            <a:r>
              <a:rPr lang="en-US" sz="5400" dirty="0" err="1" smtClean="0">
                <a:solidFill>
                  <a:srgbClr val="003300"/>
                </a:solidFill>
              </a:rPr>
              <a:t>hơn</a:t>
            </a:r>
            <a:r>
              <a:rPr lang="en-US" sz="5400" dirty="0" smtClean="0">
                <a:solidFill>
                  <a:srgbClr val="003300"/>
                </a:solidFill>
              </a:rPr>
              <a:t> </a:t>
            </a:r>
            <a:r>
              <a:rPr lang="en-US" sz="5400" dirty="0" err="1" smtClean="0">
                <a:solidFill>
                  <a:srgbClr val="003300"/>
                </a:solidFill>
              </a:rPr>
              <a:t>người</a:t>
            </a:r>
            <a:r>
              <a:rPr lang="en-US" sz="5400" dirty="0" smtClean="0">
                <a:solidFill>
                  <a:srgbClr val="003300"/>
                </a:solidFill>
              </a:rPr>
              <a:t> </a:t>
            </a:r>
            <a:r>
              <a:rPr lang="en-US" sz="5400" dirty="0" err="1" smtClean="0">
                <a:solidFill>
                  <a:srgbClr val="003300"/>
                </a:solidFill>
              </a:rPr>
              <a:t>trần</a:t>
            </a:r>
            <a:r>
              <a:rPr lang="en-US" sz="5400" dirty="0" smtClean="0">
                <a:solidFill>
                  <a:srgbClr val="003300"/>
                </a:solidFill>
              </a:rPr>
              <a:t> </a:t>
            </a:r>
            <a:r>
              <a:rPr lang="en-US" sz="5400" dirty="0" err="1" smtClean="0">
                <a:solidFill>
                  <a:srgbClr val="003300"/>
                </a:solidFill>
              </a:rPr>
              <a:t>thế</a:t>
            </a:r>
            <a:r>
              <a:rPr lang="en-US" sz="5400" dirty="0" smtClean="0">
                <a:solidFill>
                  <a:srgbClr val="003300"/>
                </a:solidFill>
              </a:rPr>
              <a:t>. </a:t>
            </a:r>
            <a:r>
              <a:rPr lang="en-US" sz="5400" dirty="0" err="1" smtClean="0">
                <a:solidFill>
                  <a:srgbClr val="003300"/>
                </a:solidFill>
              </a:rPr>
              <a:t>Đến</a:t>
            </a:r>
            <a:r>
              <a:rPr lang="en-US" sz="5400" dirty="0" smtClean="0">
                <a:solidFill>
                  <a:srgbClr val="003300"/>
                </a:solidFill>
              </a:rPr>
              <a:t> </a:t>
            </a:r>
            <a:r>
              <a:rPr lang="en-US" sz="5400" dirty="0" err="1" smtClean="0">
                <a:solidFill>
                  <a:srgbClr val="003300"/>
                </a:solidFill>
              </a:rPr>
              <a:t>rồi</a:t>
            </a:r>
            <a:r>
              <a:rPr lang="en-US" sz="5400" dirty="0" smtClean="0">
                <a:solidFill>
                  <a:srgbClr val="003300"/>
                </a:solidFill>
              </a:rPr>
              <a:t> </a:t>
            </a:r>
            <a:r>
              <a:rPr lang="en-US" sz="5400" dirty="0" err="1" smtClean="0">
                <a:solidFill>
                  <a:srgbClr val="003300"/>
                </a:solidFill>
              </a:rPr>
              <a:t>Ngài</a:t>
            </a:r>
            <a:r>
              <a:rPr lang="en-US" sz="5400" dirty="0" smtClean="0">
                <a:solidFill>
                  <a:srgbClr val="003300"/>
                </a:solidFill>
              </a:rPr>
              <a:t> </a:t>
            </a:r>
            <a:r>
              <a:rPr lang="en-US" sz="5400" dirty="0" err="1" smtClean="0">
                <a:solidFill>
                  <a:srgbClr val="003300"/>
                </a:solidFill>
              </a:rPr>
              <a:t>đến</a:t>
            </a:r>
            <a:r>
              <a:rPr lang="en-US" sz="5400" dirty="0" smtClean="0">
                <a:solidFill>
                  <a:srgbClr val="003300"/>
                </a:solidFill>
              </a:rPr>
              <a:t> </a:t>
            </a:r>
            <a:r>
              <a:rPr lang="en-US" sz="5400" dirty="0" err="1" smtClean="0">
                <a:solidFill>
                  <a:srgbClr val="003300"/>
                </a:solidFill>
              </a:rPr>
              <a:t>sáng</a:t>
            </a:r>
            <a:r>
              <a:rPr lang="en-US" sz="5400" dirty="0" smtClean="0">
                <a:solidFill>
                  <a:srgbClr val="003300"/>
                </a:solidFill>
              </a:rPr>
              <a:t> </a:t>
            </a:r>
            <a:r>
              <a:rPr lang="en-US" sz="5400" dirty="0" err="1" smtClean="0">
                <a:solidFill>
                  <a:srgbClr val="003300"/>
                </a:solidFill>
              </a:rPr>
              <a:t>ngời</a:t>
            </a:r>
            <a:r>
              <a:rPr lang="en-US" sz="5400" dirty="0" smtClean="0">
                <a:solidFill>
                  <a:srgbClr val="003300"/>
                </a:solidFill>
              </a:rPr>
              <a:t> </a:t>
            </a:r>
            <a:r>
              <a:rPr lang="en-US" sz="5400" dirty="0" err="1" smtClean="0">
                <a:solidFill>
                  <a:srgbClr val="003300"/>
                </a:solidFill>
              </a:rPr>
              <a:t>quê</a:t>
            </a:r>
            <a:r>
              <a:rPr lang="en-US" sz="5400" dirty="0" smtClean="0">
                <a:solidFill>
                  <a:srgbClr val="003300"/>
                </a:solidFill>
              </a:rPr>
              <a:t> </a:t>
            </a:r>
            <a:r>
              <a:rPr lang="en-US" sz="5400" dirty="0" err="1" smtClean="0">
                <a:solidFill>
                  <a:srgbClr val="003300"/>
                </a:solidFill>
              </a:rPr>
              <a:t>hương</a:t>
            </a:r>
            <a:r>
              <a:rPr lang="en-US" sz="5400" dirty="0" smtClean="0">
                <a:solidFill>
                  <a:srgbClr val="003300"/>
                </a:solidFill>
              </a:rPr>
              <a:t>. </a:t>
            </a:r>
            <a:r>
              <a:rPr lang="en-US" sz="5400" dirty="0" err="1" smtClean="0">
                <a:solidFill>
                  <a:srgbClr val="003300"/>
                </a:solidFill>
              </a:rPr>
              <a:t>Quê</a:t>
            </a:r>
            <a:r>
              <a:rPr lang="en-US" sz="5400" dirty="0" smtClean="0">
                <a:solidFill>
                  <a:srgbClr val="003300"/>
                </a:solidFill>
              </a:rPr>
              <a:t> </a:t>
            </a:r>
            <a:r>
              <a:rPr lang="en-US" sz="5400" dirty="0" err="1" smtClean="0">
                <a:solidFill>
                  <a:srgbClr val="003300"/>
                </a:solidFill>
              </a:rPr>
              <a:t>nghèo</a:t>
            </a:r>
            <a:r>
              <a:rPr lang="en-US" sz="5400" dirty="0" smtClean="0">
                <a:solidFill>
                  <a:srgbClr val="003300"/>
                </a:solidFill>
              </a:rPr>
              <a:t> </a:t>
            </a:r>
            <a:r>
              <a:rPr lang="en-US" sz="5400" dirty="0" err="1" smtClean="0">
                <a:solidFill>
                  <a:srgbClr val="003300"/>
                </a:solidFill>
              </a:rPr>
              <a:t>bừng</a:t>
            </a:r>
            <a:r>
              <a:rPr lang="en-US" sz="5400" dirty="0" smtClean="0">
                <a:solidFill>
                  <a:srgbClr val="003300"/>
                </a:solidFill>
              </a:rPr>
              <a:t> </a:t>
            </a:r>
            <a:r>
              <a:rPr lang="en-US" sz="5400" dirty="0" err="1" smtClean="0">
                <a:solidFill>
                  <a:srgbClr val="003300"/>
                </a:solidFill>
              </a:rPr>
              <a:t>lên</a:t>
            </a:r>
            <a:r>
              <a:rPr lang="en-US" sz="5400" dirty="0" smtClean="0">
                <a:solidFill>
                  <a:srgbClr val="003300"/>
                </a:solidFill>
              </a:rPr>
              <a:t> </a:t>
            </a:r>
            <a:r>
              <a:rPr lang="en-US" sz="5400" dirty="0" err="1" smtClean="0">
                <a:solidFill>
                  <a:srgbClr val="003300"/>
                </a:solidFill>
              </a:rPr>
              <a:t>ánh</a:t>
            </a:r>
            <a:r>
              <a:rPr lang="en-US" sz="5400" dirty="0" smtClean="0">
                <a:solidFill>
                  <a:srgbClr val="003300"/>
                </a:solidFill>
              </a:rPr>
              <a:t> </a:t>
            </a:r>
            <a:r>
              <a:rPr lang="en-US" sz="5400" dirty="0" err="1" smtClean="0">
                <a:solidFill>
                  <a:srgbClr val="003300"/>
                </a:solidFill>
              </a:rPr>
              <a:t>hồng</a:t>
            </a:r>
            <a:r>
              <a:rPr lang="en-US" sz="5400" dirty="0" smtClean="0">
                <a:solidFill>
                  <a:srgbClr val="003300"/>
                </a:solidFill>
              </a:rPr>
              <a:t> </a:t>
            </a:r>
            <a:r>
              <a:rPr lang="en-US" sz="5400" dirty="0" err="1" smtClean="0">
                <a:solidFill>
                  <a:srgbClr val="003300"/>
                </a:solidFill>
              </a:rPr>
              <a:t>đêm</a:t>
            </a:r>
            <a:r>
              <a:rPr lang="en-US" sz="5400" dirty="0" smtClean="0">
                <a:solidFill>
                  <a:srgbClr val="003300"/>
                </a:solidFill>
              </a:rPr>
              <a:t> </a:t>
            </a:r>
            <a:r>
              <a:rPr lang="en-US" sz="5400" dirty="0" err="1" smtClean="0">
                <a:solidFill>
                  <a:srgbClr val="003300"/>
                </a:solidFill>
              </a:rPr>
              <a:t>sương</a:t>
            </a:r>
            <a:r>
              <a:rPr lang="en-US" sz="5400" dirty="0" smtClean="0">
                <a:solidFill>
                  <a:srgbClr val="003300"/>
                </a:solidFill>
              </a:rPr>
              <a:t>. </a:t>
            </a:r>
            <a:endParaRPr lang="en-US" sz="5400" dirty="0">
              <a:solidFill>
                <a:srgbClr val="003300"/>
              </a:solidFill>
            </a:endParaRPr>
          </a:p>
        </p:txBody>
      </p:sp>
    </p:spTree>
    <p:extLst>
      <p:ext uri="{BB962C8B-B14F-4D97-AF65-F5344CB8AC3E}">
        <p14:creationId xmlns:p14="http://schemas.microsoft.com/office/powerpoint/2010/main" val="1683024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 y="0"/>
            <a:ext cx="8817429" cy="5143500"/>
          </a:xfrm>
          <a:prstGeom prst="rect">
            <a:avLst/>
          </a:prstGeom>
        </p:spPr>
      </p:pic>
    </p:spTree>
    <p:extLst>
      <p:ext uri="{BB962C8B-B14F-4D97-AF65-F5344CB8AC3E}">
        <p14:creationId xmlns:p14="http://schemas.microsoft.com/office/powerpoint/2010/main" val="34879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0" indent="0">
              <a:lnSpc>
                <a:spcPct val="120000"/>
              </a:lnSpc>
            </a:pPr>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Kết</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b="1" dirty="0">
                <a:solidFill>
                  <a:srgbClr val="FF0000"/>
                </a:solidFill>
                <a:cs typeface="Times New Roman" panose="02020603050405020304" pitchFamily="18" charset="0"/>
              </a:rPr>
              <a:t>TRONG TRÁI TIM CHÚA</a:t>
            </a:r>
            <a:br>
              <a:rPr lang="en-US" sz="6000" b="1" dirty="0">
                <a:solidFill>
                  <a:srgbClr val="FF0000"/>
                </a:solidFill>
                <a:cs typeface="Times New Roman" panose="02020603050405020304" pitchFamily="18" charset="0"/>
              </a:rPr>
            </a:br>
            <a:r>
              <a:rPr lang="en-US" sz="6000" b="1" dirty="0" err="1">
                <a:solidFill>
                  <a:srgbClr val="FF0000"/>
                </a:solidFill>
                <a:cs typeface="Times New Roman" panose="02020603050405020304" pitchFamily="18" charset="0"/>
              </a:rPr>
              <a:t>Phanxico</a:t>
            </a:r>
            <a:endParaRPr lang="en-US" sz="60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ea typeface="SimHei" pitchFamily="49" charset="-122"/>
                <a:cs typeface="Times New Roman" pitchFamily="18" charset="0"/>
              </a:rPr>
              <a:t>Tk1:</a:t>
            </a:r>
            <a:r>
              <a:rPr lang="en-US" b="1" dirty="0">
                <a:solidFill>
                  <a:srgbClr val="C00000"/>
                </a:solidFill>
                <a:ea typeface="SimHei" pitchFamily="49" charset="-122"/>
                <a:cs typeface="Times New Roman" pitchFamily="18" charset="0"/>
              </a:rPr>
              <a:t> </a:t>
            </a:r>
            <a:r>
              <a:rPr lang="en-US" b="1" dirty="0" err="1">
                <a:solidFill>
                  <a:srgbClr val="003300"/>
                </a:solidFill>
                <a:cs typeface="Times New Roman" panose="02020603050405020304" pitchFamily="18" charset="0"/>
              </a:rPr>
              <a:t>Trong</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trái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tim</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Chúa</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yêu</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muôn</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đời</a:t>
            </a:r>
            <a:r>
              <a:rPr lang="en-US" b="1" dirty="0">
                <a:solidFill>
                  <a:srgbClr val="003300"/>
                </a:solidFill>
                <a:cs typeface="Times New Roman" panose="02020603050405020304" pitchFamily="18" charset="0"/>
              </a:rPr>
              <a:t>, con </a:t>
            </a:r>
            <a:r>
              <a:rPr lang="en-US" b="1" dirty="0" err="1">
                <a:solidFill>
                  <a:srgbClr val="003300"/>
                </a:solidFill>
                <a:cs typeface="Times New Roman" panose="02020603050405020304" pitchFamily="18" charset="0"/>
              </a:rPr>
              <a:t>xin</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được</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một</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chỗ</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nghỉ</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ngơi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nhỏ</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bé</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thôi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nhỏ</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bé</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thôi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như</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nước</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mưa</a:t>
            </a:r>
            <a:r>
              <a:rPr lang="en-US" b="1" dirty="0">
                <a:solidFill>
                  <a:srgbClr val="003300"/>
                </a:solidFill>
                <a:cs typeface="Times New Roman" panose="02020603050405020304" pitchFamily="18" charset="0"/>
              </a:rPr>
              <a:t> tan </a:t>
            </a:r>
            <a:r>
              <a:rPr lang="en-US" b="1" dirty="0" err="1">
                <a:solidFill>
                  <a:srgbClr val="003300"/>
                </a:solidFill>
                <a:cs typeface="Times New Roman" panose="02020603050405020304" pitchFamily="18" charset="0"/>
              </a:rPr>
              <a:t>trong</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biển</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khơi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Nhỏ</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bé</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thôi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nhỏ</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bé</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thôi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trái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tim</a:t>
            </a:r>
            <a:r>
              <a:rPr lang="en-US" b="1" dirty="0">
                <a:solidFill>
                  <a:srgbClr val="003300"/>
                </a:solidFill>
                <a:cs typeface="Times New Roman" panose="02020603050405020304" pitchFamily="18" charset="0"/>
              </a:rPr>
              <a:t> con </a:t>
            </a:r>
            <a:r>
              <a:rPr lang="en-US" b="1" dirty="0" err="1">
                <a:solidFill>
                  <a:srgbClr val="003300"/>
                </a:solidFill>
                <a:cs typeface="Times New Roman" panose="02020603050405020304" pitchFamily="18" charset="0"/>
              </a:rPr>
              <a:t>trong</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trái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tim</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Người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Nhỏ</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bé</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thôi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nhỏ</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bé</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thôi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là</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tình</a:t>
            </a:r>
            <a:r>
              <a:rPr lang="en-US" b="1" dirty="0">
                <a:solidFill>
                  <a:srgbClr val="003300"/>
                </a:solidFill>
                <a:cs typeface="Times New Roman" panose="02020603050405020304" pitchFamily="18" charset="0"/>
              </a:rPr>
              <a:t> con </a:t>
            </a:r>
            <a:r>
              <a:rPr lang="en-US" b="1" dirty="0" err="1">
                <a:solidFill>
                  <a:srgbClr val="003300"/>
                </a:solidFill>
                <a:cs typeface="Times New Roman" panose="02020603050405020304" pitchFamily="18" charset="0"/>
              </a:rPr>
              <a:t>trong</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khối</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tình</a:t>
            </a:r>
            <a:r>
              <a:rPr lang="en-US" b="1" dirty="0">
                <a:solidFill>
                  <a:srgbClr val="003300"/>
                </a:solidFill>
                <a:cs typeface="Times New Roman" panose="02020603050405020304" pitchFamily="18" charset="0"/>
              </a:rPr>
              <a:t> </a:t>
            </a:r>
            <a:r>
              <a:rPr lang="en-US" b="1" dirty="0" err="1">
                <a:solidFill>
                  <a:srgbClr val="003300"/>
                </a:solidFill>
                <a:cs typeface="Times New Roman" panose="02020603050405020304" pitchFamily="18" charset="0"/>
              </a:rPr>
              <a:t>Người</a:t>
            </a:r>
            <a:r>
              <a:rPr lang="en-US" b="1" dirty="0">
                <a:solidFill>
                  <a:srgbClr val="003300"/>
                </a:solidFill>
                <a:cs typeface="Times New Roman" panose="02020603050405020304" pitchFamily="18" charset="0"/>
              </a:rPr>
              <a:t>. </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0" indent="0" algn="just">
              <a:lnSpc>
                <a:spcPct val="120000"/>
              </a:lnSpc>
            </a:pPr>
            <a:r>
              <a:rPr lang="en-US" sz="4800" b="1" u="sng" dirty="0" err="1">
                <a:solidFill>
                  <a:srgbClr val="C00000"/>
                </a:solidFill>
                <a:ea typeface="SimHei" pitchFamily="49" charset="-122"/>
                <a:cs typeface="Times New Roman" pitchFamily="18" charset="0"/>
              </a:rPr>
              <a:t>Đk</a:t>
            </a:r>
            <a:r>
              <a:rPr lang="en-US" sz="4800" b="1" u="sng" dirty="0">
                <a:solidFill>
                  <a:srgbClr val="C00000"/>
                </a:solidFill>
                <a:ea typeface="SimHei" pitchFamily="49" charset="-122"/>
                <a:cs typeface="Times New Roman" pitchFamily="18" charset="0"/>
              </a:rPr>
              <a:t>:</a:t>
            </a:r>
            <a:r>
              <a:rPr lang="en-US" sz="4800" b="1" dirty="0">
                <a:solidFill>
                  <a:srgbClr val="003300"/>
                </a:solidFill>
                <a:ea typeface="SimHei" pitchFamily="49" charset="-122"/>
                <a:cs typeface="Times New Roman" pitchFamily="18" charset="0"/>
              </a:rPr>
              <a:t> </a:t>
            </a:r>
            <a:r>
              <a:rPr lang="en-US" sz="4800" b="1" dirty="0" err="1">
                <a:solidFill>
                  <a:srgbClr val="003300"/>
                </a:solidFill>
                <a:cs typeface="Times New Roman" panose="02020603050405020304" pitchFamily="18" charset="0"/>
              </a:rPr>
              <a:t>Trái</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tim</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hồng</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Thiên</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Chúa</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trái</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tim</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người</a:t>
            </a:r>
            <a:r>
              <a:rPr lang="en-US" sz="4800" b="1" dirty="0">
                <a:solidFill>
                  <a:srgbClr val="003300"/>
                </a:solidFill>
                <a:cs typeface="Times New Roman" panose="02020603050405020304" pitchFamily="18" charset="0"/>
              </a:rPr>
              <a:t> Cha, </a:t>
            </a:r>
            <a:r>
              <a:rPr lang="en-US" sz="4800" b="1" dirty="0" err="1">
                <a:solidFill>
                  <a:srgbClr val="003300"/>
                </a:solidFill>
                <a:cs typeface="Times New Roman" panose="02020603050405020304" pitchFamily="18" charset="0"/>
              </a:rPr>
              <a:t>mãi</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muôn</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đời</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yêu</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dấu</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chúng</a:t>
            </a:r>
            <a:r>
              <a:rPr lang="en-US" sz="4800" b="1" dirty="0">
                <a:solidFill>
                  <a:srgbClr val="003300"/>
                </a:solidFill>
                <a:cs typeface="Times New Roman" panose="02020603050405020304" pitchFamily="18" charset="0"/>
              </a:rPr>
              <a:t> con </a:t>
            </a:r>
            <a:r>
              <a:rPr lang="en-US" sz="4800" b="1" dirty="0" err="1">
                <a:solidFill>
                  <a:srgbClr val="003300"/>
                </a:solidFill>
                <a:cs typeface="Times New Roman" panose="02020603050405020304" pitchFamily="18" charset="0"/>
              </a:rPr>
              <a:t>gần</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xa</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Tháng</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năm</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đời</a:t>
            </a:r>
            <a:r>
              <a:rPr lang="en-US" sz="4800" b="1" dirty="0">
                <a:solidFill>
                  <a:srgbClr val="003300"/>
                </a:solidFill>
                <a:cs typeface="Times New Roman" panose="02020603050405020304" pitchFamily="18" charset="0"/>
              </a:rPr>
              <a:t> con </a:t>
            </a:r>
            <a:r>
              <a:rPr lang="en-US" sz="4800" b="1" dirty="0" err="1">
                <a:solidFill>
                  <a:srgbClr val="003300"/>
                </a:solidFill>
                <a:cs typeface="Times New Roman" panose="02020603050405020304" pitchFamily="18" charset="0"/>
              </a:rPr>
              <a:t>sống</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chứa</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chan</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lời</a:t>
            </a:r>
            <a:r>
              <a:rPr lang="en-US" sz="4800" b="1" dirty="0">
                <a:solidFill>
                  <a:srgbClr val="003300"/>
                </a:solidFill>
                <a:cs typeface="Times New Roman" panose="02020603050405020304" pitchFamily="18" charset="0"/>
              </a:rPr>
              <a:t> ca. </a:t>
            </a:r>
            <a:r>
              <a:rPr lang="en-US" sz="4800" b="1" dirty="0" err="1">
                <a:solidFill>
                  <a:srgbClr val="003300"/>
                </a:solidFill>
                <a:cs typeface="Times New Roman" panose="02020603050405020304" pitchFamily="18" charset="0"/>
              </a:rPr>
              <a:t>có</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ân</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tình</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Thiên</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Chúa</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trái</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tim</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nở</a:t>
            </a:r>
            <a:r>
              <a:rPr lang="en-US" sz="4800" b="1" dirty="0">
                <a:solidFill>
                  <a:srgbClr val="003300"/>
                </a:solidFill>
                <a:cs typeface="Times New Roman" panose="02020603050405020304" pitchFamily="18" charset="0"/>
              </a:rPr>
              <a:t> </a:t>
            </a:r>
            <a:r>
              <a:rPr lang="en-US" sz="4800" b="1" dirty="0" err="1">
                <a:solidFill>
                  <a:srgbClr val="003300"/>
                </a:solidFill>
                <a:cs typeface="Times New Roman" panose="02020603050405020304" pitchFamily="18" charset="0"/>
              </a:rPr>
              <a:t>hoa</a:t>
            </a:r>
            <a:r>
              <a:rPr lang="en-US" sz="4800" b="1" dirty="0">
                <a:solidFill>
                  <a:srgbClr val="003300"/>
                </a:solidFill>
                <a:cs typeface="Times New Roman" panose="02020603050405020304" pitchFamily="18" charset="0"/>
              </a:rPr>
              <a:t>. </a:t>
            </a:r>
            <a:endParaRPr lang="en-US" sz="4800" b="1" dirty="0">
              <a:solidFill>
                <a:srgbClr val="003300"/>
              </a:solidFill>
              <a:ea typeface="SimHei" pitchFamily="49" charset="-122"/>
              <a:cs typeface="Times New Roman" pitchFamily="18" charset="0"/>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 y="0"/>
            <a:ext cx="8817429" cy="5143500"/>
          </a:xfrm>
          <a:prstGeom prst="rect">
            <a:avLst/>
          </a:prstGeom>
        </p:spPr>
      </p:pic>
    </p:spTree>
    <p:extLst>
      <p:ext uri="{BB962C8B-B14F-4D97-AF65-F5344CB8AC3E}">
        <p14:creationId xmlns:p14="http://schemas.microsoft.com/office/powerpoint/2010/main" val="4224410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600" u="sng" dirty="0" err="1" smtClean="0">
                <a:solidFill>
                  <a:srgbClr val="FF0000"/>
                </a:solidFill>
              </a:rPr>
              <a:t>Đk</a:t>
            </a:r>
            <a:r>
              <a:rPr lang="en-US" sz="5600" u="sng" dirty="0" smtClean="0">
                <a:solidFill>
                  <a:srgbClr val="FF0000"/>
                </a:solidFill>
              </a:rPr>
              <a:t>:</a:t>
            </a:r>
            <a:r>
              <a:rPr lang="en-US" sz="5600" dirty="0" smtClean="0">
                <a:solidFill>
                  <a:srgbClr val="003300"/>
                </a:solidFill>
              </a:rPr>
              <a:t> </a:t>
            </a:r>
            <a:r>
              <a:rPr lang="en-US" sz="5600" dirty="0" err="1" smtClean="0">
                <a:solidFill>
                  <a:srgbClr val="003300"/>
                </a:solidFill>
              </a:rPr>
              <a:t>Gioan</a:t>
            </a:r>
            <a:r>
              <a:rPr lang="en-US" sz="5600" dirty="0" smtClean="0">
                <a:solidFill>
                  <a:srgbClr val="003300"/>
                </a:solidFill>
              </a:rPr>
              <a:t> </a:t>
            </a:r>
            <a:r>
              <a:rPr lang="en-US" sz="5600" dirty="0" err="1" smtClean="0">
                <a:solidFill>
                  <a:srgbClr val="003300"/>
                </a:solidFill>
              </a:rPr>
              <a:t>chào</a:t>
            </a:r>
            <a:r>
              <a:rPr lang="en-US" sz="5600" dirty="0" smtClean="0">
                <a:solidFill>
                  <a:srgbClr val="003300"/>
                </a:solidFill>
              </a:rPr>
              <a:t> </a:t>
            </a:r>
            <a:r>
              <a:rPr lang="en-US" sz="5600" dirty="0" err="1" smtClean="0">
                <a:solidFill>
                  <a:srgbClr val="003300"/>
                </a:solidFill>
              </a:rPr>
              <a:t>đời</a:t>
            </a:r>
            <a:r>
              <a:rPr lang="en-US" sz="5600" dirty="0" smtClean="0">
                <a:solidFill>
                  <a:srgbClr val="003300"/>
                </a:solidFill>
              </a:rPr>
              <a:t> </a:t>
            </a:r>
            <a:r>
              <a:rPr lang="en-US" sz="5600" dirty="0" err="1" smtClean="0">
                <a:solidFill>
                  <a:srgbClr val="003300"/>
                </a:solidFill>
              </a:rPr>
              <a:t>ngày</a:t>
            </a:r>
            <a:r>
              <a:rPr lang="en-US" sz="5600" dirty="0" smtClean="0">
                <a:solidFill>
                  <a:srgbClr val="003300"/>
                </a:solidFill>
              </a:rPr>
              <a:t> </a:t>
            </a:r>
            <a:r>
              <a:rPr lang="en-US" sz="5600" dirty="0" err="1" smtClean="0">
                <a:solidFill>
                  <a:srgbClr val="003300"/>
                </a:solidFill>
              </a:rPr>
              <a:t>vui</a:t>
            </a:r>
            <a:r>
              <a:rPr lang="en-US" sz="5600" dirty="0" smtClean="0">
                <a:solidFill>
                  <a:srgbClr val="003300"/>
                </a:solidFill>
              </a:rPr>
              <a:t> </a:t>
            </a:r>
            <a:r>
              <a:rPr lang="en-US" sz="5600" dirty="0" err="1" smtClean="0">
                <a:solidFill>
                  <a:srgbClr val="003300"/>
                </a:solidFill>
              </a:rPr>
              <a:t>tươi</a:t>
            </a:r>
            <a:r>
              <a:rPr lang="en-US" sz="5600" dirty="0" smtClean="0">
                <a:solidFill>
                  <a:srgbClr val="003300"/>
                </a:solidFill>
              </a:rPr>
              <a:t> </a:t>
            </a:r>
            <a:r>
              <a:rPr lang="en-US" sz="5600" dirty="0" err="1" smtClean="0">
                <a:solidFill>
                  <a:srgbClr val="003300"/>
                </a:solidFill>
              </a:rPr>
              <a:t>sáng</a:t>
            </a:r>
            <a:r>
              <a:rPr lang="en-US" sz="5600" dirty="0" smtClean="0">
                <a:solidFill>
                  <a:srgbClr val="003300"/>
                </a:solidFill>
              </a:rPr>
              <a:t>. </a:t>
            </a:r>
            <a:r>
              <a:rPr lang="en-US" sz="5600" dirty="0" err="1" smtClean="0">
                <a:solidFill>
                  <a:srgbClr val="003300"/>
                </a:solidFill>
              </a:rPr>
              <a:t>Gioan</a:t>
            </a:r>
            <a:r>
              <a:rPr lang="en-US" sz="5600" dirty="0" smtClean="0">
                <a:solidFill>
                  <a:srgbClr val="003300"/>
                </a:solidFill>
              </a:rPr>
              <a:t> </a:t>
            </a:r>
            <a:r>
              <a:rPr lang="en-US" sz="5600" dirty="0" err="1" smtClean="0">
                <a:solidFill>
                  <a:srgbClr val="003300"/>
                </a:solidFill>
              </a:rPr>
              <a:t>chào</a:t>
            </a:r>
            <a:r>
              <a:rPr lang="en-US" sz="5600" dirty="0" smtClean="0">
                <a:solidFill>
                  <a:srgbClr val="003300"/>
                </a:solidFill>
              </a:rPr>
              <a:t> </a:t>
            </a:r>
            <a:r>
              <a:rPr lang="en-US" sz="5600" dirty="0" err="1" smtClean="0">
                <a:solidFill>
                  <a:srgbClr val="003300"/>
                </a:solidFill>
              </a:rPr>
              <a:t>đời</a:t>
            </a:r>
            <a:r>
              <a:rPr lang="en-US" sz="5600" dirty="0" smtClean="0">
                <a:solidFill>
                  <a:srgbClr val="003300"/>
                </a:solidFill>
              </a:rPr>
              <a:t> </a:t>
            </a:r>
            <a:r>
              <a:rPr lang="en-US" sz="5600" dirty="0" err="1" smtClean="0">
                <a:solidFill>
                  <a:srgbClr val="003300"/>
                </a:solidFill>
              </a:rPr>
              <a:t>niềm</a:t>
            </a:r>
            <a:r>
              <a:rPr lang="en-US" sz="5600" dirty="0" smtClean="0">
                <a:solidFill>
                  <a:srgbClr val="003300"/>
                </a:solidFill>
              </a:rPr>
              <a:t> </a:t>
            </a:r>
            <a:r>
              <a:rPr lang="en-US" sz="5600" dirty="0" err="1" smtClean="0">
                <a:solidFill>
                  <a:srgbClr val="003300"/>
                </a:solidFill>
              </a:rPr>
              <a:t>vui</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trên</a:t>
            </a:r>
            <a:r>
              <a:rPr lang="en-US" sz="5600" dirty="0" smtClean="0">
                <a:solidFill>
                  <a:srgbClr val="003300"/>
                </a:solidFill>
              </a:rPr>
              <a:t> </a:t>
            </a:r>
            <a:r>
              <a:rPr lang="en-US" sz="5600" dirty="0" err="1" smtClean="0">
                <a:solidFill>
                  <a:srgbClr val="003300"/>
                </a:solidFill>
              </a:rPr>
              <a:t>đồi</a:t>
            </a:r>
            <a:r>
              <a:rPr lang="en-US" sz="5600" dirty="0" smtClean="0">
                <a:solidFill>
                  <a:srgbClr val="003300"/>
                </a:solidFill>
              </a:rPr>
              <a:t> </a:t>
            </a:r>
            <a:r>
              <a:rPr lang="en-US" sz="5600" dirty="0" err="1" smtClean="0">
                <a:solidFill>
                  <a:srgbClr val="003300"/>
                </a:solidFill>
              </a:rPr>
              <a:t>núi</a:t>
            </a:r>
            <a:r>
              <a:rPr lang="en-US" sz="5600" dirty="0" smtClean="0">
                <a:solidFill>
                  <a:srgbClr val="003300"/>
                </a:solidFill>
              </a:rPr>
              <a:t> </a:t>
            </a:r>
            <a:r>
              <a:rPr lang="en-US" sz="5600" dirty="0" err="1" smtClean="0">
                <a:solidFill>
                  <a:srgbClr val="003300"/>
                </a:solidFill>
              </a:rPr>
              <a:t>Giu</a:t>
            </a:r>
            <a:r>
              <a:rPr lang="en-US" sz="5600" dirty="0" smtClean="0">
                <a:solidFill>
                  <a:srgbClr val="003300"/>
                </a:solidFill>
              </a:rPr>
              <a:t> </a:t>
            </a:r>
            <a:r>
              <a:rPr lang="en-US" sz="5600" dirty="0" err="1" smtClean="0">
                <a:solidFill>
                  <a:srgbClr val="003300"/>
                </a:solidFill>
              </a:rPr>
              <a:t>đa</a:t>
            </a:r>
            <a:r>
              <a:rPr lang="en-US" sz="5600" dirty="0" smtClean="0">
                <a:solidFill>
                  <a:srgbClr val="003300"/>
                </a:solidFill>
              </a:rPr>
              <a:t>. </a:t>
            </a:r>
            <a:r>
              <a:rPr lang="en-US" sz="5600" dirty="0" err="1" smtClean="0">
                <a:solidFill>
                  <a:srgbClr val="003300"/>
                </a:solidFill>
              </a:rPr>
              <a:t>Dâng</a:t>
            </a:r>
            <a:r>
              <a:rPr lang="en-US" sz="5600" dirty="0" smtClean="0">
                <a:solidFill>
                  <a:srgbClr val="003300"/>
                </a:solidFill>
              </a:rPr>
              <a:t> </a:t>
            </a:r>
            <a:r>
              <a:rPr lang="en-US" sz="5600" dirty="0" err="1" smtClean="0">
                <a:solidFill>
                  <a:srgbClr val="003300"/>
                </a:solidFill>
              </a:rPr>
              <a:t>cao</a:t>
            </a:r>
            <a:r>
              <a:rPr lang="en-US" sz="5600" dirty="0" smtClean="0">
                <a:solidFill>
                  <a:srgbClr val="003300"/>
                </a:solidFill>
              </a:rPr>
              <a:t> </a:t>
            </a:r>
            <a:r>
              <a:rPr lang="en-US" sz="5600" dirty="0" err="1" smtClean="0">
                <a:solidFill>
                  <a:srgbClr val="003300"/>
                </a:solidFill>
              </a:rPr>
              <a:t>trong</a:t>
            </a:r>
            <a:r>
              <a:rPr lang="en-US" sz="5600" dirty="0" smtClean="0">
                <a:solidFill>
                  <a:srgbClr val="003300"/>
                </a:solidFill>
              </a:rPr>
              <a:t> </a:t>
            </a:r>
            <a:r>
              <a:rPr lang="en-US" sz="5600" dirty="0" err="1" smtClean="0">
                <a:solidFill>
                  <a:srgbClr val="003300"/>
                </a:solidFill>
              </a:rPr>
              <a:t>lòng</a:t>
            </a:r>
            <a:r>
              <a:rPr lang="en-US" sz="5600" dirty="0" smtClean="0">
                <a:solidFill>
                  <a:srgbClr val="003300"/>
                </a:solidFill>
              </a:rPr>
              <a:t> </a:t>
            </a:r>
            <a:r>
              <a:rPr lang="en-US" sz="5600" dirty="0" err="1" smtClean="0">
                <a:solidFill>
                  <a:srgbClr val="003300"/>
                </a:solidFill>
              </a:rPr>
              <a:t>người</a:t>
            </a:r>
            <a:r>
              <a:rPr lang="en-US" sz="5600" dirty="0" smtClean="0">
                <a:solidFill>
                  <a:srgbClr val="003300"/>
                </a:solidFill>
              </a:rPr>
              <a:t> </a:t>
            </a:r>
            <a:r>
              <a:rPr lang="en-US" sz="5600" dirty="0" err="1" smtClean="0">
                <a:solidFill>
                  <a:srgbClr val="003300"/>
                </a:solidFill>
              </a:rPr>
              <a:t>gần</a:t>
            </a:r>
            <a:r>
              <a:rPr lang="en-US" sz="5600" dirty="0" smtClean="0">
                <a:solidFill>
                  <a:srgbClr val="003300"/>
                </a:solidFill>
              </a:rPr>
              <a:t> </a:t>
            </a:r>
            <a:r>
              <a:rPr lang="en-US" sz="5600" dirty="0" err="1" smtClean="0">
                <a:solidFill>
                  <a:srgbClr val="003300"/>
                </a:solidFill>
              </a:rPr>
              <a:t>xa</a:t>
            </a:r>
            <a:r>
              <a:rPr lang="en-US" sz="5600" dirty="0" smtClean="0">
                <a:solidFill>
                  <a:srgbClr val="003300"/>
                </a:solidFill>
              </a:rPr>
              <a:t>. </a:t>
            </a:r>
            <a:endParaRPr lang="en-US" sz="5600" dirty="0">
              <a:solidFill>
                <a:srgbClr val="003300"/>
              </a:solidFill>
            </a:endParaRPr>
          </a:p>
        </p:txBody>
      </p:sp>
    </p:spTree>
    <p:extLst>
      <p:ext uri="{BB962C8B-B14F-4D97-AF65-F5344CB8AC3E}">
        <p14:creationId xmlns:p14="http://schemas.microsoft.com/office/powerpoint/2010/main" val="210402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 y="0"/>
            <a:ext cx="8817429" cy="5143500"/>
          </a:xfrm>
          <a:prstGeom prst="rect">
            <a:avLst/>
          </a:prstGeom>
        </p:spPr>
      </p:pic>
    </p:spTree>
    <p:extLst>
      <p:ext uri="{BB962C8B-B14F-4D97-AF65-F5344CB8AC3E}">
        <p14:creationId xmlns:p14="http://schemas.microsoft.com/office/powerpoint/2010/main" val="87697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1553</Words>
  <Application>Microsoft Office PowerPoint</Application>
  <PresentationFormat>On-screen Show (16:9)</PresentationFormat>
  <Paragraphs>82</Paragraphs>
  <Slides>64</Slides>
  <Notes>0</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Office Theme</vt:lpstr>
      <vt:lpstr>7_Office Theme</vt:lpstr>
      <vt:lpstr>36_Default Design</vt:lpstr>
      <vt:lpstr>37_Default Design</vt:lpstr>
      <vt:lpstr>1_Office Theme</vt:lpstr>
      <vt:lpstr>2_Office Theme</vt:lpstr>
      <vt:lpstr>PowerPoint Presentation</vt:lpstr>
      <vt:lpstr>Ca Nhập Lễ Ngày Vui Gioan Chào Đời Xuân Hương</vt:lpstr>
      <vt:lpstr>Đk: Gioan chào đời ngày vui tươi sáng. Gioan chào đời niềm vui dâng cao. Dâng cao trên đồi núi Giu đa. Dâng cao trong lòng người gần xa. </vt:lpstr>
      <vt:lpstr>Tk1: Hài nhi tiên tri tươi xinh chào đời. Hồng ân cao vời muôn người chờ đón. Tiếng đàn hòa với tiếng lòng hân hoan. Ca mừng tình thương Chúa Trời bao la. </vt:lpstr>
      <vt:lpstr>Đk: Gioan chào đời ngày vui tươi sáng. Gioan chào đời niềm vui dâng cao. Dâng cao trên đồi núi Giu đa. Dâng cao trong lòng người gần xa. </vt:lpstr>
      <vt:lpstr>Tk2: Người con song thân bao năm mong chờ. Người con cao vời hơn người trần thế. Đến rồi Ngài đến sáng ngời quê hương. Quê nghèo bừng lên ánh hồng đêm sương. </vt:lpstr>
      <vt:lpstr>Đk: Gioan chào đời ngày vui tươi sáng. Gioan chào đời niềm vui dâng cao. Dâng cao trên đồi núi Giu đa. Dâng cao trong lòng người gần xa.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138 Hải Triều 03 Câu</vt:lpstr>
      <vt:lpstr>Đk: Chúa đã biết con Chúa đã dò xét con, từ thuở đời đời xa rất xa. </vt:lpstr>
      <vt:lpstr>Tk1: Dù khi con ngồi dù khi con đứng, dù bao tư tưởng ước mơ Chúa đã thấu suốt. </vt:lpstr>
      <vt:lpstr>Đk: Chúa đã biết con Chúa đã dò xét con, từ thuở đời đời xa rất xa. </vt:lpstr>
      <vt:lpstr>Tk5: Này đây linh hồn này đây thân xác đời con thêu dệt do Ngài ôi kỳ diệu thay</vt:lpstr>
      <vt:lpstr>Đk: Chúa đã biết con Chúa đã dò xét con, từ thuở đời đời xa rất xa. </vt:lpstr>
      <vt:lpstr>Tk6: Từ chưa ra đời từ trong thai mẫu này mắt Chúa đã thấy rồi suốt cuộc đời con. </vt:lpstr>
      <vt:lpstr>Đk: Chúa đã biết con Chúa đã dò xét con, từ thuở đời đời xa rất xa. </vt:lpstr>
      <vt:lpstr>PowerPoint Presentation</vt:lpstr>
      <vt:lpstr>Alleluia-Alleluia: Hài Nhi hỡi, con sẽ mang tước hiệu là ngôn sứ của Đấng Tối Cao; con sẽ đi trước Chúa, mở lối cho Người. Alleluia.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Này con dâng Chúa đây bánh rượu hương hoa ngày mới. Của lễ dâng tiến không thêm gì cho Chúa, Chúa ơi. Bàn tay nhỏ bé con lấy gì đền ơn Chúa đây. Bao tháng ngày mơ ước vơi đầy dâng tiến Ngài trọn khối tình say. </vt:lpstr>
      <vt:lpstr>Tk1: Bước đi theo Ngài từng bước đi mọi nơi. Rừng xanh lá xanh hay thác ngàn vượt qua sông núi. Chính Ngài chở che âu yếm gọi con cất cao lời. Còn sung sướng nào xin tiến dâng tim hồng mãi thôi. </vt:lpstr>
      <vt:lpstr>Đk: Này con dâng Chúa đây bánh rượu hương hoa ngày mới. Của lễ dâng tiến không thêm gì cho Chúa, Chúa ơi. Bàn tay nhỏ bé con lấy gì đền ơn Chúa đây. Bao tháng ngày mơ ước vơi đầy dâng tiến Ngài trọn khối tình say. </vt:lpstr>
      <vt:lpstr>PowerPoint Presentation</vt:lpstr>
      <vt:lpstr>PowerPoint Presentation</vt:lpstr>
      <vt:lpstr>Ca Nguyện Hiệp Lễ Dâng Lời Ngợi Ca Anh Tuấn</vt:lpstr>
      <vt:lpstr>Đk: Muôn đời xin dâng lời ngợi ca, ngợi ca Thiên Chúa Đấng tác thành nên tôi. Dù tôi đây đâu đáng là gì, mà người trìu mến chở che luôn, như mẹ hiền ủ ấp con thơ.</vt:lpstr>
      <vt:lpstr>Tk1: Này Người đã chọn tôi từ trong lòng mẫu thân. Người nhớ đến tôi khi chưa mở mắt chào đời, và từng bước tôi đi trong đời tay Người đưa lối. Ôi Thiên Chúa của tôi xin ca ngợi Chúa muôn đời.</vt:lpstr>
      <vt:lpstr>Đk: Muôn đời xin dâng lời ngợi ca, ngợi ca Thiên Chúa Đấng tác thành nên tôi. Dù tôi đây đâu đáng là gì, mà người trìu mến chở che luôn, như mẹ hiền ủ ấp con thơ.</vt:lpstr>
      <vt:lpstr>Tk2: Này Người tác thành tôi thật lạ lùng xiết bao. Người Thánh Hiến tôi sai tôi vào giữa cuộc đời, mà lần bước tung gieo Tin Mừng cho mọi dân nước. Ôi Thiên Chúa của tôi xin ca ngợi Chúa muôn đời.</vt:lpstr>
      <vt:lpstr>Đk: Muôn đời xin dâng lời ngợi ca, ngợi ca Thiên Chúa Đấng tác thành nên tôi. Dù tôi đây đâu đáng là gì, mà người trìu mến chở che luôn, như mẹ hiền ủ ấp con thơ.</vt:lpstr>
      <vt:lpstr>Tk3: Này Người giữ gìn tôi khỏi muôn điều xấu xa. Người giấu kín tôi khi tôi quân thù kiếm tìm tôi, và Người sẽ ra tay cứu độ trong ngày nguy khốn. Ôi Thiên Chúa của tôi xin ca ngợi Chúa muôn đời.</vt:lpstr>
      <vt:lpstr>Đk: Muôn đời xin dâng lời ngợi ca, ngợi ca Thiên Chúa Đấng tác thành nên tôi. Dù tôi đây đâu đáng là gì, mà người trìu mến chở che luôn, như mẹ hiền ủ ấp con thơ.</vt:lpstr>
      <vt:lpstr>PowerPoint Presentation</vt:lpstr>
      <vt:lpstr> </vt:lpstr>
      <vt:lpstr>Ca Kết Lễ TRONG TRÁI TIM CHÚA Phanxico</vt:lpstr>
      <vt:lpstr>Tk1: Trong trái tim Chúa yêu muôn đời, con xin được một chỗ nghỉ ngơi nhỏ bé thôi nhỏ bé thôi, như nước mưa tan trong biển khơi. Nhỏ bé thôi, nhỏ bé thôi, trái tim con trong trái tim Người. Nhỏ bé thôi, nhỏ bé thôi là tình con trong khối tình Người. </vt:lpstr>
      <vt:lpstr>Đk: Trái tim hồng Thiên Chúa trái tim người Cha, mãi muôn đời yêu dấu chúng con gần xa. Tháng năm đời con sống chứa chan lời ca. có ân tình Thiên Chúa trái tim nở hoa.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22</cp:revision>
  <dcterms:created xsi:type="dcterms:W3CDTF">2023-06-20T01:43:30Z</dcterms:created>
  <dcterms:modified xsi:type="dcterms:W3CDTF">2024-06-19T14:24:13Z</dcterms:modified>
</cp:coreProperties>
</file>