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 id="2147483828" r:id="rId4"/>
    <p:sldMasterId id="2147483864" r:id="rId5"/>
    <p:sldMasterId id="2147483876" r:id="rId6"/>
    <p:sldMasterId id="2147484088" r:id="rId7"/>
    <p:sldMasterId id="2147484096" r:id="rId8"/>
    <p:sldMasterId id="2147484108" r:id="rId9"/>
  </p:sldMasterIdLst>
  <p:sldIdLst>
    <p:sldId id="267" r:id="rId10"/>
    <p:sldId id="398" r:id="rId11"/>
    <p:sldId id="437" r:id="rId12"/>
    <p:sldId id="439" r:id="rId13"/>
    <p:sldId id="442" r:id="rId14"/>
    <p:sldId id="440" r:id="rId15"/>
    <p:sldId id="401" r:id="rId16"/>
    <p:sldId id="402" r:id="rId17"/>
    <p:sldId id="403" r:id="rId18"/>
    <p:sldId id="404" r:id="rId19"/>
    <p:sldId id="405" r:id="rId20"/>
    <p:sldId id="406" r:id="rId21"/>
    <p:sldId id="407" r:id="rId22"/>
    <p:sldId id="408" r:id="rId23"/>
    <p:sldId id="409" r:id="rId24"/>
    <p:sldId id="326" r:id="rId25"/>
    <p:sldId id="443" r:id="rId26"/>
    <p:sldId id="444" r:id="rId27"/>
    <p:sldId id="445" r:id="rId28"/>
    <p:sldId id="448" r:id="rId29"/>
    <p:sldId id="447" r:id="rId30"/>
    <p:sldId id="449" r:id="rId31"/>
    <p:sldId id="446" r:id="rId32"/>
    <p:sldId id="450" r:id="rId33"/>
    <p:sldId id="399" r:id="rId34"/>
    <p:sldId id="271" r:id="rId35"/>
    <p:sldId id="400" r:id="rId36"/>
    <p:sldId id="329" r:id="rId37"/>
    <p:sldId id="332" r:id="rId38"/>
    <p:sldId id="452" r:id="rId39"/>
    <p:sldId id="453" r:id="rId40"/>
    <p:sldId id="455" r:id="rId41"/>
    <p:sldId id="454" r:id="rId42"/>
    <p:sldId id="456" r:id="rId43"/>
    <p:sldId id="330" r:id="rId44"/>
    <p:sldId id="457" r:id="rId45"/>
    <p:sldId id="458" r:id="rId46"/>
    <p:sldId id="459" r:id="rId47"/>
    <p:sldId id="466" r:id="rId48"/>
    <p:sldId id="460" r:id="rId49"/>
    <p:sldId id="467" r:id="rId50"/>
    <p:sldId id="468" r:id="rId51"/>
    <p:sldId id="469" r:id="rId52"/>
    <p:sldId id="470" r:id="rId53"/>
    <p:sldId id="471" r:id="rId54"/>
    <p:sldId id="461" r:id="rId55"/>
    <p:sldId id="465" r:id="rId56"/>
    <p:sldId id="462" r:id="rId57"/>
    <p:sldId id="463" r:id="rId58"/>
    <p:sldId id="464" r:id="rId59"/>
    <p:sldId id="472" r:id="rId60"/>
    <p:sldId id="410" r:id="rId6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99" autoAdjust="0"/>
    <p:restoredTop sz="94714" autoAdjust="0"/>
  </p:normalViewPr>
  <p:slideViewPr>
    <p:cSldViewPr>
      <p:cViewPr>
        <p:scale>
          <a:sx n="100" d="100"/>
          <a:sy n="100" d="100"/>
        </p:scale>
        <p:origin x="1949" y="960"/>
      </p:cViewPr>
      <p:guideLst>
        <p:guide orient="horz" pos="1620"/>
        <p:guide pos="2880"/>
      </p:guideLst>
    </p:cSldViewPr>
  </p:slideViewPr>
  <p:outlineViewPr>
    <p:cViewPr>
      <p:scale>
        <a:sx n="33" d="100"/>
        <a:sy n="33" d="100"/>
      </p:scale>
      <p:origin x="0" y="-195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5" Type="http://schemas.openxmlformats.org/officeDocument/2006/relationships/slideMaster" Target="slideMasters/slideMaster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919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006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839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802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8/2/2024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780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8/2/2024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439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8/2/2024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253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371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654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6839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023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324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5731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3091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8712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8/2/2024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9948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8/2/2024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3836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8/2/2024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637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4406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6919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6349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5614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2171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4440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42808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47429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16690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3184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32032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29826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93889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42237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44554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1490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48478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25458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03503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9352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8/2/2024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627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9229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9560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43559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231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8615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1490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48478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25458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0350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8/2/2024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93520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627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9229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9560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43559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2315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8615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1310964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760390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028221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8/2/2024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2120350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28728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3706220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297550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13406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571282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2575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30376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6797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1716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9720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81939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24167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17071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8607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723646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91105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5252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307855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647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904541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184975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50131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454995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703705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1233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9" Type="http://schemas.openxmlformats.org/officeDocument/2006/relationships/image" Target="../media/image1.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8/2/2024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7753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2028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1043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34594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34594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801249508"/>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5283045"/>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424733"/>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2.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2.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2.xml"/></Relationships>
</file>

<file path=ppt/slides/_rels/slide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2.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2.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r>
              <a:rPr lang="en-US" sz="4400" b="0" dirty="0">
                <a:solidFill>
                  <a:srgbClr val="002060"/>
                </a:solidFill>
                <a:effectLst/>
                <a:latin typeface="+mj-lt"/>
                <a:cs typeface="Times New Roman" pitchFamily="18" charset="0"/>
              </a:rPr>
              <a:t>THỨ BA</a:t>
            </a:r>
          </a:p>
          <a:p>
            <a:r>
              <a:rPr lang="vi-VN" sz="3600" b="0" dirty="0">
                <a:solidFill>
                  <a:srgbClr val="002060"/>
                </a:solidFill>
                <a:effectLst/>
                <a:latin typeface="+mj-lt"/>
                <a:cs typeface="Times New Roman" pitchFamily="18" charset="0"/>
              </a:rPr>
              <a:t>SAU CHÚA NHẬT X</a:t>
            </a:r>
            <a:r>
              <a:rPr lang="en-US" sz="3600" b="0" dirty="0">
                <a:solidFill>
                  <a:srgbClr val="002060"/>
                </a:solidFill>
                <a:effectLst/>
                <a:latin typeface="+mj-lt"/>
                <a:cs typeface="Times New Roman" pitchFamily="18" charset="0"/>
              </a:rPr>
              <a:t>VIII </a:t>
            </a:r>
            <a:r>
              <a:rPr lang="vi-VN" sz="3600" b="0" dirty="0">
                <a:solidFill>
                  <a:srgbClr val="002060"/>
                </a:solidFill>
                <a:effectLst/>
                <a:latin typeface="+mj-lt"/>
                <a:cs typeface="Times New Roman" pitchFamily="18" charset="0"/>
              </a:rPr>
              <a:t>THƯỜNG NIÊN</a:t>
            </a:r>
            <a:endParaRPr lang="en-US" sz="3600" b="0" dirty="0">
              <a:solidFill>
                <a:srgbClr val="002060"/>
              </a:solidFill>
              <a:effectLst/>
              <a:latin typeface="+mj-lt"/>
              <a:cs typeface="Times New Roman" pitchFamily="18" charset="0"/>
            </a:endParaRPr>
          </a:p>
          <a:p>
            <a:r>
              <a:rPr lang="en-US" sz="4400" dirty="0">
                <a:solidFill>
                  <a:srgbClr val="C00000"/>
                </a:solidFill>
                <a:effectLst/>
                <a:latin typeface="+mj-lt"/>
                <a:cs typeface="Times New Roman" pitchFamily="18" charset="0"/>
              </a:rPr>
              <a:t>CHÚA HIỂN DUNG</a:t>
            </a:r>
          </a:p>
          <a:p>
            <a:r>
              <a:rPr lang="en-US" sz="4400" dirty="0">
                <a:solidFill>
                  <a:srgbClr val="C00000"/>
                </a:solidFill>
                <a:effectLst/>
                <a:latin typeface="+mj-lt"/>
                <a:cs typeface="Times New Roman" pitchFamily="18" charset="0"/>
              </a:rPr>
              <a:t>LỄ KÍNH</a:t>
            </a:r>
          </a:p>
          <a:p>
            <a:r>
              <a:rPr lang="en-US" sz="4400" i="1" dirty="0">
                <a:solidFill>
                  <a:srgbClr val="C00000"/>
                </a:solidFill>
                <a:effectLst/>
                <a:latin typeface="+mj-lt"/>
                <a:cs typeface="Times New Roman" pitchFamily="18" charset="0"/>
              </a:rPr>
              <a:t>( </a:t>
            </a:r>
            <a:r>
              <a:rPr lang="en-US" sz="4400" i="1" dirty="0" err="1">
                <a:solidFill>
                  <a:srgbClr val="C00000"/>
                </a:solidFill>
                <a:effectLst/>
                <a:latin typeface="+mj-lt"/>
                <a:cs typeface="Times New Roman" pitchFamily="18" charset="0"/>
              </a:rPr>
              <a:t>Sách</a:t>
            </a:r>
            <a:r>
              <a:rPr lang="en-US" sz="4400" i="1" dirty="0">
                <a:solidFill>
                  <a:srgbClr val="C00000"/>
                </a:solidFill>
                <a:effectLst/>
                <a:latin typeface="+mj-lt"/>
                <a:cs typeface="Times New Roman" pitchFamily="18" charset="0"/>
              </a:rPr>
              <a:t> </a:t>
            </a:r>
            <a:r>
              <a:rPr lang="en-US" sz="4400" i="1" dirty="0" err="1">
                <a:solidFill>
                  <a:srgbClr val="C00000"/>
                </a:solidFill>
                <a:effectLst/>
                <a:latin typeface="+mj-lt"/>
                <a:cs typeface="Times New Roman" pitchFamily="18" charset="0"/>
              </a:rPr>
              <a:t>bài</a:t>
            </a:r>
            <a:r>
              <a:rPr lang="en-US" sz="4400" i="1" dirty="0">
                <a:solidFill>
                  <a:srgbClr val="C00000"/>
                </a:solidFill>
                <a:effectLst/>
                <a:latin typeface="+mj-lt"/>
                <a:cs typeface="Times New Roman" pitchFamily="18" charset="0"/>
              </a:rPr>
              <a:t> </a:t>
            </a:r>
            <a:r>
              <a:rPr lang="en-US" sz="4400" i="1" dirty="0" err="1">
                <a:solidFill>
                  <a:srgbClr val="C00000"/>
                </a:solidFill>
                <a:effectLst/>
                <a:latin typeface="+mj-lt"/>
                <a:cs typeface="Times New Roman" pitchFamily="18" charset="0"/>
              </a:rPr>
              <a:t>đọc</a:t>
            </a:r>
            <a:r>
              <a:rPr lang="en-US" sz="4400" i="1" dirty="0">
                <a:solidFill>
                  <a:srgbClr val="C00000"/>
                </a:solidFill>
                <a:effectLst/>
                <a:latin typeface="+mj-lt"/>
                <a:cs typeface="Times New Roman" pitchFamily="18" charset="0"/>
              </a:rPr>
              <a:t> </a:t>
            </a:r>
            <a:r>
              <a:rPr lang="en-US" sz="4400" i="1" dirty="0" err="1">
                <a:solidFill>
                  <a:srgbClr val="C00000"/>
                </a:solidFill>
                <a:effectLst/>
                <a:latin typeface="+mj-lt"/>
                <a:cs typeface="Times New Roman" pitchFamily="18" charset="0"/>
              </a:rPr>
              <a:t>quyển</a:t>
            </a:r>
            <a:r>
              <a:rPr lang="en-US" sz="4400" i="1" dirty="0">
                <a:solidFill>
                  <a:srgbClr val="C00000"/>
                </a:solidFill>
                <a:effectLst/>
                <a:latin typeface="+mj-lt"/>
                <a:cs typeface="Times New Roman" pitchFamily="18" charset="0"/>
              </a:rPr>
              <a:t> 2 </a:t>
            </a:r>
            <a:r>
              <a:rPr lang="en-US" sz="4400" i="1" dirty="0" err="1">
                <a:solidFill>
                  <a:srgbClr val="C00000"/>
                </a:solidFill>
                <a:effectLst/>
                <a:latin typeface="+mj-lt"/>
                <a:cs typeface="Times New Roman" pitchFamily="18" charset="0"/>
              </a:rPr>
              <a:t>trang</a:t>
            </a:r>
            <a:r>
              <a:rPr lang="en-US" sz="4400" i="1" dirty="0">
                <a:solidFill>
                  <a:srgbClr val="C00000"/>
                </a:solidFill>
                <a:effectLst/>
                <a:latin typeface="+mj-lt"/>
                <a:cs typeface="Times New Roman" pitchFamily="18" charset="0"/>
              </a:rPr>
              <a:t> 772 )</a:t>
            </a:r>
          </a:p>
          <a:p>
            <a:endParaRPr lang="vi-VN" sz="44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346386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dirty="0">
                <a:solidFill>
                  <a:srgbClr val="003399"/>
                </a:solidFill>
                <a:effectLst/>
                <a:latin typeface="+mj-lt"/>
              </a:rPr>
            </a:br>
            <a:endParaRPr lang="en-US" sz="4000" dirty="0">
              <a:solidFill>
                <a:srgbClr val="003399"/>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Chúng</a:t>
            </a:r>
            <a:r>
              <a:rPr lang="en-US" sz="4800" b="1" dirty="0">
                <a:solidFill>
                  <a:srgbClr val="003399"/>
                </a:solidFill>
                <a:effectLst/>
                <a:latin typeface="+mj-lt"/>
                <a:cs typeface="Times New Roman" panose="02020603050405020304" pitchFamily="18" charset="0"/>
              </a:rPr>
              <a:t> con </a:t>
            </a:r>
            <a:r>
              <a:rPr lang="en-US" sz="4800" b="1" dirty="0" err="1">
                <a:solidFill>
                  <a:srgbClr val="003399"/>
                </a:solidFill>
                <a:effectLst/>
                <a:latin typeface="+mj-lt"/>
                <a:cs typeface="Times New Roman" panose="02020603050405020304" pitchFamily="18" charset="0"/>
              </a:rPr>
              <a:t>cảm</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tạ</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Chúa</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vì</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vinh</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quang</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cao</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cả</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Chúa</a:t>
            </a:r>
            <a:r>
              <a:rPr lang="en-US" sz="4800" b="1" dirty="0">
                <a:solidFill>
                  <a:srgbClr val="003399"/>
                </a:solidFill>
                <a:effectLst/>
                <a:latin typeface="+mj-lt"/>
                <a:cs typeface="Times New Roman" panose="02020603050405020304" pitchFamily="18" charset="0"/>
              </a:rPr>
              <a:t>.</a:t>
            </a:r>
          </a:p>
          <a:p>
            <a:pPr marL="0" indent="0" algn="just" eaLnBrk="1" hangingPunct="1">
              <a:lnSpc>
                <a:spcPct val="140000"/>
              </a:lnSpc>
              <a:buFontTx/>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11208533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dirty="0">
                <a:solidFill>
                  <a:srgbClr val="003399"/>
                </a:solidFill>
                <a:effectLst/>
                <a:latin typeface="+mj-lt"/>
              </a:rPr>
            </a:br>
            <a:endParaRPr lang="en-US" sz="4000" dirty="0">
              <a:solidFill>
                <a:srgbClr val="003399"/>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Lạy</a:t>
            </a:r>
            <a:r>
              <a:rPr lang="en-US" sz="4800" b="1" dirty="0">
                <a:solidFill>
                  <a:srgbClr val="003399"/>
                </a:solidFill>
                <a:effectLst/>
                <a:latin typeface="+mj-lt"/>
                <a:cs typeface="Times New Roman" panose="02020603050405020304" pitchFamily="18" charset="0"/>
              </a:rPr>
              <a:t> con </a:t>
            </a:r>
            <a:r>
              <a:rPr lang="en-US" sz="4800" b="1" dirty="0" err="1">
                <a:solidFill>
                  <a:srgbClr val="003399"/>
                </a:solidFill>
                <a:effectLst/>
                <a:latin typeface="+mj-lt"/>
                <a:cs typeface="Times New Roman" panose="02020603050405020304" pitchFamily="18" charset="0"/>
              </a:rPr>
              <a:t>một</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Thiên</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Chúa</a:t>
            </a:r>
            <a:r>
              <a:rPr lang="en-US" sz="4800" b="1" dirty="0">
                <a:solidFill>
                  <a:srgbClr val="003399"/>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Chúa</a:t>
            </a:r>
            <a:r>
              <a:rPr lang="en-US" sz="4800" b="1" dirty="0">
                <a:solidFill>
                  <a:srgbClr val="FF0000"/>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Giêsu</a:t>
            </a:r>
            <a:r>
              <a:rPr lang="en-US" sz="4800" b="1" dirty="0">
                <a:solidFill>
                  <a:srgbClr val="FF0000"/>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Kitô</a:t>
            </a:r>
            <a:r>
              <a:rPr lang="en-US" sz="4800" b="1" dirty="0">
                <a:solidFill>
                  <a:srgbClr val="FF0000"/>
                </a:solidFill>
                <a:effectLst/>
                <a:latin typeface="+mj-lt"/>
                <a:cs typeface="Times New Roman" panose="02020603050405020304" pitchFamily="18" charset="0"/>
              </a:rPr>
              <a:t>.</a:t>
            </a:r>
          </a:p>
          <a:p>
            <a:pPr marL="0" indent="0" algn="just" eaLnBrk="1" hangingPunct="1">
              <a:lnSpc>
                <a:spcPct val="145000"/>
              </a:lnSpc>
              <a:buFontTx/>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214194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dirty="0">
                <a:solidFill>
                  <a:srgbClr val="003399"/>
                </a:solidFill>
                <a:effectLst/>
                <a:latin typeface="+mj-lt"/>
              </a:rPr>
            </a:br>
            <a:endParaRPr lang="en-US" sz="4000" dirty="0">
              <a:solidFill>
                <a:srgbClr val="003399"/>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dirty="0">
                <a:solidFill>
                  <a:srgbClr val="FF0000"/>
                </a:solidFill>
                <a:effectLst/>
                <a:latin typeface="+mj-lt"/>
                <a:cs typeface="Times New Roman" panose="02020603050405020304" pitchFamily="18" charset="0"/>
              </a:rPr>
              <a:t>A:</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Chúa</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xóa</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tội</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trần</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gian</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xin</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thương</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xót</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chúng</a:t>
            </a:r>
            <a:r>
              <a:rPr lang="en-US" sz="5400" b="1" dirty="0">
                <a:solidFill>
                  <a:srgbClr val="003399"/>
                </a:solidFill>
                <a:effectLst/>
                <a:latin typeface="+mj-lt"/>
                <a:cs typeface="Times New Roman" panose="02020603050405020304" pitchFamily="18" charset="0"/>
              </a:rPr>
              <a:t> con.</a:t>
            </a:r>
          </a:p>
          <a:p>
            <a:pPr marL="0" indent="0" algn="just" eaLnBrk="1" hangingPunct="1">
              <a:lnSpc>
                <a:spcPct val="145000"/>
              </a:lnSpc>
              <a:buFontTx/>
              <a:buNone/>
            </a:pPr>
            <a:r>
              <a:rPr lang="en-US" sz="5400" b="1" u="sng" dirty="0">
                <a:solidFill>
                  <a:srgbClr val="FF0000"/>
                </a:solidFill>
                <a:effectLst/>
                <a:latin typeface="+mj-lt"/>
                <a:cs typeface="Times New Roman" panose="02020603050405020304" pitchFamily="18" charset="0"/>
              </a:rPr>
              <a:t>B:</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Chúa</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xóa</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tội</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trần</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gian</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xin</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nhậm</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lời</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chúng</a:t>
            </a:r>
            <a:r>
              <a:rPr lang="en-US" sz="5400" b="1" dirty="0">
                <a:solidFill>
                  <a:srgbClr val="003399"/>
                </a:solidFill>
                <a:effectLst/>
                <a:latin typeface="+mj-lt"/>
                <a:cs typeface="Times New Roman" panose="02020603050405020304" pitchFamily="18" charset="0"/>
              </a:rPr>
              <a:t> con </a:t>
            </a:r>
            <a:r>
              <a:rPr lang="en-US" sz="5400" b="1" dirty="0" err="1">
                <a:solidFill>
                  <a:srgbClr val="003399"/>
                </a:solidFill>
                <a:effectLst/>
                <a:latin typeface="+mj-lt"/>
                <a:cs typeface="Times New Roman" panose="02020603050405020304" pitchFamily="18" charset="0"/>
              </a:rPr>
              <a:t>cầu</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khẩn</a:t>
            </a:r>
            <a:r>
              <a:rPr lang="en-US" sz="5400" b="1" dirty="0">
                <a:solidFill>
                  <a:srgbClr val="003399"/>
                </a:solidFill>
                <a:effectLst/>
                <a:latin typeface="+mj-lt"/>
                <a:cs typeface="Times New Roman" panose="02020603050405020304" pitchFamily="18" charset="0"/>
              </a:rPr>
              <a:t>.</a:t>
            </a:r>
          </a:p>
        </p:txBody>
      </p:sp>
    </p:spTree>
    <p:extLst>
      <p:ext uri="{BB962C8B-B14F-4D97-AF65-F5344CB8AC3E}">
        <p14:creationId xmlns:p14="http://schemas.microsoft.com/office/powerpoint/2010/main" val="5850233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dirty="0">
                <a:solidFill>
                  <a:srgbClr val="003399"/>
                </a:solidFill>
                <a:effectLst/>
                <a:latin typeface="+mj-lt"/>
              </a:rPr>
            </a:br>
            <a:endParaRPr lang="en-US" sz="4000" dirty="0">
              <a:solidFill>
                <a:srgbClr val="003399"/>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Chúa</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ngự</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bên</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hữu</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Đức</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Chúa</a:t>
            </a:r>
            <a:r>
              <a:rPr lang="en-US" sz="4800" b="1" dirty="0">
                <a:solidFill>
                  <a:srgbClr val="003399"/>
                </a:solidFill>
                <a:effectLst/>
                <a:latin typeface="+mj-lt"/>
                <a:cs typeface="Times New Roman" panose="02020603050405020304" pitchFamily="18" charset="0"/>
              </a:rPr>
              <a:t> Cha, </a:t>
            </a:r>
            <a:r>
              <a:rPr lang="en-US" sz="4800" b="1" dirty="0" err="1">
                <a:solidFill>
                  <a:srgbClr val="003399"/>
                </a:solidFill>
                <a:effectLst/>
                <a:latin typeface="+mj-lt"/>
                <a:cs typeface="Times New Roman" panose="02020603050405020304" pitchFamily="18" charset="0"/>
              </a:rPr>
              <a:t>xin</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thương</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xót</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chúng</a:t>
            </a:r>
            <a:r>
              <a:rPr lang="en-US" sz="4800" b="1" dirty="0">
                <a:solidFill>
                  <a:srgbClr val="003399"/>
                </a:solidFill>
                <a:effectLst/>
                <a:latin typeface="+mj-lt"/>
                <a:cs typeface="Times New Roman" panose="02020603050405020304" pitchFamily="18" charset="0"/>
              </a:rPr>
              <a:t> con.</a:t>
            </a:r>
          </a:p>
          <a:p>
            <a:pPr marL="0" indent="0" algn="just" eaLnBrk="1" hangingPunct="1">
              <a:lnSpc>
                <a:spcPct val="150000"/>
              </a:lnSpc>
              <a:buFontTx/>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Vì lạy </a:t>
            </a:r>
            <a:r>
              <a:rPr lang="vi-VN" sz="4800" b="1" dirty="0">
                <a:solidFill>
                  <a:srgbClr val="FF0000"/>
                </a:solidFill>
                <a:effectLst/>
                <a:latin typeface="+mj-lt"/>
                <a:cs typeface="Times New Roman" panose="02020603050405020304" pitchFamily="18" charset="0"/>
              </a:rPr>
              <a:t>Chúa </a:t>
            </a:r>
            <a:r>
              <a:rPr lang="vi-VN" sz="4800" b="1" dirty="0" err="1">
                <a:solidFill>
                  <a:srgbClr val="FF0000"/>
                </a:solidFill>
                <a:effectLst/>
                <a:latin typeface="+mj-lt"/>
                <a:cs typeface="Times New Roman" panose="02020603050405020304" pitchFamily="18" charset="0"/>
              </a:rPr>
              <a:t>Giêsu</a:t>
            </a:r>
            <a:r>
              <a:rPr lang="vi-VN" sz="4800" b="1" dirty="0">
                <a:solidFill>
                  <a:srgbClr val="FF0000"/>
                </a:solidFill>
                <a:effectLst/>
                <a:latin typeface="+mj-lt"/>
                <a:cs typeface="Times New Roman" panose="02020603050405020304" pitchFamily="18" charset="0"/>
              </a:rPr>
              <a:t> </a:t>
            </a:r>
            <a:r>
              <a:rPr lang="vi-VN" sz="4800" b="1" dirty="0" err="1">
                <a:solidFill>
                  <a:srgbClr val="FF0000"/>
                </a:solidFill>
                <a:effectLst/>
                <a:latin typeface="+mj-lt"/>
                <a:cs typeface="Times New Roman" panose="02020603050405020304" pitchFamily="18" charset="0"/>
              </a:rPr>
              <a:t>Kitô</a:t>
            </a:r>
            <a:r>
              <a:rPr lang="vi-VN" sz="4800" b="1" dirty="0">
                <a:solidFill>
                  <a:srgbClr val="FF0000"/>
                </a:solidFill>
                <a:effectLst/>
                <a:latin typeface="+mj-lt"/>
                <a:cs typeface="Times New Roman" panose="02020603050405020304" pitchFamily="18" charset="0"/>
              </a:rPr>
              <a:t>, </a:t>
            </a:r>
            <a:r>
              <a:rPr lang="vi-VN" sz="4800" b="1" dirty="0">
                <a:solidFill>
                  <a:srgbClr val="003399"/>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29758520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4000" dirty="0">
                <a:solidFill>
                  <a:srgbClr val="003399"/>
                </a:solidFill>
                <a:effectLst/>
                <a:latin typeface="+mj-lt"/>
              </a:rPr>
            </a:br>
            <a:endParaRPr lang="en-US" sz="4000" dirty="0">
              <a:solidFill>
                <a:srgbClr val="003399"/>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dirty="0" err="1">
                <a:solidFill>
                  <a:srgbClr val="003399"/>
                </a:solidFill>
                <a:effectLst/>
                <a:latin typeface="+mj-lt"/>
                <a:cs typeface="Times New Roman" panose="02020603050405020304" pitchFamily="18" charset="0"/>
              </a:rPr>
              <a:t>Chỉ</a:t>
            </a:r>
            <a:r>
              <a:rPr lang="en-US" sz="4400" b="1" dirty="0">
                <a:solidFill>
                  <a:srgbClr val="003399"/>
                </a:solidFill>
                <a:effectLst/>
                <a:latin typeface="+mj-lt"/>
                <a:cs typeface="Times New Roman" panose="02020603050405020304" pitchFamily="18" charset="0"/>
              </a:rPr>
              <a:t> </a:t>
            </a:r>
            <a:r>
              <a:rPr lang="en-US" sz="4400" b="1" dirty="0" err="1">
                <a:solidFill>
                  <a:srgbClr val="003399"/>
                </a:solidFill>
                <a:effectLst/>
                <a:latin typeface="+mj-lt"/>
                <a:cs typeface="Times New Roman" panose="02020603050405020304" pitchFamily="18" charset="0"/>
              </a:rPr>
              <a:t>có</a:t>
            </a:r>
            <a:r>
              <a:rPr lang="en-US" sz="4400" b="1" dirty="0">
                <a:solidFill>
                  <a:srgbClr val="003399"/>
                </a:solidFill>
                <a:effectLst/>
                <a:latin typeface="+mj-lt"/>
                <a:cs typeface="Times New Roman" panose="02020603050405020304" pitchFamily="18" charset="0"/>
              </a:rPr>
              <a:t> </a:t>
            </a:r>
            <a:r>
              <a:rPr lang="en-US" sz="4400" b="1" dirty="0" err="1">
                <a:solidFill>
                  <a:srgbClr val="003399"/>
                </a:solidFill>
                <a:effectLst/>
                <a:latin typeface="+mj-lt"/>
                <a:cs typeface="Times New Roman" panose="02020603050405020304" pitchFamily="18" charset="0"/>
              </a:rPr>
              <a:t>Chúa</a:t>
            </a:r>
            <a:r>
              <a:rPr lang="en-US" sz="4400" b="1" dirty="0">
                <a:solidFill>
                  <a:srgbClr val="003399"/>
                </a:solidFill>
                <a:effectLst/>
                <a:latin typeface="+mj-lt"/>
                <a:cs typeface="Times New Roman" panose="02020603050405020304" pitchFamily="18" charset="0"/>
              </a:rPr>
              <a:t> </a:t>
            </a:r>
            <a:r>
              <a:rPr lang="en-US" sz="4400" b="1" dirty="0" err="1">
                <a:solidFill>
                  <a:srgbClr val="003399"/>
                </a:solidFill>
                <a:effectLst/>
                <a:latin typeface="+mj-lt"/>
                <a:cs typeface="Times New Roman" panose="02020603050405020304" pitchFamily="18" charset="0"/>
              </a:rPr>
              <a:t>là</a:t>
            </a:r>
            <a:r>
              <a:rPr lang="en-US" sz="4400" b="1" dirty="0">
                <a:solidFill>
                  <a:srgbClr val="003399"/>
                </a:solidFill>
                <a:effectLst/>
                <a:latin typeface="+mj-lt"/>
                <a:cs typeface="Times New Roman" panose="02020603050405020304" pitchFamily="18" charset="0"/>
              </a:rPr>
              <a:t> </a:t>
            </a:r>
            <a:r>
              <a:rPr lang="en-US" sz="4400" b="1" dirty="0" err="1">
                <a:solidFill>
                  <a:srgbClr val="003399"/>
                </a:solidFill>
                <a:effectLst/>
                <a:latin typeface="+mj-lt"/>
                <a:cs typeface="Times New Roman" panose="02020603050405020304" pitchFamily="18" charset="0"/>
              </a:rPr>
              <a:t>Chúa</a:t>
            </a:r>
            <a:r>
              <a:rPr lang="en-US" sz="4400" b="1" dirty="0">
                <a:solidFill>
                  <a:srgbClr val="003399"/>
                </a:solidFill>
                <a:effectLst/>
                <a:latin typeface="+mj-lt"/>
                <a:cs typeface="Times New Roman" panose="02020603050405020304" pitchFamily="18" charset="0"/>
              </a:rPr>
              <a:t>, </a:t>
            </a:r>
            <a:r>
              <a:rPr lang="en-US" sz="4400" b="1" dirty="0" err="1">
                <a:solidFill>
                  <a:srgbClr val="003399"/>
                </a:solidFill>
                <a:effectLst/>
                <a:latin typeface="+mj-lt"/>
                <a:cs typeface="Times New Roman" panose="02020603050405020304" pitchFamily="18" charset="0"/>
              </a:rPr>
              <a:t>chỉ</a:t>
            </a:r>
            <a:r>
              <a:rPr lang="en-US" sz="4400" b="1" dirty="0">
                <a:solidFill>
                  <a:srgbClr val="003399"/>
                </a:solidFill>
                <a:effectLst/>
                <a:latin typeface="+mj-lt"/>
                <a:cs typeface="Times New Roman" panose="02020603050405020304" pitchFamily="18" charset="0"/>
              </a:rPr>
              <a:t> </a:t>
            </a:r>
            <a:r>
              <a:rPr lang="en-US" sz="4400" b="1" dirty="0" err="1">
                <a:solidFill>
                  <a:srgbClr val="003399"/>
                </a:solidFill>
                <a:effectLst/>
                <a:latin typeface="+mj-lt"/>
                <a:cs typeface="Times New Roman" panose="02020603050405020304" pitchFamily="18" charset="0"/>
              </a:rPr>
              <a:t>có</a:t>
            </a:r>
            <a:r>
              <a:rPr lang="en-US" sz="4400" b="1" dirty="0">
                <a:solidFill>
                  <a:srgbClr val="003399"/>
                </a:solidFill>
                <a:effectLst/>
                <a:latin typeface="+mj-lt"/>
                <a:cs typeface="Times New Roman" panose="02020603050405020304" pitchFamily="18" charset="0"/>
              </a:rPr>
              <a:t> </a:t>
            </a:r>
            <a:r>
              <a:rPr lang="en-US" sz="4400" b="1" dirty="0" err="1">
                <a:solidFill>
                  <a:srgbClr val="003399"/>
                </a:solidFill>
                <a:effectLst/>
                <a:latin typeface="+mj-lt"/>
                <a:cs typeface="Times New Roman" panose="02020603050405020304" pitchFamily="18" charset="0"/>
              </a:rPr>
              <a:t>Chúa</a:t>
            </a:r>
            <a:r>
              <a:rPr lang="en-US" sz="4400" b="1" dirty="0">
                <a:solidFill>
                  <a:srgbClr val="003399"/>
                </a:solidFill>
                <a:effectLst/>
                <a:latin typeface="+mj-lt"/>
                <a:cs typeface="Times New Roman" panose="02020603050405020304" pitchFamily="18" charset="0"/>
              </a:rPr>
              <a:t> </a:t>
            </a:r>
            <a:r>
              <a:rPr lang="en-US" sz="4400" b="1" dirty="0" err="1">
                <a:solidFill>
                  <a:srgbClr val="003399"/>
                </a:solidFill>
                <a:effectLst/>
                <a:latin typeface="+mj-lt"/>
                <a:cs typeface="Times New Roman" panose="02020603050405020304" pitchFamily="18" charset="0"/>
              </a:rPr>
              <a:t>là</a:t>
            </a:r>
            <a:r>
              <a:rPr lang="en-US" sz="4400" b="1" dirty="0">
                <a:solidFill>
                  <a:srgbClr val="003399"/>
                </a:solidFill>
                <a:effectLst/>
                <a:latin typeface="+mj-lt"/>
                <a:cs typeface="Times New Roman" panose="02020603050405020304" pitchFamily="18" charset="0"/>
              </a:rPr>
              <a:t> </a:t>
            </a:r>
            <a:r>
              <a:rPr lang="en-US" sz="4400" b="1" dirty="0" err="1">
                <a:solidFill>
                  <a:srgbClr val="003399"/>
                </a:solidFill>
                <a:effectLst/>
                <a:latin typeface="+mj-lt"/>
                <a:cs typeface="Times New Roman" panose="02020603050405020304" pitchFamily="18" charset="0"/>
              </a:rPr>
              <a:t>đấng</a:t>
            </a:r>
            <a:r>
              <a:rPr lang="en-US" sz="4400" b="1" dirty="0">
                <a:solidFill>
                  <a:srgbClr val="003399"/>
                </a:solidFill>
                <a:effectLst/>
                <a:latin typeface="+mj-lt"/>
                <a:cs typeface="Times New Roman" panose="02020603050405020304" pitchFamily="18" charset="0"/>
              </a:rPr>
              <a:t> </a:t>
            </a:r>
            <a:r>
              <a:rPr lang="en-US" sz="4400" b="1" dirty="0" err="1">
                <a:solidFill>
                  <a:srgbClr val="003399"/>
                </a:solidFill>
                <a:effectLst/>
                <a:latin typeface="+mj-lt"/>
                <a:cs typeface="Times New Roman" panose="02020603050405020304" pitchFamily="18" charset="0"/>
              </a:rPr>
              <a:t>tối</a:t>
            </a:r>
            <a:r>
              <a:rPr lang="en-US" sz="4400" b="1" dirty="0">
                <a:solidFill>
                  <a:srgbClr val="003399"/>
                </a:solidFill>
                <a:effectLst/>
                <a:latin typeface="+mj-lt"/>
                <a:cs typeface="Times New Roman" panose="02020603050405020304" pitchFamily="18" charset="0"/>
              </a:rPr>
              <a:t> </a:t>
            </a:r>
            <a:r>
              <a:rPr lang="en-US" sz="4400" b="1" dirty="0" err="1">
                <a:solidFill>
                  <a:srgbClr val="003399"/>
                </a:solidFill>
                <a:effectLst/>
                <a:latin typeface="+mj-lt"/>
                <a:cs typeface="Times New Roman" panose="02020603050405020304" pitchFamily="18" charset="0"/>
              </a:rPr>
              <a:t>cao</a:t>
            </a:r>
            <a:r>
              <a:rPr lang="en-US" sz="4400" b="1" dirty="0">
                <a:solidFill>
                  <a:srgbClr val="003399"/>
                </a:solidFill>
                <a:effectLst/>
                <a:latin typeface="+mj-lt"/>
                <a:cs typeface="Times New Roman" panose="02020603050405020304" pitchFamily="18" charset="0"/>
              </a:rPr>
              <a:t>.</a:t>
            </a:r>
          </a:p>
          <a:p>
            <a:pPr marL="0" indent="0" algn="just" eaLnBrk="1" hangingPunct="1">
              <a:lnSpc>
                <a:spcPct val="140000"/>
              </a:lnSpc>
              <a:buFontTx/>
              <a:buNone/>
            </a:pPr>
            <a:r>
              <a:rPr lang="vi-VN" sz="4400" b="1" u="sng" dirty="0">
                <a:solidFill>
                  <a:srgbClr val="FF0000"/>
                </a:solidFill>
                <a:effectLst/>
                <a:latin typeface="+mj-lt"/>
                <a:cs typeface="Times New Roman" panose="02020603050405020304" pitchFamily="18" charset="0"/>
              </a:rPr>
              <a:t>A+</a:t>
            </a:r>
            <a:r>
              <a:rPr lang="en-US" sz="4400" b="1" u="sng" dirty="0">
                <a:solidFill>
                  <a:srgbClr val="FF0000"/>
                </a:solidFill>
                <a:effectLst/>
                <a:latin typeface="+mj-lt"/>
                <a:cs typeface="Times New Roman" panose="02020603050405020304" pitchFamily="18" charset="0"/>
              </a:rPr>
              <a:t>B</a:t>
            </a:r>
            <a:r>
              <a:rPr lang="vi-VN" sz="4400" b="1" u="sng" dirty="0">
                <a:solidFill>
                  <a:srgbClr val="FF0000"/>
                </a:solidFill>
                <a:effectLst/>
                <a:latin typeface="+mj-lt"/>
                <a:cs typeface="Times New Roman" panose="02020603050405020304" pitchFamily="18" charset="0"/>
              </a:rPr>
              <a:t>:</a:t>
            </a:r>
            <a:r>
              <a:rPr lang="vi-VN" sz="4400" b="1" dirty="0">
                <a:solidFill>
                  <a:srgbClr val="003399"/>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dirty="0" err="1">
                <a:solidFill>
                  <a:srgbClr val="FF0000"/>
                </a:solidFill>
                <a:effectLst/>
                <a:latin typeface="+mj-lt"/>
                <a:cs typeface="Times New Roman" panose="02020603050405020304" pitchFamily="18" charset="0"/>
              </a:rPr>
              <a:t>Amen</a:t>
            </a:r>
            <a:r>
              <a:rPr lang="vi-VN" sz="4400" b="1" u="sng" dirty="0">
                <a:solidFill>
                  <a:srgbClr val="FF000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1876737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3461035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3429000" y="133350"/>
            <a:ext cx="4270721" cy="1200329"/>
          </a:xfrm>
          <a:prstGeom prst="rect">
            <a:avLst/>
          </a:prstGeom>
        </p:spPr>
        <p:txBody>
          <a:bodyPr wrap="none">
            <a:spAutoFit/>
          </a:bodyPr>
          <a:lstStyle/>
          <a:p>
            <a:r>
              <a:rPr lang="vi-VN" sz="2400" u="sng" dirty="0">
                <a:solidFill>
                  <a:srgbClr val="FFFF00"/>
                </a:solidFill>
              </a:rPr>
              <a:t>Bài đọc 1</a:t>
            </a:r>
          </a:p>
          <a:p>
            <a:r>
              <a:rPr lang="vi-VN" sz="2400" i="1" dirty="0">
                <a:solidFill>
                  <a:srgbClr val="FFFF00"/>
                </a:solidFill>
              </a:rPr>
              <a:t>Áo người trắng như tuyết.</a:t>
            </a:r>
          </a:p>
          <a:p>
            <a:r>
              <a:rPr lang="vi-VN" sz="2400" dirty="0">
                <a:solidFill>
                  <a:srgbClr val="FFFF00"/>
                </a:solidFill>
              </a:rPr>
              <a:t>Bài trích sách ngôn sứ Đa-ni-en.</a:t>
            </a:r>
          </a:p>
        </p:txBody>
      </p:sp>
    </p:spTree>
    <p:extLst>
      <p:ext uri="{BB962C8B-B14F-4D97-AF65-F5344CB8AC3E}">
        <p14:creationId xmlns:p14="http://schemas.microsoft.com/office/powerpoint/2010/main" val="1286258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r>
              <a:rPr lang="en-US" sz="6000" b="1" dirty="0">
                <a:solidFill>
                  <a:srgbClr val="FF0000"/>
                </a:solidFill>
                <a:effectLst/>
                <a:latin typeface="+mj-lt"/>
                <a:cs typeface="Times New Roman" panose="02020603050405020304" pitchFamily="18" charset="0"/>
              </a:rPr>
              <a:t>ĐÁP CA  </a:t>
            </a:r>
          </a:p>
          <a:p>
            <a:pPr eaLnBrk="1" hangingPunct="1">
              <a:lnSpc>
                <a:spcPct val="150000"/>
              </a:lnSpc>
            </a:pPr>
            <a:r>
              <a:rPr lang="en-US" sz="6600" b="1" dirty="0">
                <a:solidFill>
                  <a:srgbClr val="FF0000"/>
                </a:solidFill>
                <a:effectLst/>
                <a:latin typeface="+mj-lt"/>
                <a:cs typeface="Times New Roman" panose="02020603050405020304" pitchFamily="18" charset="0"/>
              </a:rPr>
              <a:t>THÁNH VỊNH 96</a:t>
            </a:r>
          </a:p>
          <a:p>
            <a:pPr eaLnBrk="1" hangingPunct="1">
              <a:lnSpc>
                <a:spcPct val="150000"/>
              </a:lnSpc>
            </a:pPr>
            <a:r>
              <a:rPr lang="en-US" sz="5400" b="1" i="1" dirty="0">
                <a:solidFill>
                  <a:srgbClr val="003399"/>
                </a:solidFill>
                <a:effectLst/>
                <a:latin typeface="+mj-lt"/>
                <a:cs typeface="Times New Roman" panose="02020603050405020304" pitchFamily="18" charset="0"/>
              </a:rPr>
              <a:t>Lm Kim Long</a:t>
            </a:r>
          </a:p>
          <a:p>
            <a:pPr eaLnBrk="1" hangingPunct="1">
              <a:lnSpc>
                <a:spcPct val="150000"/>
              </a:lnSpc>
            </a:pPr>
            <a:endParaRPr lang="vi-VN" sz="6600" b="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0596646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dirty="0">
                <a:solidFill>
                  <a:srgbClr val="003399"/>
                </a:solidFill>
                <a:effectLst/>
                <a:latin typeface="+mj-lt"/>
              </a:rPr>
            </a:br>
            <a:endParaRPr lang="en-US" sz="4000" dirty="0">
              <a:solidFill>
                <a:srgbClr val="003399"/>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buFontTx/>
              <a:buNone/>
            </a:pPr>
            <a:endParaRPr lang="en-US" sz="1400" b="1" u="sng" dirty="0">
              <a:solidFill>
                <a:srgbClr val="FF0000"/>
              </a:solidFill>
              <a:effectLst/>
              <a:latin typeface="+mj-lt"/>
              <a:cs typeface="Times New Roman" panose="02020603050405020304" pitchFamily="18" charset="0"/>
            </a:endParaRPr>
          </a:p>
          <a:p>
            <a:pPr marL="0" indent="0" algn="just" eaLnBrk="1" hangingPunct="1">
              <a:buFontTx/>
              <a:buNone/>
            </a:pPr>
            <a:r>
              <a:rPr lang="en-US" sz="8000" b="1" u="sng" dirty="0">
                <a:solidFill>
                  <a:srgbClr val="FF0000"/>
                </a:solidFill>
                <a:effectLst/>
                <a:latin typeface="+mj-lt"/>
                <a:cs typeface="Times New Roman" panose="02020603050405020304" pitchFamily="18" charset="0"/>
              </a:rPr>
              <a:t>ĐK:</a:t>
            </a:r>
            <a:r>
              <a:rPr lang="en-US" sz="8000" b="1" dirty="0">
                <a:solidFill>
                  <a:srgbClr val="003399"/>
                </a:solidFill>
                <a:effectLst/>
                <a:latin typeface="+mj-lt"/>
                <a:cs typeface="Times New Roman" panose="02020603050405020304" pitchFamily="18" charset="0"/>
              </a:rPr>
              <a:t> Chúa là Vua hiển trị, là Đấng Tối cao trên khắp địa cầu. </a:t>
            </a:r>
          </a:p>
        </p:txBody>
      </p:sp>
    </p:spTree>
    <p:extLst>
      <p:ext uri="{BB962C8B-B14F-4D97-AF65-F5344CB8AC3E}">
        <p14:creationId xmlns:p14="http://schemas.microsoft.com/office/powerpoint/2010/main" val="1914260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dirty="0">
                <a:solidFill>
                  <a:srgbClr val="003399"/>
                </a:solidFill>
                <a:effectLst/>
                <a:latin typeface="+mj-lt"/>
              </a:rPr>
            </a:br>
            <a:endParaRPr lang="en-US" sz="4000" dirty="0">
              <a:solidFill>
                <a:srgbClr val="003399"/>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buFontTx/>
              <a:buNone/>
            </a:pPr>
            <a:endParaRPr lang="en-US" sz="1000" b="1" u="sng" dirty="0">
              <a:solidFill>
                <a:srgbClr val="FF0000"/>
              </a:solidFill>
              <a:effectLst/>
              <a:latin typeface="+mj-lt"/>
              <a:cs typeface="Times New Roman" panose="02020603050405020304" pitchFamily="18" charset="0"/>
            </a:endParaRPr>
          </a:p>
          <a:p>
            <a:pPr marL="0" indent="0" algn="just" eaLnBrk="1" hangingPunct="1">
              <a:buFontTx/>
              <a:buNone/>
            </a:pPr>
            <a:r>
              <a:rPr lang="en-US" sz="5400" b="1" u="sng" dirty="0">
                <a:solidFill>
                  <a:srgbClr val="FF0000"/>
                </a:solidFill>
                <a:effectLst/>
                <a:latin typeface="+mj-lt"/>
                <a:cs typeface="Times New Roman" panose="02020603050405020304" pitchFamily="18" charset="0"/>
              </a:rPr>
              <a:t>Tk1:</a:t>
            </a:r>
            <a:r>
              <a:rPr lang="en-US" sz="5400" b="1" dirty="0">
                <a:solidFill>
                  <a:srgbClr val="003399"/>
                </a:solidFill>
                <a:effectLst/>
                <a:latin typeface="+mj-lt"/>
                <a:cs typeface="Times New Roman" panose="02020603050405020304" pitchFamily="18" charset="0"/>
              </a:rPr>
              <a:t> Chúa làm Vua trái đất hãy nhảy mừng, ngàn quần đảo reo vui. Mây u ám phủ quanh Ngài. Công minh chính trực là bệ cung ngai Ngài. </a:t>
            </a:r>
          </a:p>
        </p:txBody>
      </p:sp>
    </p:spTree>
    <p:extLst>
      <p:ext uri="{BB962C8B-B14F-4D97-AF65-F5344CB8AC3E}">
        <p14:creationId xmlns:p14="http://schemas.microsoft.com/office/powerpoint/2010/main" val="13566062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3671210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dirty="0">
                <a:solidFill>
                  <a:srgbClr val="003399"/>
                </a:solidFill>
                <a:effectLst/>
                <a:latin typeface="+mj-lt"/>
              </a:rPr>
            </a:br>
            <a:endParaRPr lang="en-US" sz="4000" dirty="0">
              <a:solidFill>
                <a:srgbClr val="003399"/>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buFontTx/>
              <a:buNone/>
            </a:pPr>
            <a:endParaRPr lang="en-US" sz="1400" b="1" u="sng" dirty="0">
              <a:solidFill>
                <a:srgbClr val="FF0000"/>
              </a:solidFill>
              <a:effectLst/>
              <a:latin typeface="+mj-lt"/>
              <a:cs typeface="Times New Roman" panose="02020603050405020304" pitchFamily="18" charset="0"/>
            </a:endParaRPr>
          </a:p>
          <a:p>
            <a:pPr marL="0" indent="0" algn="just" eaLnBrk="1" hangingPunct="1">
              <a:buFontTx/>
              <a:buNone/>
            </a:pPr>
            <a:r>
              <a:rPr lang="en-US" sz="8000" b="1" u="sng" dirty="0">
                <a:solidFill>
                  <a:srgbClr val="FF0000"/>
                </a:solidFill>
                <a:effectLst/>
                <a:latin typeface="+mj-lt"/>
                <a:cs typeface="Times New Roman" panose="02020603050405020304" pitchFamily="18" charset="0"/>
              </a:rPr>
              <a:t>ĐK:</a:t>
            </a:r>
            <a:r>
              <a:rPr lang="en-US" sz="8000" b="1" dirty="0">
                <a:solidFill>
                  <a:srgbClr val="003399"/>
                </a:solidFill>
                <a:effectLst/>
                <a:latin typeface="+mj-lt"/>
                <a:cs typeface="Times New Roman" panose="02020603050405020304" pitchFamily="18" charset="0"/>
              </a:rPr>
              <a:t> Chúa là Vua hiển trị, là Đấng Tối cao trên khắp địa cầu. </a:t>
            </a:r>
          </a:p>
        </p:txBody>
      </p:sp>
    </p:spTree>
    <p:extLst>
      <p:ext uri="{BB962C8B-B14F-4D97-AF65-F5344CB8AC3E}">
        <p14:creationId xmlns:p14="http://schemas.microsoft.com/office/powerpoint/2010/main" val="1568797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dirty="0">
                <a:solidFill>
                  <a:srgbClr val="003399"/>
                </a:solidFill>
                <a:effectLst/>
                <a:latin typeface="+mj-lt"/>
              </a:rPr>
            </a:br>
            <a:endParaRPr lang="en-US" sz="4000" dirty="0">
              <a:solidFill>
                <a:srgbClr val="003399"/>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buFontTx/>
              <a:buNone/>
            </a:pPr>
            <a:endParaRPr lang="en-US" sz="1000" b="1" u="sng" dirty="0">
              <a:solidFill>
                <a:srgbClr val="FF0000"/>
              </a:solidFill>
              <a:effectLst/>
              <a:latin typeface="+mj-lt"/>
              <a:cs typeface="Times New Roman" panose="02020603050405020304" pitchFamily="18" charset="0"/>
            </a:endParaRPr>
          </a:p>
          <a:p>
            <a:pPr marL="0" indent="0" algn="just" eaLnBrk="1" hangingPunct="1">
              <a:buFontTx/>
              <a:buNone/>
            </a:pPr>
            <a:r>
              <a:rPr lang="en-US" sz="5400" b="1" u="sng" dirty="0">
                <a:solidFill>
                  <a:srgbClr val="FF0000"/>
                </a:solidFill>
                <a:effectLst/>
                <a:latin typeface="+mj-lt"/>
                <a:cs typeface="Times New Roman" panose="02020603050405020304" pitchFamily="18" charset="0"/>
              </a:rPr>
              <a:t>Tk2:</a:t>
            </a:r>
            <a:r>
              <a:rPr lang="en-US" sz="5400" b="1" dirty="0">
                <a:solidFill>
                  <a:srgbClr val="003399"/>
                </a:solidFill>
                <a:effectLst/>
                <a:latin typeface="+mj-lt"/>
                <a:cs typeface="Times New Roman" panose="02020603050405020304" pitchFamily="18" charset="0"/>
              </a:rPr>
              <a:t> Núi vội tan giống sáp trước nhan Ngài là hoàng thượng dương gian. Công minh Chúa vang cung trời. Muôn dân ngắm nhìn tận hưởng ánh Thiên Nhan. </a:t>
            </a:r>
          </a:p>
        </p:txBody>
      </p:sp>
    </p:spTree>
    <p:extLst>
      <p:ext uri="{BB962C8B-B14F-4D97-AF65-F5344CB8AC3E}">
        <p14:creationId xmlns:p14="http://schemas.microsoft.com/office/powerpoint/2010/main" val="32055729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dirty="0">
                <a:solidFill>
                  <a:srgbClr val="003399"/>
                </a:solidFill>
                <a:effectLst/>
                <a:latin typeface="+mj-lt"/>
              </a:rPr>
            </a:br>
            <a:endParaRPr lang="en-US" sz="4000" dirty="0">
              <a:solidFill>
                <a:srgbClr val="003399"/>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buFontTx/>
              <a:buNone/>
            </a:pPr>
            <a:endParaRPr lang="en-US" sz="1400" b="1" u="sng" dirty="0">
              <a:solidFill>
                <a:srgbClr val="FF0000"/>
              </a:solidFill>
              <a:effectLst/>
              <a:latin typeface="+mj-lt"/>
              <a:cs typeface="Times New Roman" panose="02020603050405020304" pitchFamily="18" charset="0"/>
            </a:endParaRPr>
          </a:p>
          <a:p>
            <a:pPr marL="0" indent="0" algn="just" eaLnBrk="1" hangingPunct="1">
              <a:buFontTx/>
              <a:buNone/>
            </a:pPr>
            <a:r>
              <a:rPr lang="en-US" sz="8000" b="1" u="sng" dirty="0">
                <a:solidFill>
                  <a:srgbClr val="FF0000"/>
                </a:solidFill>
                <a:effectLst/>
                <a:latin typeface="+mj-lt"/>
                <a:cs typeface="Times New Roman" panose="02020603050405020304" pitchFamily="18" charset="0"/>
              </a:rPr>
              <a:t>ĐK:</a:t>
            </a:r>
            <a:r>
              <a:rPr lang="en-US" sz="8000" b="1" dirty="0">
                <a:solidFill>
                  <a:srgbClr val="003399"/>
                </a:solidFill>
                <a:effectLst/>
                <a:latin typeface="+mj-lt"/>
                <a:cs typeface="Times New Roman" panose="02020603050405020304" pitchFamily="18" charset="0"/>
              </a:rPr>
              <a:t> Chúa là Vua hiển trị, là Đấng Tối cao trên khắp địa cầu. </a:t>
            </a:r>
          </a:p>
        </p:txBody>
      </p:sp>
    </p:spTree>
    <p:extLst>
      <p:ext uri="{BB962C8B-B14F-4D97-AF65-F5344CB8AC3E}">
        <p14:creationId xmlns:p14="http://schemas.microsoft.com/office/powerpoint/2010/main" val="4536350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dirty="0">
                <a:solidFill>
                  <a:srgbClr val="003399"/>
                </a:solidFill>
                <a:effectLst/>
                <a:latin typeface="+mj-lt"/>
              </a:rPr>
            </a:br>
            <a:endParaRPr lang="en-US" sz="4000" dirty="0">
              <a:solidFill>
                <a:srgbClr val="003399"/>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buFontTx/>
              <a:buNone/>
            </a:pPr>
            <a:endParaRPr lang="en-US" sz="1000" b="1" u="sng" dirty="0">
              <a:solidFill>
                <a:srgbClr val="FF0000"/>
              </a:solidFill>
              <a:effectLst/>
              <a:latin typeface="+mj-lt"/>
              <a:cs typeface="Times New Roman" panose="02020603050405020304" pitchFamily="18" charset="0"/>
            </a:endParaRPr>
          </a:p>
          <a:p>
            <a:pPr marL="0" indent="0" algn="just" eaLnBrk="1" hangingPunct="1">
              <a:buFontTx/>
              <a:buNone/>
            </a:pPr>
            <a:r>
              <a:rPr lang="en-US" sz="5400" b="1" u="sng" dirty="0">
                <a:solidFill>
                  <a:srgbClr val="FF0000"/>
                </a:solidFill>
                <a:effectLst/>
                <a:latin typeface="+mj-lt"/>
                <a:cs typeface="Times New Roman" panose="02020603050405020304" pitchFamily="18" charset="0"/>
              </a:rPr>
              <a:t>Tk3:</a:t>
            </a:r>
            <a:r>
              <a:rPr lang="en-US" sz="5400" b="1" dirty="0">
                <a:solidFill>
                  <a:srgbClr val="003399"/>
                </a:solidFill>
                <a:effectLst/>
                <a:latin typeface="+mj-lt"/>
                <a:cs typeface="Times New Roman" panose="02020603050405020304" pitchFamily="18" charset="0"/>
              </a:rPr>
              <a:t> Chính vì đây Chúa rất đỗi cao trọng và vượt trổi nơi </a:t>
            </a:r>
            <a:r>
              <a:rPr lang="en-US" sz="5400" b="1" dirty="0" err="1">
                <a:solidFill>
                  <a:srgbClr val="003399"/>
                </a:solidFill>
                <a:effectLst/>
                <a:latin typeface="+mj-lt"/>
                <a:cs typeface="Times New Roman" panose="02020603050405020304" pitchFamily="18" charset="0"/>
              </a:rPr>
              <a:t>nơi</a:t>
            </a:r>
            <a:r>
              <a:rPr lang="en-US" sz="5400" b="1" dirty="0">
                <a:solidFill>
                  <a:srgbClr val="003399"/>
                </a:solidFill>
                <a:effectLst/>
                <a:latin typeface="+mj-lt"/>
                <a:cs typeface="Times New Roman" panose="02020603050405020304" pitchFamily="18" charset="0"/>
              </a:rPr>
              <a:t>. Muôn tâu Chúa ôi siêu việt. Trên muôn thánh thần và toàn cõi thế gian. </a:t>
            </a:r>
          </a:p>
        </p:txBody>
      </p:sp>
    </p:spTree>
    <p:extLst>
      <p:ext uri="{BB962C8B-B14F-4D97-AF65-F5344CB8AC3E}">
        <p14:creationId xmlns:p14="http://schemas.microsoft.com/office/powerpoint/2010/main" val="282464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dirty="0">
                <a:solidFill>
                  <a:srgbClr val="003399"/>
                </a:solidFill>
                <a:effectLst/>
                <a:latin typeface="+mj-lt"/>
              </a:rPr>
            </a:br>
            <a:endParaRPr lang="en-US" sz="4000" dirty="0">
              <a:solidFill>
                <a:srgbClr val="003399"/>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buFontTx/>
              <a:buNone/>
            </a:pPr>
            <a:endParaRPr lang="en-US" sz="1400" b="1" u="sng" dirty="0">
              <a:solidFill>
                <a:srgbClr val="FF0000"/>
              </a:solidFill>
              <a:effectLst/>
              <a:latin typeface="+mj-lt"/>
              <a:cs typeface="Times New Roman" panose="02020603050405020304" pitchFamily="18" charset="0"/>
            </a:endParaRPr>
          </a:p>
          <a:p>
            <a:pPr marL="0" indent="0" algn="just" eaLnBrk="1" hangingPunct="1">
              <a:buFontTx/>
              <a:buNone/>
            </a:pPr>
            <a:r>
              <a:rPr lang="en-US" sz="8000" b="1" u="sng" dirty="0">
                <a:solidFill>
                  <a:srgbClr val="FF0000"/>
                </a:solidFill>
                <a:effectLst/>
                <a:latin typeface="+mj-lt"/>
                <a:cs typeface="Times New Roman" panose="02020603050405020304" pitchFamily="18" charset="0"/>
              </a:rPr>
              <a:t>ĐK:</a:t>
            </a:r>
            <a:r>
              <a:rPr lang="en-US" sz="8000" b="1" dirty="0">
                <a:solidFill>
                  <a:srgbClr val="003399"/>
                </a:solidFill>
                <a:effectLst/>
                <a:latin typeface="+mj-lt"/>
                <a:cs typeface="Times New Roman" panose="02020603050405020304" pitchFamily="18" charset="0"/>
              </a:rPr>
              <a:t> Chúa là Vua hiển trị, là Đấng Tối cao trên khắp địa cầu. </a:t>
            </a:r>
          </a:p>
        </p:txBody>
      </p:sp>
    </p:spTree>
    <p:extLst>
      <p:ext uri="{BB962C8B-B14F-4D97-AF65-F5344CB8AC3E}">
        <p14:creationId xmlns:p14="http://schemas.microsoft.com/office/powerpoint/2010/main" val="14588052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3429000" y="133350"/>
            <a:ext cx="5210337" cy="1938992"/>
          </a:xfrm>
          <a:prstGeom prst="rect">
            <a:avLst/>
          </a:prstGeom>
        </p:spPr>
        <p:txBody>
          <a:bodyPr wrap="none">
            <a:spAutoFit/>
          </a:bodyPr>
          <a:lstStyle/>
          <a:p>
            <a:r>
              <a:rPr lang="vi-VN" sz="2400" u="sng" dirty="0">
                <a:solidFill>
                  <a:srgbClr val="FFFF00"/>
                </a:solidFill>
              </a:rPr>
              <a:t>Bài đọc </a:t>
            </a:r>
            <a:r>
              <a:rPr lang="en-US" sz="2400" u="sng" dirty="0">
                <a:solidFill>
                  <a:srgbClr val="FFFF00"/>
                </a:solidFill>
              </a:rPr>
              <a:t>2</a:t>
            </a:r>
            <a:endParaRPr lang="vi-VN" sz="2400" u="sng" dirty="0">
              <a:solidFill>
                <a:srgbClr val="FFFF00"/>
              </a:solidFill>
            </a:endParaRPr>
          </a:p>
          <a:p>
            <a:r>
              <a:rPr lang="en-US" sz="2400" i="1" dirty="0" err="1">
                <a:solidFill>
                  <a:srgbClr val="FFFF00"/>
                </a:solidFill>
              </a:rPr>
              <a:t>Tiếng</a:t>
            </a:r>
            <a:r>
              <a:rPr lang="en-US" sz="2400" i="1" dirty="0">
                <a:solidFill>
                  <a:srgbClr val="FFFF00"/>
                </a:solidFill>
              </a:rPr>
              <a:t> </a:t>
            </a:r>
            <a:r>
              <a:rPr lang="en-US" sz="2400" i="1" dirty="0" err="1">
                <a:solidFill>
                  <a:srgbClr val="FFFF00"/>
                </a:solidFill>
              </a:rPr>
              <a:t>đó</a:t>
            </a:r>
            <a:r>
              <a:rPr lang="en-US" sz="2400" i="1" dirty="0">
                <a:solidFill>
                  <a:srgbClr val="FFFF00"/>
                </a:solidFill>
              </a:rPr>
              <a:t> </a:t>
            </a:r>
            <a:r>
              <a:rPr lang="en-US" sz="2400" i="1" dirty="0" err="1">
                <a:solidFill>
                  <a:srgbClr val="FFFF00"/>
                </a:solidFill>
              </a:rPr>
              <a:t>chính</a:t>
            </a:r>
            <a:r>
              <a:rPr lang="en-US" sz="2400" i="1" dirty="0">
                <a:solidFill>
                  <a:srgbClr val="FFFF00"/>
                </a:solidFill>
              </a:rPr>
              <a:t> </a:t>
            </a:r>
            <a:r>
              <a:rPr lang="en-US" sz="2400" i="1" dirty="0" err="1">
                <a:solidFill>
                  <a:srgbClr val="FFFF00"/>
                </a:solidFill>
              </a:rPr>
              <a:t>chúng</a:t>
            </a:r>
            <a:r>
              <a:rPr lang="en-US" sz="2400" i="1" dirty="0">
                <a:solidFill>
                  <a:srgbClr val="FFFF00"/>
                </a:solidFill>
              </a:rPr>
              <a:t> </a:t>
            </a:r>
            <a:r>
              <a:rPr lang="en-US" sz="2400" i="1" dirty="0" err="1">
                <a:solidFill>
                  <a:srgbClr val="FFFF00"/>
                </a:solidFill>
              </a:rPr>
              <a:t>tôi</a:t>
            </a:r>
            <a:r>
              <a:rPr lang="en-US" sz="2400" i="1" dirty="0">
                <a:solidFill>
                  <a:srgbClr val="FFFF00"/>
                </a:solidFill>
              </a:rPr>
              <a:t> </a:t>
            </a:r>
            <a:r>
              <a:rPr lang="en-US" sz="2400" i="1" dirty="0" err="1">
                <a:solidFill>
                  <a:srgbClr val="FFFF00"/>
                </a:solidFill>
              </a:rPr>
              <a:t>đã</a:t>
            </a:r>
            <a:r>
              <a:rPr lang="en-US" sz="2400" i="1" dirty="0">
                <a:solidFill>
                  <a:srgbClr val="FFFF00"/>
                </a:solidFill>
              </a:rPr>
              <a:t> </a:t>
            </a:r>
            <a:r>
              <a:rPr lang="en-US" sz="2400" i="1" dirty="0" err="1">
                <a:solidFill>
                  <a:srgbClr val="FFFF00"/>
                </a:solidFill>
              </a:rPr>
              <a:t>nghe</a:t>
            </a:r>
            <a:r>
              <a:rPr lang="en-US" sz="2400" i="1" dirty="0">
                <a:solidFill>
                  <a:srgbClr val="FFFF00"/>
                </a:solidFill>
              </a:rPr>
              <a:t> </a:t>
            </a:r>
            <a:r>
              <a:rPr lang="en-US" sz="2400" i="1" dirty="0" err="1">
                <a:solidFill>
                  <a:srgbClr val="FFFF00"/>
                </a:solidFill>
              </a:rPr>
              <a:t>thấy</a:t>
            </a:r>
            <a:endParaRPr lang="en-US" sz="2400" i="1" dirty="0">
              <a:solidFill>
                <a:srgbClr val="FFFF00"/>
              </a:solidFill>
            </a:endParaRPr>
          </a:p>
          <a:p>
            <a:r>
              <a:rPr lang="en-US" sz="2400" i="1" dirty="0" err="1">
                <a:solidFill>
                  <a:srgbClr val="FFFF00"/>
                </a:solidFill>
              </a:rPr>
              <a:t>từ</a:t>
            </a:r>
            <a:r>
              <a:rPr lang="en-US" sz="2400" i="1" dirty="0">
                <a:solidFill>
                  <a:srgbClr val="FFFF00"/>
                </a:solidFill>
              </a:rPr>
              <a:t> </a:t>
            </a:r>
            <a:r>
              <a:rPr lang="en-US" sz="2400" i="1" dirty="0" err="1">
                <a:solidFill>
                  <a:srgbClr val="FFFF00"/>
                </a:solidFill>
              </a:rPr>
              <a:t>trời</a:t>
            </a:r>
            <a:r>
              <a:rPr lang="en-US" sz="2400" i="1" dirty="0">
                <a:solidFill>
                  <a:srgbClr val="FFFF00"/>
                </a:solidFill>
              </a:rPr>
              <a:t> </a:t>
            </a:r>
            <a:r>
              <a:rPr lang="en-US" sz="2400" i="1" dirty="0" err="1">
                <a:solidFill>
                  <a:srgbClr val="FFFF00"/>
                </a:solidFill>
              </a:rPr>
              <a:t>phán</a:t>
            </a:r>
            <a:r>
              <a:rPr lang="en-US" sz="2400" i="1" dirty="0">
                <a:solidFill>
                  <a:srgbClr val="FFFF00"/>
                </a:solidFill>
              </a:rPr>
              <a:t> </a:t>
            </a:r>
            <a:r>
              <a:rPr lang="en-US" sz="2400" i="1" dirty="0" err="1">
                <a:solidFill>
                  <a:srgbClr val="FFFF00"/>
                </a:solidFill>
              </a:rPr>
              <a:t>ra.</a:t>
            </a:r>
            <a:endParaRPr lang="vi-VN" sz="2400" i="1" dirty="0">
              <a:solidFill>
                <a:srgbClr val="FFFF00"/>
              </a:solidFill>
            </a:endParaRPr>
          </a:p>
          <a:p>
            <a:r>
              <a:rPr lang="vi-VN" sz="2400" dirty="0">
                <a:solidFill>
                  <a:srgbClr val="FFFF00"/>
                </a:solidFill>
              </a:rPr>
              <a:t>Bài trích </a:t>
            </a:r>
            <a:r>
              <a:rPr lang="en-US" sz="2400" dirty="0" err="1">
                <a:solidFill>
                  <a:srgbClr val="FFFF00"/>
                </a:solidFill>
              </a:rPr>
              <a:t>thư</a:t>
            </a:r>
            <a:r>
              <a:rPr lang="en-US" sz="2400" dirty="0">
                <a:solidFill>
                  <a:srgbClr val="FFFF00"/>
                </a:solidFill>
              </a:rPr>
              <a:t> </a:t>
            </a:r>
            <a:r>
              <a:rPr lang="en-US" sz="2400" dirty="0" err="1">
                <a:solidFill>
                  <a:srgbClr val="FFFF00"/>
                </a:solidFill>
              </a:rPr>
              <a:t>thứ</a:t>
            </a:r>
            <a:r>
              <a:rPr lang="en-US" sz="2400" dirty="0">
                <a:solidFill>
                  <a:srgbClr val="FFFF00"/>
                </a:solidFill>
              </a:rPr>
              <a:t> </a:t>
            </a:r>
            <a:r>
              <a:rPr lang="en-US" sz="2400" dirty="0" err="1">
                <a:solidFill>
                  <a:srgbClr val="FFFF00"/>
                </a:solidFill>
              </a:rPr>
              <a:t>hai</a:t>
            </a:r>
            <a:endParaRPr lang="en-US" sz="2400" dirty="0">
              <a:solidFill>
                <a:srgbClr val="FFFF00"/>
              </a:solidFill>
            </a:endParaRPr>
          </a:p>
          <a:p>
            <a:r>
              <a:rPr lang="en-US" sz="2400" dirty="0" err="1">
                <a:solidFill>
                  <a:srgbClr val="FFFF00"/>
                </a:solidFill>
              </a:rPr>
              <a:t>của</a:t>
            </a:r>
            <a:r>
              <a:rPr lang="en-US" sz="2400" dirty="0">
                <a:solidFill>
                  <a:srgbClr val="FFFF00"/>
                </a:solidFill>
              </a:rPr>
              <a:t> </a:t>
            </a:r>
            <a:r>
              <a:rPr lang="en-US" sz="2400" dirty="0" err="1">
                <a:solidFill>
                  <a:srgbClr val="FFFF00"/>
                </a:solidFill>
              </a:rPr>
              <a:t>thánh</a:t>
            </a:r>
            <a:r>
              <a:rPr lang="en-US" sz="2400" dirty="0">
                <a:solidFill>
                  <a:srgbClr val="FFFF00"/>
                </a:solidFill>
              </a:rPr>
              <a:t> </a:t>
            </a:r>
            <a:r>
              <a:rPr lang="en-US" sz="2400" dirty="0" err="1">
                <a:solidFill>
                  <a:srgbClr val="FFFF00"/>
                </a:solidFill>
              </a:rPr>
              <a:t>Pê-rô</a:t>
            </a:r>
            <a:r>
              <a:rPr lang="en-US" sz="2400" dirty="0">
                <a:solidFill>
                  <a:srgbClr val="FFFF00"/>
                </a:solidFill>
              </a:rPr>
              <a:t> </a:t>
            </a:r>
            <a:r>
              <a:rPr lang="en-US" sz="2400" dirty="0" err="1">
                <a:solidFill>
                  <a:srgbClr val="FFFF00"/>
                </a:solidFill>
              </a:rPr>
              <a:t>tông</a:t>
            </a:r>
            <a:r>
              <a:rPr lang="en-US" sz="2400" dirty="0">
                <a:solidFill>
                  <a:srgbClr val="FFFF00"/>
                </a:solidFill>
              </a:rPr>
              <a:t> </a:t>
            </a:r>
            <a:r>
              <a:rPr lang="en-US" sz="2400" dirty="0" err="1">
                <a:solidFill>
                  <a:srgbClr val="FFFF00"/>
                </a:solidFill>
              </a:rPr>
              <a:t>đồ</a:t>
            </a:r>
            <a:r>
              <a:rPr lang="vi-VN" sz="2400" dirty="0">
                <a:solidFill>
                  <a:srgbClr val="FFFF00"/>
                </a:solidFill>
              </a:rPr>
              <a:t>.</a:t>
            </a:r>
          </a:p>
        </p:txBody>
      </p:sp>
    </p:spTree>
    <p:extLst>
      <p:ext uri="{BB962C8B-B14F-4D97-AF65-F5344CB8AC3E}">
        <p14:creationId xmlns:p14="http://schemas.microsoft.com/office/powerpoint/2010/main" val="3447948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6600" dirty="0">
                <a:solidFill>
                  <a:srgbClr val="002060"/>
                </a:solidFill>
                <a:effectLst/>
                <a:latin typeface="+mj-lt"/>
                <a:cs typeface="Times New Roman" pitchFamily="18" charset="0"/>
              </a:rPr>
              <a:t>Đây là Con </a:t>
            </a:r>
            <a:r>
              <a:rPr lang="en-US" sz="6600" dirty="0">
                <a:solidFill>
                  <a:srgbClr val="002060"/>
                </a:solidFill>
                <a:effectLst/>
                <a:latin typeface="+mj-lt"/>
                <a:cs typeface="Times New Roman" pitchFamily="18" charset="0"/>
              </a:rPr>
              <a:t>Ta </a:t>
            </a:r>
            <a:r>
              <a:rPr lang="vi-VN" sz="6600" dirty="0">
                <a:solidFill>
                  <a:srgbClr val="002060"/>
                </a:solidFill>
                <a:effectLst/>
                <a:latin typeface="+mj-lt"/>
                <a:cs typeface="Times New Roman" pitchFamily="18" charset="0"/>
              </a:rPr>
              <a:t>yêu </a:t>
            </a:r>
            <a:r>
              <a:rPr lang="en-US" sz="6600" dirty="0">
                <a:solidFill>
                  <a:srgbClr val="002060"/>
                </a:solidFill>
                <a:effectLst/>
                <a:latin typeface="+mj-lt"/>
                <a:cs typeface="Times New Roman" pitchFamily="18" charset="0"/>
              </a:rPr>
              <a:t>quý, làm vui thỏa lòng Ta, </a:t>
            </a:r>
            <a:r>
              <a:rPr lang="vi-VN" sz="6600" dirty="0">
                <a:solidFill>
                  <a:srgbClr val="002060"/>
                </a:solidFill>
                <a:effectLst/>
                <a:latin typeface="+mj-lt"/>
                <a:cs typeface="Times New Roman" pitchFamily="18" charset="0"/>
              </a:rPr>
              <a:t> của Ta, </a:t>
            </a:r>
            <a:r>
              <a:rPr lang="en-US" sz="6600" dirty="0">
                <a:solidFill>
                  <a:srgbClr val="002060"/>
                </a:solidFill>
                <a:effectLst/>
                <a:latin typeface="+mj-lt"/>
                <a:cs typeface="Times New Roman" pitchFamily="18" charset="0"/>
              </a:rPr>
              <a:t>hãy lắng nghe Lời Người. </a:t>
            </a:r>
            <a:endParaRPr lang="en-US" sz="6600" b="0" dirty="0">
              <a:solidFill>
                <a:srgbClr val="002060"/>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dirty="0">
                <a:solidFill>
                  <a:srgbClr val="C0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dirty="0">
                <a:solidFill>
                  <a:srgbClr val="C000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457252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2584780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69550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a:extLst>
              <a:ext uri="{FF2B5EF4-FFF2-40B4-BE49-F238E27FC236}">
                <a16:creationId xmlns:a16="http://schemas.microsoft.com/office/drawing/2014/main" id="{1667CD17-F3C4-79B7-6B29-6955092AAD4B}"/>
              </a:ext>
            </a:extLst>
          </p:cNvPr>
          <p:cNvSpPr txBox="1"/>
          <p:nvPr/>
        </p:nvSpPr>
        <p:spPr>
          <a:xfrm>
            <a:off x="4114800" y="3028950"/>
            <a:ext cx="4632960" cy="1200329"/>
          </a:xfrm>
          <a:prstGeom prst="rect">
            <a:avLst/>
          </a:prstGeom>
          <a:noFill/>
        </p:spPr>
        <p:txBody>
          <a:bodyPr wrap="square">
            <a:spAutoFit/>
          </a:bodyPr>
          <a:lstStyle/>
          <a:p>
            <a:pPr algn="ctr"/>
            <a:r>
              <a:rPr lang="en-US" sz="3600" dirty="0">
                <a:solidFill>
                  <a:srgbClr val="FF0000"/>
                </a:solidFill>
              </a:rPr>
              <a:t>CON XIN TIẾN DÂNG </a:t>
            </a:r>
          </a:p>
          <a:p>
            <a:pPr algn="ctr"/>
            <a:r>
              <a:rPr lang="en-US" sz="3600" i="1" dirty="0" err="1">
                <a:solidFill>
                  <a:srgbClr val="003399"/>
                </a:solidFill>
              </a:rPr>
              <a:t>Lm</a:t>
            </a:r>
            <a:r>
              <a:rPr lang="en-US" sz="3600" i="1" dirty="0">
                <a:solidFill>
                  <a:srgbClr val="003399"/>
                </a:solidFill>
              </a:rPr>
              <a:t> Kim Long</a:t>
            </a:r>
          </a:p>
        </p:txBody>
      </p:sp>
    </p:spTree>
    <p:extLst>
      <p:ext uri="{BB962C8B-B14F-4D97-AF65-F5344CB8AC3E}">
        <p14:creationId xmlns:p14="http://schemas.microsoft.com/office/powerpoint/2010/main" val="3370140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r>
              <a:rPr lang="en-US" sz="6000" b="1" dirty="0">
                <a:solidFill>
                  <a:srgbClr val="FF0000"/>
                </a:solidFill>
                <a:effectLst/>
                <a:latin typeface="+mj-lt"/>
                <a:cs typeface="Times New Roman" panose="02020603050405020304" pitchFamily="18" charset="0"/>
              </a:rPr>
              <a:t>CA NHẬP LỄ </a:t>
            </a:r>
          </a:p>
          <a:p>
            <a:pPr eaLnBrk="1" hangingPunct="1">
              <a:lnSpc>
                <a:spcPct val="150000"/>
              </a:lnSpc>
            </a:pPr>
            <a:r>
              <a:rPr lang="en-US" sz="6600" b="1" dirty="0">
                <a:solidFill>
                  <a:srgbClr val="FF0000"/>
                </a:solidFill>
                <a:effectLst/>
                <a:latin typeface="+mj-lt"/>
                <a:cs typeface="Times New Roman" panose="02020603050405020304" pitchFamily="18" charset="0"/>
              </a:rPr>
              <a:t>TỪ TRONG ĐÁM MÂ	Y</a:t>
            </a:r>
          </a:p>
          <a:p>
            <a:pPr eaLnBrk="1" hangingPunct="1">
              <a:lnSpc>
                <a:spcPct val="150000"/>
              </a:lnSpc>
            </a:pPr>
            <a:endParaRPr lang="vi-VN" sz="6600" b="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6336550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dirty="0">
                <a:solidFill>
                  <a:srgbClr val="003399"/>
                </a:solidFill>
                <a:effectLst/>
                <a:latin typeface="+mj-lt"/>
              </a:rPr>
            </a:br>
            <a:endParaRPr lang="en-US" sz="4000" dirty="0">
              <a:solidFill>
                <a:srgbClr val="003399"/>
              </a:solidFill>
              <a:effectLst/>
              <a:latin typeface="+mj-lt"/>
            </a:endParaRPr>
          </a:p>
        </p:txBody>
      </p:sp>
      <p:sp>
        <p:nvSpPr>
          <p:cNvPr id="87043" name="Rectangle 3"/>
          <p:cNvSpPr>
            <a:spLocks noGrp="1" noChangeArrowheads="1"/>
          </p:cNvSpPr>
          <p:nvPr>
            <p:ph type="body" idx="1"/>
          </p:nvPr>
        </p:nvSpPr>
        <p:spPr>
          <a:xfrm>
            <a:off x="0" y="0"/>
            <a:ext cx="9144000" cy="5143500"/>
          </a:xfrm>
        </p:spPr>
        <p:txBody>
          <a:bodyPr/>
          <a:lstStyle/>
          <a:p>
            <a:pPr marL="0" indent="0" algn="just" eaLnBrk="1" hangingPunct="1">
              <a:buFontTx/>
              <a:buNone/>
            </a:pPr>
            <a:r>
              <a:rPr lang="en-US" sz="6000" b="1" u="sng" dirty="0">
                <a:solidFill>
                  <a:srgbClr val="FF0000"/>
                </a:solidFill>
                <a:effectLst/>
                <a:latin typeface="+mj-lt"/>
                <a:cs typeface="Times New Roman" panose="02020603050405020304" pitchFamily="18" charset="0"/>
              </a:rPr>
              <a:t>ĐK:</a:t>
            </a:r>
            <a:r>
              <a:rPr lang="en-US" sz="6000" b="1" dirty="0">
                <a:solidFill>
                  <a:srgbClr val="003399"/>
                </a:solidFill>
                <a:effectLst/>
                <a:latin typeface="+mj-lt"/>
                <a:cs typeface="Times New Roman" panose="02020603050405020304" pitchFamily="18" charset="0"/>
              </a:rPr>
              <a:t> Con xin tiến dâng lên này rượu nho cùng bánh miến. Hương kinh ngát bay triền miên tung hô Chúa bao dịu hiền</a:t>
            </a:r>
          </a:p>
        </p:txBody>
      </p:sp>
    </p:spTree>
    <p:extLst>
      <p:ext uri="{BB962C8B-B14F-4D97-AF65-F5344CB8AC3E}">
        <p14:creationId xmlns:p14="http://schemas.microsoft.com/office/powerpoint/2010/main" val="4307725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dirty="0">
                <a:solidFill>
                  <a:srgbClr val="003399"/>
                </a:solidFill>
                <a:effectLst/>
                <a:latin typeface="+mj-lt"/>
              </a:rPr>
            </a:br>
            <a:endParaRPr lang="en-US" sz="4000" dirty="0">
              <a:solidFill>
                <a:srgbClr val="003399"/>
              </a:solidFill>
              <a:effectLst/>
              <a:latin typeface="+mj-lt"/>
            </a:endParaRPr>
          </a:p>
        </p:txBody>
      </p:sp>
      <p:sp>
        <p:nvSpPr>
          <p:cNvPr id="87043" name="Rectangle 3"/>
          <p:cNvSpPr>
            <a:spLocks noGrp="1" noChangeArrowheads="1"/>
          </p:cNvSpPr>
          <p:nvPr>
            <p:ph type="body" idx="1"/>
          </p:nvPr>
        </p:nvSpPr>
        <p:spPr>
          <a:xfrm>
            <a:off x="0" y="0"/>
            <a:ext cx="9144000" cy="5143500"/>
          </a:xfrm>
        </p:spPr>
        <p:txBody>
          <a:bodyPr/>
          <a:lstStyle/>
          <a:p>
            <a:pPr marL="0" indent="0" algn="just" eaLnBrk="1" hangingPunct="1">
              <a:buFontTx/>
              <a:buNone/>
            </a:pPr>
            <a:r>
              <a:rPr lang="en-US" sz="6000" b="1" u="sng" dirty="0">
                <a:solidFill>
                  <a:srgbClr val="FF0000"/>
                </a:solidFill>
                <a:effectLst/>
                <a:latin typeface="+mj-lt"/>
                <a:cs typeface="Times New Roman" panose="02020603050405020304" pitchFamily="18" charset="0"/>
              </a:rPr>
              <a:t>Tk1:</a:t>
            </a:r>
            <a:r>
              <a:rPr lang="en-US" sz="6000" b="1" dirty="0">
                <a:solidFill>
                  <a:srgbClr val="003399"/>
                </a:solidFill>
                <a:effectLst/>
                <a:latin typeface="+mj-lt"/>
                <a:cs typeface="Times New Roman" panose="02020603050405020304" pitchFamily="18" charset="0"/>
              </a:rPr>
              <a:t> Bánh miến này tinh trắng và đây tấm linh hồn con thắm thiết niềm tin yêu dâng về Thiên Chúa uy quyền </a:t>
            </a:r>
          </a:p>
        </p:txBody>
      </p:sp>
    </p:spTree>
    <p:extLst>
      <p:ext uri="{BB962C8B-B14F-4D97-AF65-F5344CB8AC3E}">
        <p14:creationId xmlns:p14="http://schemas.microsoft.com/office/powerpoint/2010/main" val="31616505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dirty="0">
                <a:solidFill>
                  <a:srgbClr val="003399"/>
                </a:solidFill>
                <a:effectLst/>
                <a:latin typeface="+mj-lt"/>
              </a:rPr>
            </a:br>
            <a:endParaRPr lang="en-US" sz="4000" dirty="0">
              <a:solidFill>
                <a:srgbClr val="003399"/>
              </a:solidFill>
              <a:effectLst/>
              <a:latin typeface="+mj-lt"/>
            </a:endParaRPr>
          </a:p>
        </p:txBody>
      </p:sp>
      <p:sp>
        <p:nvSpPr>
          <p:cNvPr id="87043" name="Rectangle 3"/>
          <p:cNvSpPr>
            <a:spLocks noGrp="1" noChangeArrowheads="1"/>
          </p:cNvSpPr>
          <p:nvPr>
            <p:ph type="body" idx="1"/>
          </p:nvPr>
        </p:nvSpPr>
        <p:spPr>
          <a:xfrm>
            <a:off x="0" y="0"/>
            <a:ext cx="9144000" cy="5143500"/>
          </a:xfrm>
        </p:spPr>
        <p:txBody>
          <a:bodyPr/>
          <a:lstStyle/>
          <a:p>
            <a:pPr marL="0" indent="0" algn="just" eaLnBrk="1" hangingPunct="1">
              <a:buFontTx/>
              <a:buNone/>
            </a:pPr>
            <a:r>
              <a:rPr lang="en-US" sz="6000" b="1" u="sng" dirty="0">
                <a:solidFill>
                  <a:srgbClr val="FF0000"/>
                </a:solidFill>
                <a:effectLst/>
                <a:latin typeface="+mj-lt"/>
                <a:cs typeface="Times New Roman" panose="02020603050405020304" pitchFamily="18" charset="0"/>
              </a:rPr>
              <a:t>ĐK:</a:t>
            </a:r>
            <a:r>
              <a:rPr lang="en-US" sz="6000" b="1" dirty="0">
                <a:solidFill>
                  <a:srgbClr val="003399"/>
                </a:solidFill>
                <a:effectLst/>
                <a:latin typeface="+mj-lt"/>
                <a:cs typeface="Times New Roman" panose="02020603050405020304" pitchFamily="18" charset="0"/>
              </a:rPr>
              <a:t> Con xin tiến dâng lên này rượu nho cùng bánh miến. Hương kinh ngát bay triền miên tung hô Chúa bao dịu hiền</a:t>
            </a:r>
          </a:p>
        </p:txBody>
      </p:sp>
    </p:spTree>
    <p:extLst>
      <p:ext uri="{BB962C8B-B14F-4D97-AF65-F5344CB8AC3E}">
        <p14:creationId xmlns:p14="http://schemas.microsoft.com/office/powerpoint/2010/main" val="39620835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dirty="0">
                <a:solidFill>
                  <a:srgbClr val="003399"/>
                </a:solidFill>
                <a:effectLst/>
                <a:latin typeface="+mj-lt"/>
              </a:rPr>
            </a:br>
            <a:endParaRPr lang="en-US" sz="4000" dirty="0">
              <a:solidFill>
                <a:srgbClr val="003399"/>
              </a:solidFill>
              <a:effectLst/>
              <a:latin typeface="+mj-lt"/>
            </a:endParaRPr>
          </a:p>
        </p:txBody>
      </p:sp>
      <p:sp>
        <p:nvSpPr>
          <p:cNvPr id="87043" name="Rectangle 3"/>
          <p:cNvSpPr>
            <a:spLocks noGrp="1" noChangeArrowheads="1"/>
          </p:cNvSpPr>
          <p:nvPr>
            <p:ph type="body" idx="1"/>
          </p:nvPr>
        </p:nvSpPr>
        <p:spPr>
          <a:xfrm>
            <a:off x="0" y="0"/>
            <a:ext cx="9144000" cy="5143500"/>
          </a:xfrm>
        </p:spPr>
        <p:txBody>
          <a:bodyPr/>
          <a:lstStyle/>
          <a:p>
            <a:pPr marL="0" indent="0" algn="just" eaLnBrk="1" hangingPunct="1">
              <a:buFontTx/>
              <a:buNone/>
            </a:pPr>
            <a:r>
              <a:rPr lang="en-US" sz="6000" b="1" u="sng" dirty="0">
                <a:solidFill>
                  <a:srgbClr val="FF0000"/>
                </a:solidFill>
                <a:effectLst/>
                <a:latin typeface="+mj-lt"/>
                <a:cs typeface="Times New Roman" panose="02020603050405020304" pitchFamily="18" charset="0"/>
              </a:rPr>
              <a:t>Tk2:</a:t>
            </a:r>
            <a:r>
              <a:rPr lang="en-US" sz="6000" b="1" dirty="0">
                <a:solidFill>
                  <a:srgbClr val="003399"/>
                </a:solidFill>
                <a:effectLst/>
                <a:latin typeface="+mj-lt"/>
                <a:cs typeface="Times New Roman" panose="02020603050405020304" pitchFamily="18" charset="0"/>
              </a:rPr>
              <a:t> Chén cứu độ nhân thế này con tiến dâng thành tâm, tiếng khấn nguyện bay cao như trầm hương trước Thiên </a:t>
            </a:r>
            <a:r>
              <a:rPr lang="en-US" sz="6000" b="1" dirty="0" err="1">
                <a:solidFill>
                  <a:srgbClr val="003399"/>
                </a:solidFill>
                <a:effectLst/>
                <a:latin typeface="+mj-lt"/>
                <a:cs typeface="Times New Roman" panose="02020603050405020304" pitchFamily="18" charset="0"/>
              </a:rPr>
              <a:t>tòa</a:t>
            </a:r>
            <a:r>
              <a:rPr lang="en-US" sz="6000" b="1" dirty="0">
                <a:solidFill>
                  <a:srgbClr val="003399"/>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8436273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dirty="0">
                <a:solidFill>
                  <a:srgbClr val="003399"/>
                </a:solidFill>
                <a:effectLst/>
                <a:latin typeface="+mj-lt"/>
              </a:rPr>
            </a:br>
            <a:endParaRPr lang="en-US" sz="4000" dirty="0">
              <a:solidFill>
                <a:srgbClr val="003399"/>
              </a:solidFill>
              <a:effectLst/>
              <a:latin typeface="+mj-lt"/>
            </a:endParaRPr>
          </a:p>
        </p:txBody>
      </p:sp>
      <p:sp>
        <p:nvSpPr>
          <p:cNvPr id="87043" name="Rectangle 3"/>
          <p:cNvSpPr>
            <a:spLocks noGrp="1" noChangeArrowheads="1"/>
          </p:cNvSpPr>
          <p:nvPr>
            <p:ph type="body" idx="1"/>
          </p:nvPr>
        </p:nvSpPr>
        <p:spPr>
          <a:xfrm>
            <a:off x="0" y="0"/>
            <a:ext cx="9144000" cy="5143500"/>
          </a:xfrm>
        </p:spPr>
        <p:txBody>
          <a:bodyPr/>
          <a:lstStyle/>
          <a:p>
            <a:pPr marL="0" indent="0" algn="just" eaLnBrk="1" hangingPunct="1">
              <a:buFontTx/>
              <a:buNone/>
            </a:pPr>
            <a:r>
              <a:rPr lang="en-US" sz="6000" b="1" u="sng" dirty="0">
                <a:solidFill>
                  <a:srgbClr val="FF0000"/>
                </a:solidFill>
                <a:effectLst/>
                <a:latin typeface="+mj-lt"/>
                <a:cs typeface="Times New Roman" panose="02020603050405020304" pitchFamily="18" charset="0"/>
              </a:rPr>
              <a:t>ĐK:</a:t>
            </a:r>
            <a:r>
              <a:rPr lang="en-US" sz="6000" b="1" dirty="0">
                <a:solidFill>
                  <a:srgbClr val="003399"/>
                </a:solidFill>
                <a:effectLst/>
                <a:latin typeface="+mj-lt"/>
                <a:cs typeface="Times New Roman" panose="02020603050405020304" pitchFamily="18" charset="0"/>
              </a:rPr>
              <a:t> Con xin tiến dâng lên này rượu nho cùng bánh miến. Hương kinh ngát bay triền miên tung hô Chúa bao dịu hiền</a:t>
            </a:r>
          </a:p>
        </p:txBody>
      </p:sp>
    </p:spTree>
    <p:extLst>
      <p:ext uri="{BB962C8B-B14F-4D97-AF65-F5344CB8AC3E}">
        <p14:creationId xmlns:p14="http://schemas.microsoft.com/office/powerpoint/2010/main" val="30616137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95503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41758726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1000" b="1" dirty="0">
              <a:solidFill>
                <a:srgbClr val="FF0000"/>
              </a:solidFill>
              <a:effectLst/>
              <a:latin typeface="+mj-lt"/>
              <a:cs typeface="Times New Roman" panose="02020603050405020304" pitchFamily="18" charset="0"/>
            </a:endParaRPr>
          </a:p>
          <a:p>
            <a:pPr eaLnBrk="1" hangingPunct="1">
              <a:lnSpc>
                <a:spcPct val="150000"/>
              </a:lnSpc>
            </a:pPr>
            <a:r>
              <a:rPr lang="en-US" sz="5400" b="1" dirty="0">
                <a:solidFill>
                  <a:srgbClr val="FF0000"/>
                </a:solidFill>
                <a:effectLst/>
                <a:latin typeface="+mj-lt"/>
                <a:cs typeface="Times New Roman" panose="02020603050405020304" pitchFamily="18" charset="0"/>
              </a:rPr>
              <a:t>CA NGUYỆN HIỆP LỄ</a:t>
            </a:r>
          </a:p>
          <a:p>
            <a:pPr eaLnBrk="1" hangingPunct="1">
              <a:lnSpc>
                <a:spcPct val="150000"/>
              </a:lnSpc>
            </a:pPr>
            <a:r>
              <a:rPr lang="en-US" sz="6600" b="1" dirty="0">
                <a:solidFill>
                  <a:srgbClr val="FF0000"/>
                </a:solidFill>
                <a:effectLst/>
                <a:latin typeface="+mj-lt"/>
                <a:cs typeface="Times New Roman" panose="02020603050405020304" pitchFamily="18" charset="0"/>
              </a:rPr>
              <a:t>CHÍNH NHỜ NGÀI</a:t>
            </a:r>
          </a:p>
          <a:p>
            <a:pPr eaLnBrk="1" hangingPunct="1">
              <a:lnSpc>
                <a:spcPct val="150000"/>
              </a:lnSpc>
            </a:pPr>
            <a:r>
              <a:rPr lang="en-US" sz="5400" b="1" i="1" dirty="0">
                <a:solidFill>
                  <a:srgbClr val="003399"/>
                </a:solidFill>
                <a:effectLst/>
                <a:latin typeface="+mj-lt"/>
                <a:cs typeface="Times New Roman" panose="02020603050405020304" pitchFamily="18" charset="0"/>
              </a:rPr>
              <a:t>Lm Kim Long</a:t>
            </a:r>
          </a:p>
          <a:p>
            <a:pPr eaLnBrk="1" hangingPunct="1">
              <a:lnSpc>
                <a:spcPct val="150000"/>
              </a:lnSpc>
            </a:pPr>
            <a:endParaRPr lang="vi-VN" sz="6600" b="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8622247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dirty="0">
                <a:solidFill>
                  <a:srgbClr val="003399"/>
                </a:solidFill>
                <a:effectLst/>
                <a:latin typeface="+mj-lt"/>
              </a:rPr>
            </a:br>
            <a:endParaRPr lang="en-US" sz="4000" dirty="0">
              <a:solidFill>
                <a:srgbClr val="003399"/>
              </a:solidFill>
              <a:effectLst/>
              <a:latin typeface="+mj-lt"/>
            </a:endParaRPr>
          </a:p>
        </p:txBody>
      </p:sp>
      <p:sp>
        <p:nvSpPr>
          <p:cNvPr id="87043" name="Rectangle 3"/>
          <p:cNvSpPr>
            <a:spLocks noGrp="1" noChangeArrowheads="1"/>
          </p:cNvSpPr>
          <p:nvPr>
            <p:ph type="body" idx="1"/>
          </p:nvPr>
        </p:nvSpPr>
        <p:spPr>
          <a:xfrm>
            <a:off x="0" y="0"/>
            <a:ext cx="9144000" cy="5143500"/>
          </a:xfrm>
        </p:spPr>
        <p:txBody>
          <a:bodyPr/>
          <a:lstStyle/>
          <a:p>
            <a:pPr marL="0" indent="0" algn="just" eaLnBrk="1" hangingPunct="1">
              <a:buFontTx/>
              <a:buNone/>
            </a:pPr>
            <a:r>
              <a:rPr lang="en-US" sz="6000" b="1" u="sng" dirty="0">
                <a:solidFill>
                  <a:srgbClr val="FF0000"/>
                </a:solidFill>
                <a:effectLst/>
                <a:latin typeface="+mj-lt"/>
                <a:cs typeface="Times New Roman" panose="02020603050405020304" pitchFamily="18" charset="0"/>
              </a:rPr>
              <a:t>Tk1:</a:t>
            </a:r>
            <a:r>
              <a:rPr lang="en-US" sz="6000" b="1" dirty="0">
                <a:solidFill>
                  <a:srgbClr val="003399"/>
                </a:solidFill>
                <a:effectLst/>
                <a:latin typeface="+mj-lt"/>
                <a:cs typeface="Times New Roman" panose="02020603050405020304" pitchFamily="18" charset="0"/>
              </a:rPr>
              <a:t> Chúa chấp nhận cuộc sống của con nên Ngài đã đến với con người sống kiếp con người giữa nơi cuộc đời</a:t>
            </a:r>
          </a:p>
        </p:txBody>
      </p:sp>
    </p:spTree>
    <p:extLst>
      <p:ext uri="{BB962C8B-B14F-4D97-AF65-F5344CB8AC3E}">
        <p14:creationId xmlns:p14="http://schemas.microsoft.com/office/powerpoint/2010/main" val="26250468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dirty="0">
                <a:solidFill>
                  <a:srgbClr val="003399"/>
                </a:solidFill>
                <a:effectLst/>
                <a:latin typeface="+mj-lt"/>
              </a:rPr>
            </a:br>
            <a:endParaRPr lang="en-US" sz="4000" dirty="0">
              <a:solidFill>
                <a:srgbClr val="003399"/>
              </a:solidFill>
              <a:effectLst/>
              <a:latin typeface="+mj-lt"/>
            </a:endParaRPr>
          </a:p>
        </p:txBody>
      </p:sp>
      <p:sp>
        <p:nvSpPr>
          <p:cNvPr id="87043" name="Rectangle 3"/>
          <p:cNvSpPr>
            <a:spLocks noGrp="1" noChangeArrowheads="1"/>
          </p:cNvSpPr>
          <p:nvPr>
            <p:ph type="body" idx="1"/>
          </p:nvPr>
        </p:nvSpPr>
        <p:spPr>
          <a:xfrm>
            <a:off x="0" y="0"/>
            <a:ext cx="9144000" cy="5143500"/>
          </a:xfrm>
        </p:spPr>
        <p:txBody>
          <a:bodyPr/>
          <a:lstStyle/>
          <a:p>
            <a:pPr marL="0" indent="0" algn="just" eaLnBrk="1" hangingPunct="1">
              <a:buFontTx/>
              <a:buNone/>
            </a:pPr>
            <a:r>
              <a:rPr lang="en-US" sz="6000" b="1" u="sng" dirty="0">
                <a:solidFill>
                  <a:srgbClr val="FF0000"/>
                </a:solidFill>
                <a:effectLst/>
                <a:latin typeface="+mj-lt"/>
                <a:cs typeface="Times New Roman" panose="02020603050405020304" pitchFamily="18" charset="0"/>
              </a:rPr>
              <a:t>***:</a:t>
            </a:r>
            <a:r>
              <a:rPr lang="en-US" sz="6000" b="1" dirty="0">
                <a:solidFill>
                  <a:srgbClr val="003399"/>
                </a:solidFill>
                <a:effectLst/>
                <a:latin typeface="+mj-lt"/>
                <a:cs typeface="Times New Roman" panose="02020603050405020304" pitchFamily="18" charset="0"/>
              </a:rPr>
              <a:t> Những bước đường Ngài dắt dìu con cho hạnh phúc không tan biến đâu Chúa đã gọi mời giết chết đơn côi. </a:t>
            </a:r>
          </a:p>
        </p:txBody>
      </p:sp>
    </p:spTree>
    <p:extLst>
      <p:ext uri="{BB962C8B-B14F-4D97-AF65-F5344CB8AC3E}">
        <p14:creationId xmlns:p14="http://schemas.microsoft.com/office/powerpoint/2010/main" val="25868768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dirty="0">
                <a:solidFill>
                  <a:srgbClr val="003399"/>
                </a:solidFill>
                <a:effectLst/>
                <a:latin typeface="+mj-lt"/>
              </a:rPr>
            </a:br>
            <a:endParaRPr lang="en-US" sz="4000" dirty="0">
              <a:solidFill>
                <a:srgbClr val="003399"/>
              </a:solidFill>
              <a:effectLst/>
              <a:latin typeface="+mj-lt"/>
            </a:endParaRPr>
          </a:p>
        </p:txBody>
      </p:sp>
      <p:sp>
        <p:nvSpPr>
          <p:cNvPr id="87043" name="Rectangle 3"/>
          <p:cNvSpPr>
            <a:spLocks noGrp="1" noChangeArrowheads="1"/>
          </p:cNvSpPr>
          <p:nvPr>
            <p:ph type="body" idx="1"/>
          </p:nvPr>
        </p:nvSpPr>
        <p:spPr>
          <a:xfrm>
            <a:off x="0" y="0"/>
            <a:ext cx="9144000" cy="5143500"/>
          </a:xfrm>
        </p:spPr>
        <p:txBody>
          <a:bodyPr/>
          <a:lstStyle/>
          <a:p>
            <a:pPr marL="0" indent="0" algn="just" eaLnBrk="1" hangingPunct="1">
              <a:buFontTx/>
              <a:buNone/>
            </a:pPr>
            <a:r>
              <a:rPr lang="en-US" sz="6000" b="1" u="sng" dirty="0">
                <a:solidFill>
                  <a:srgbClr val="FF0000"/>
                </a:solidFill>
                <a:effectLst/>
                <a:latin typeface="+mj-lt"/>
                <a:cs typeface="Times New Roman" panose="02020603050405020304" pitchFamily="18" charset="0"/>
              </a:rPr>
              <a:t>ĐK:</a:t>
            </a:r>
            <a:r>
              <a:rPr lang="en-US" sz="6000" b="1" dirty="0">
                <a:solidFill>
                  <a:srgbClr val="003399"/>
                </a:solidFill>
                <a:effectLst/>
                <a:latin typeface="+mj-lt"/>
                <a:cs typeface="Times New Roman" panose="02020603050405020304" pitchFamily="18" charset="0"/>
              </a:rPr>
              <a:t> Từ trong đám mây sáng chói có tiếng Chúa Cha phán rằng: đây là Con Ta yêu dấu các ngươi hãy nghe lời Người. </a:t>
            </a:r>
          </a:p>
        </p:txBody>
      </p:sp>
    </p:spTree>
    <p:extLst>
      <p:ext uri="{BB962C8B-B14F-4D97-AF65-F5344CB8AC3E}">
        <p14:creationId xmlns:p14="http://schemas.microsoft.com/office/powerpoint/2010/main" val="40765735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dirty="0">
                <a:solidFill>
                  <a:srgbClr val="003399"/>
                </a:solidFill>
                <a:effectLst/>
                <a:latin typeface="+mj-lt"/>
              </a:rPr>
            </a:br>
            <a:endParaRPr lang="en-US" sz="4000" dirty="0">
              <a:solidFill>
                <a:srgbClr val="003399"/>
              </a:solidFill>
              <a:effectLst/>
              <a:latin typeface="+mj-lt"/>
            </a:endParaRPr>
          </a:p>
        </p:txBody>
      </p:sp>
      <p:sp>
        <p:nvSpPr>
          <p:cNvPr id="87043" name="Rectangle 3"/>
          <p:cNvSpPr>
            <a:spLocks noGrp="1" noChangeArrowheads="1"/>
          </p:cNvSpPr>
          <p:nvPr>
            <p:ph type="body" idx="1"/>
          </p:nvPr>
        </p:nvSpPr>
        <p:spPr>
          <a:xfrm>
            <a:off x="0" y="0"/>
            <a:ext cx="9144000" cy="5143500"/>
          </a:xfrm>
        </p:spPr>
        <p:txBody>
          <a:bodyPr/>
          <a:lstStyle/>
          <a:p>
            <a:pPr marL="0" indent="0" algn="just" eaLnBrk="1" hangingPunct="1">
              <a:buFontTx/>
              <a:buNone/>
            </a:pPr>
            <a:r>
              <a:rPr lang="en-US" sz="6000" b="1" u="sng" dirty="0">
                <a:solidFill>
                  <a:srgbClr val="FF0000"/>
                </a:solidFill>
                <a:effectLst/>
                <a:latin typeface="+mj-lt"/>
                <a:cs typeface="Times New Roman" panose="02020603050405020304" pitchFamily="18" charset="0"/>
              </a:rPr>
              <a:t>ĐK:</a:t>
            </a:r>
            <a:r>
              <a:rPr lang="en-US" sz="6000" b="1" dirty="0">
                <a:solidFill>
                  <a:srgbClr val="003399"/>
                </a:solidFill>
                <a:effectLst/>
                <a:latin typeface="+mj-lt"/>
                <a:cs typeface="Times New Roman" panose="02020603050405020304" pitchFamily="18" charset="0"/>
              </a:rPr>
              <a:t> Chúa muốn nhận cuộc sống của con nắm tay con Ngài dìu từng bước Chúa luôn đợi chờ đổi trao thương mến</a:t>
            </a:r>
          </a:p>
        </p:txBody>
      </p:sp>
    </p:spTree>
    <p:extLst>
      <p:ext uri="{BB962C8B-B14F-4D97-AF65-F5344CB8AC3E}">
        <p14:creationId xmlns:p14="http://schemas.microsoft.com/office/powerpoint/2010/main" val="2034473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dirty="0">
                <a:solidFill>
                  <a:srgbClr val="003399"/>
                </a:solidFill>
                <a:effectLst/>
                <a:latin typeface="+mj-lt"/>
              </a:rPr>
            </a:br>
            <a:endParaRPr lang="en-US" sz="4000" dirty="0">
              <a:solidFill>
                <a:srgbClr val="003399"/>
              </a:solidFill>
              <a:effectLst/>
              <a:latin typeface="+mj-lt"/>
            </a:endParaRPr>
          </a:p>
        </p:txBody>
      </p:sp>
      <p:sp>
        <p:nvSpPr>
          <p:cNvPr id="87043" name="Rectangle 3"/>
          <p:cNvSpPr>
            <a:spLocks noGrp="1" noChangeArrowheads="1"/>
          </p:cNvSpPr>
          <p:nvPr>
            <p:ph type="body" idx="1"/>
          </p:nvPr>
        </p:nvSpPr>
        <p:spPr>
          <a:xfrm>
            <a:off x="0" y="57150"/>
            <a:ext cx="9144000" cy="5086350"/>
          </a:xfrm>
        </p:spPr>
        <p:txBody>
          <a:bodyPr/>
          <a:lstStyle/>
          <a:p>
            <a:pPr marL="0" indent="0" algn="just" eaLnBrk="1" hangingPunct="1">
              <a:buFontTx/>
              <a:buNone/>
            </a:pPr>
            <a:r>
              <a:rPr lang="en-US" sz="6000" b="1" u="sng" dirty="0">
                <a:solidFill>
                  <a:srgbClr val="FF0000"/>
                </a:solidFill>
                <a:effectLst/>
                <a:latin typeface="+mj-lt"/>
                <a:cs typeface="Times New Roman" panose="02020603050405020304" pitchFamily="18" charset="0"/>
              </a:rPr>
              <a:t>***:</a:t>
            </a:r>
            <a:r>
              <a:rPr lang="en-US" sz="6000" b="1" dirty="0">
                <a:solidFill>
                  <a:srgbClr val="003399"/>
                </a:solidFill>
                <a:effectLst/>
                <a:latin typeface="+mj-lt"/>
                <a:cs typeface="Times New Roman" panose="02020603050405020304" pitchFamily="18" charset="0"/>
              </a:rPr>
              <a:t> </a:t>
            </a:r>
            <a:r>
              <a:rPr lang="en-US" sz="6000" b="1" dirty="0" err="1">
                <a:solidFill>
                  <a:srgbClr val="003399"/>
                </a:solidFill>
                <a:effectLst/>
                <a:latin typeface="+mj-lt"/>
                <a:cs typeface="Times New Roman" panose="02020603050405020304" pitchFamily="18" charset="0"/>
              </a:rPr>
              <a:t>Phút</a:t>
            </a:r>
            <a:r>
              <a:rPr lang="en-US" sz="6000" b="1" dirty="0">
                <a:solidFill>
                  <a:srgbClr val="003399"/>
                </a:solidFill>
                <a:effectLst/>
                <a:latin typeface="+mj-lt"/>
                <a:cs typeface="Times New Roman" panose="02020603050405020304" pitchFamily="18" charset="0"/>
              </a:rPr>
              <a:t> </a:t>
            </a:r>
            <a:r>
              <a:rPr lang="en-US" sz="6000" b="1" dirty="0" err="1">
                <a:solidFill>
                  <a:srgbClr val="003399"/>
                </a:solidFill>
                <a:effectLst/>
                <a:latin typeface="+mj-lt"/>
                <a:cs typeface="Times New Roman" panose="02020603050405020304" pitchFamily="18" charset="0"/>
              </a:rPr>
              <a:t>cảmđộng</a:t>
            </a:r>
            <a:r>
              <a:rPr lang="en-US" sz="6000" b="1" dirty="0">
                <a:solidFill>
                  <a:srgbClr val="003399"/>
                </a:solidFill>
                <a:effectLst/>
                <a:latin typeface="+mj-lt"/>
                <a:cs typeface="Times New Roman" panose="02020603050405020304" pitchFamily="18" charset="0"/>
              </a:rPr>
              <a:t> lệ vỡ tràn mi ôi thân con diệu huyền như thế chính con không hiểu vì Ngài thương con. </a:t>
            </a:r>
          </a:p>
        </p:txBody>
      </p:sp>
    </p:spTree>
    <p:extLst>
      <p:ext uri="{BB962C8B-B14F-4D97-AF65-F5344CB8AC3E}">
        <p14:creationId xmlns:p14="http://schemas.microsoft.com/office/powerpoint/2010/main" val="41614065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dirty="0">
                <a:solidFill>
                  <a:srgbClr val="003399"/>
                </a:solidFill>
                <a:effectLst/>
                <a:latin typeface="+mj-lt"/>
              </a:rPr>
            </a:br>
            <a:endParaRPr lang="en-US" sz="4000" dirty="0">
              <a:solidFill>
                <a:srgbClr val="003399"/>
              </a:solidFill>
              <a:effectLst/>
              <a:latin typeface="+mj-lt"/>
            </a:endParaRPr>
          </a:p>
        </p:txBody>
      </p:sp>
      <p:sp>
        <p:nvSpPr>
          <p:cNvPr id="87043" name="Rectangle 3"/>
          <p:cNvSpPr>
            <a:spLocks noGrp="1" noChangeArrowheads="1"/>
          </p:cNvSpPr>
          <p:nvPr>
            <p:ph type="body" idx="1"/>
          </p:nvPr>
        </p:nvSpPr>
        <p:spPr>
          <a:xfrm>
            <a:off x="0" y="0"/>
            <a:ext cx="9144000" cy="5143500"/>
          </a:xfrm>
        </p:spPr>
        <p:txBody>
          <a:bodyPr/>
          <a:lstStyle/>
          <a:p>
            <a:pPr marL="0" indent="0" algn="just" eaLnBrk="1" hangingPunct="1">
              <a:buFontTx/>
              <a:buNone/>
            </a:pPr>
            <a:r>
              <a:rPr lang="en-US" sz="6000" b="1" u="sng" dirty="0">
                <a:solidFill>
                  <a:srgbClr val="FF0000"/>
                </a:solidFill>
                <a:effectLst/>
                <a:latin typeface="+mj-lt"/>
                <a:cs typeface="Times New Roman" panose="02020603050405020304" pitchFamily="18" charset="0"/>
              </a:rPr>
              <a:t>Tk2:</a:t>
            </a:r>
            <a:r>
              <a:rPr lang="en-US" sz="6000" b="1" dirty="0">
                <a:solidFill>
                  <a:srgbClr val="003399"/>
                </a:solidFill>
                <a:effectLst/>
                <a:latin typeface="+mj-lt"/>
                <a:cs typeface="Times New Roman" panose="02020603050405020304" pitchFamily="18" charset="0"/>
              </a:rPr>
              <a:t> Chúa muốn chọn cuộc sống của con để đời con dõi bước theo Ngài sống chết cho Ngài hiến dâng trọn đời.</a:t>
            </a:r>
          </a:p>
        </p:txBody>
      </p:sp>
    </p:spTree>
    <p:extLst>
      <p:ext uri="{BB962C8B-B14F-4D97-AF65-F5344CB8AC3E}">
        <p14:creationId xmlns:p14="http://schemas.microsoft.com/office/powerpoint/2010/main" val="2204435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dirty="0">
                <a:solidFill>
                  <a:srgbClr val="003399"/>
                </a:solidFill>
                <a:effectLst/>
                <a:latin typeface="+mj-lt"/>
              </a:rPr>
            </a:br>
            <a:endParaRPr lang="en-US" sz="4000" dirty="0">
              <a:solidFill>
                <a:srgbClr val="003399"/>
              </a:solidFill>
              <a:effectLst/>
              <a:latin typeface="+mj-lt"/>
            </a:endParaRPr>
          </a:p>
        </p:txBody>
      </p:sp>
      <p:sp>
        <p:nvSpPr>
          <p:cNvPr id="87043" name="Rectangle 3"/>
          <p:cNvSpPr>
            <a:spLocks noGrp="1" noChangeArrowheads="1"/>
          </p:cNvSpPr>
          <p:nvPr>
            <p:ph type="body" idx="1"/>
          </p:nvPr>
        </p:nvSpPr>
        <p:spPr>
          <a:xfrm>
            <a:off x="0" y="0"/>
            <a:ext cx="9144000" cy="5143500"/>
          </a:xfrm>
        </p:spPr>
        <p:txBody>
          <a:bodyPr/>
          <a:lstStyle/>
          <a:p>
            <a:pPr marL="0" indent="0" algn="just" eaLnBrk="1" hangingPunct="1">
              <a:buFontTx/>
              <a:buNone/>
            </a:pPr>
            <a:r>
              <a:rPr lang="en-US" sz="6000" b="1" u="sng" dirty="0">
                <a:solidFill>
                  <a:srgbClr val="FF0000"/>
                </a:solidFill>
                <a:effectLst/>
                <a:latin typeface="+mj-lt"/>
                <a:cs typeface="Times New Roman" panose="02020603050405020304" pitchFamily="18" charset="0"/>
              </a:rPr>
              <a:t>***:</a:t>
            </a:r>
            <a:r>
              <a:rPr lang="en-US" sz="6000" b="1" dirty="0">
                <a:solidFill>
                  <a:srgbClr val="003399"/>
                </a:solidFill>
                <a:effectLst/>
                <a:latin typeface="+mj-lt"/>
                <a:cs typeface="Times New Roman" panose="02020603050405020304" pitchFamily="18" charset="0"/>
              </a:rPr>
              <a:t> Thánh giá Ngài đường hướng đời con những lần con đau thương đắng cay thánh giá của Ngài thắp sáng tâm tư. </a:t>
            </a:r>
          </a:p>
        </p:txBody>
      </p:sp>
    </p:spTree>
    <p:extLst>
      <p:ext uri="{BB962C8B-B14F-4D97-AF65-F5344CB8AC3E}">
        <p14:creationId xmlns:p14="http://schemas.microsoft.com/office/powerpoint/2010/main" val="39939525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dirty="0">
                <a:solidFill>
                  <a:srgbClr val="003399"/>
                </a:solidFill>
                <a:effectLst/>
                <a:latin typeface="+mj-lt"/>
              </a:rPr>
            </a:br>
            <a:endParaRPr lang="en-US" sz="4000" dirty="0">
              <a:solidFill>
                <a:srgbClr val="003399"/>
              </a:solidFill>
              <a:effectLst/>
              <a:latin typeface="+mj-lt"/>
            </a:endParaRPr>
          </a:p>
        </p:txBody>
      </p:sp>
      <p:sp>
        <p:nvSpPr>
          <p:cNvPr id="87043" name="Rectangle 3"/>
          <p:cNvSpPr>
            <a:spLocks noGrp="1" noChangeArrowheads="1"/>
          </p:cNvSpPr>
          <p:nvPr>
            <p:ph type="body" idx="1"/>
          </p:nvPr>
        </p:nvSpPr>
        <p:spPr>
          <a:xfrm>
            <a:off x="0" y="0"/>
            <a:ext cx="9144000" cy="5143500"/>
          </a:xfrm>
        </p:spPr>
        <p:txBody>
          <a:bodyPr/>
          <a:lstStyle/>
          <a:p>
            <a:pPr marL="0" indent="0" algn="just" eaLnBrk="1" hangingPunct="1">
              <a:buFontTx/>
              <a:buNone/>
            </a:pPr>
            <a:r>
              <a:rPr lang="en-US" sz="6000" b="1" u="sng" dirty="0">
                <a:solidFill>
                  <a:srgbClr val="FF0000"/>
                </a:solidFill>
                <a:effectLst/>
                <a:latin typeface="+mj-lt"/>
                <a:cs typeface="Times New Roman" panose="02020603050405020304" pitchFamily="18" charset="0"/>
              </a:rPr>
              <a:t>ĐK:</a:t>
            </a:r>
            <a:r>
              <a:rPr lang="en-US" sz="6000" b="1" dirty="0">
                <a:solidFill>
                  <a:srgbClr val="003399"/>
                </a:solidFill>
                <a:effectLst/>
                <a:latin typeface="+mj-lt"/>
                <a:cs typeface="Times New Roman" panose="02020603050405020304" pitchFamily="18" charset="0"/>
              </a:rPr>
              <a:t> Chúa muốn nhận cuộc sống của con nắm tay con Ngài dìu từng bước Chúa luôn đợi chờ đổi trao thương mến</a:t>
            </a:r>
          </a:p>
        </p:txBody>
      </p:sp>
    </p:spTree>
    <p:extLst>
      <p:ext uri="{BB962C8B-B14F-4D97-AF65-F5344CB8AC3E}">
        <p14:creationId xmlns:p14="http://schemas.microsoft.com/office/powerpoint/2010/main" val="34182067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dirty="0">
                <a:solidFill>
                  <a:srgbClr val="003399"/>
                </a:solidFill>
                <a:effectLst/>
                <a:latin typeface="+mj-lt"/>
              </a:rPr>
            </a:br>
            <a:endParaRPr lang="en-US" sz="4000" dirty="0">
              <a:solidFill>
                <a:srgbClr val="003399"/>
              </a:solidFill>
              <a:effectLst/>
              <a:latin typeface="+mj-lt"/>
            </a:endParaRPr>
          </a:p>
        </p:txBody>
      </p:sp>
      <p:sp>
        <p:nvSpPr>
          <p:cNvPr id="87043" name="Rectangle 3"/>
          <p:cNvSpPr>
            <a:spLocks noGrp="1" noChangeArrowheads="1"/>
          </p:cNvSpPr>
          <p:nvPr>
            <p:ph type="body" idx="1"/>
          </p:nvPr>
        </p:nvSpPr>
        <p:spPr>
          <a:xfrm>
            <a:off x="0" y="0"/>
            <a:ext cx="9144000" cy="5143500"/>
          </a:xfrm>
        </p:spPr>
        <p:txBody>
          <a:bodyPr/>
          <a:lstStyle/>
          <a:p>
            <a:pPr marL="0" indent="0" algn="just" eaLnBrk="1" hangingPunct="1">
              <a:buFontTx/>
              <a:buNone/>
            </a:pPr>
            <a:r>
              <a:rPr lang="en-US" sz="6000" b="1" u="sng" dirty="0">
                <a:solidFill>
                  <a:srgbClr val="FF0000"/>
                </a:solidFill>
                <a:effectLst/>
                <a:latin typeface="+mj-lt"/>
                <a:cs typeface="Times New Roman" panose="02020603050405020304" pitchFamily="18" charset="0"/>
              </a:rPr>
              <a:t>***:</a:t>
            </a:r>
            <a:r>
              <a:rPr lang="en-US" sz="6000" b="1" dirty="0">
                <a:solidFill>
                  <a:srgbClr val="003399"/>
                </a:solidFill>
                <a:effectLst/>
                <a:latin typeface="+mj-lt"/>
                <a:cs typeface="Times New Roman" panose="02020603050405020304" pitchFamily="18" charset="0"/>
              </a:rPr>
              <a:t> Phút cảm động lệ vỡ tràn mi ôi thân con diệu huyền như thế chính con không hiểu vì Ngài thương con. </a:t>
            </a:r>
          </a:p>
        </p:txBody>
      </p:sp>
    </p:spTree>
    <p:extLst>
      <p:ext uri="{BB962C8B-B14F-4D97-AF65-F5344CB8AC3E}">
        <p14:creationId xmlns:p14="http://schemas.microsoft.com/office/powerpoint/2010/main" val="42614750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922744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7730879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1000" b="1" dirty="0">
              <a:solidFill>
                <a:srgbClr val="FF0000"/>
              </a:solidFill>
              <a:effectLst/>
              <a:latin typeface="+mj-lt"/>
              <a:cs typeface="Times New Roman" panose="02020603050405020304" pitchFamily="18" charset="0"/>
            </a:endParaRPr>
          </a:p>
          <a:p>
            <a:pPr eaLnBrk="1" hangingPunct="1"/>
            <a:r>
              <a:rPr lang="en-US" sz="6600" b="1" dirty="0">
                <a:solidFill>
                  <a:srgbClr val="FF0000"/>
                </a:solidFill>
                <a:latin typeface="+mj-lt"/>
                <a:cs typeface="Times New Roman" panose="02020603050405020304" pitchFamily="18" charset="0"/>
              </a:rPr>
              <a:t>Ca </a:t>
            </a:r>
            <a:r>
              <a:rPr lang="en-US" sz="6600" b="1" dirty="0" err="1">
                <a:solidFill>
                  <a:srgbClr val="FF0000"/>
                </a:solidFill>
                <a:latin typeface="+mj-lt"/>
                <a:cs typeface="Times New Roman" panose="02020603050405020304" pitchFamily="18" charset="0"/>
              </a:rPr>
              <a:t>Kết</a:t>
            </a:r>
            <a:r>
              <a:rPr lang="en-US" sz="6600" b="1" dirty="0">
                <a:solidFill>
                  <a:srgbClr val="FF0000"/>
                </a:solidFill>
                <a:latin typeface="+mj-lt"/>
                <a:cs typeface="Times New Roman" panose="02020603050405020304" pitchFamily="18" charset="0"/>
              </a:rPr>
              <a:t> </a:t>
            </a:r>
            <a:r>
              <a:rPr lang="en-US" sz="6600" b="1" dirty="0" err="1">
                <a:solidFill>
                  <a:srgbClr val="FF0000"/>
                </a:solidFill>
                <a:latin typeface="+mj-lt"/>
                <a:cs typeface="Times New Roman" panose="02020603050405020304" pitchFamily="18" charset="0"/>
              </a:rPr>
              <a:t>Lễ</a:t>
            </a:r>
            <a:endParaRPr lang="en-US" sz="6600" b="1" dirty="0">
              <a:solidFill>
                <a:srgbClr val="FF0000"/>
              </a:solidFill>
              <a:effectLst/>
              <a:latin typeface="+mj-lt"/>
              <a:cs typeface="Times New Roman" panose="02020603050405020304" pitchFamily="18" charset="0"/>
            </a:endParaRPr>
          </a:p>
          <a:p>
            <a:pPr eaLnBrk="1" hangingPunct="1"/>
            <a:r>
              <a:rPr lang="en-US" sz="5400" b="1" dirty="0">
                <a:solidFill>
                  <a:srgbClr val="FF0000"/>
                </a:solidFill>
                <a:effectLst/>
                <a:latin typeface="+mj-lt"/>
                <a:cs typeface="Times New Roman" panose="02020603050405020304" pitchFamily="18" charset="0"/>
              </a:rPr>
              <a:t>THẮP SÁNG TRONG CON </a:t>
            </a:r>
          </a:p>
          <a:p>
            <a:pPr eaLnBrk="1" hangingPunct="1"/>
            <a:r>
              <a:rPr lang="en-US" sz="5400" b="1" i="1" dirty="0">
                <a:solidFill>
                  <a:srgbClr val="003399"/>
                </a:solidFill>
                <a:effectLst/>
                <a:latin typeface="+mj-lt"/>
                <a:cs typeface="Times New Roman" panose="02020603050405020304" pitchFamily="18" charset="0"/>
              </a:rPr>
              <a:t>Trầm Hương</a:t>
            </a:r>
          </a:p>
          <a:p>
            <a:pPr eaLnBrk="1" hangingPunct="1">
              <a:lnSpc>
                <a:spcPct val="150000"/>
              </a:lnSpc>
            </a:pPr>
            <a:endParaRPr lang="vi-VN" sz="6600" b="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8111242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dirty="0">
                <a:solidFill>
                  <a:srgbClr val="003399"/>
                </a:solidFill>
                <a:effectLst/>
                <a:latin typeface="+mj-lt"/>
              </a:rPr>
            </a:br>
            <a:endParaRPr lang="en-US" sz="4000" dirty="0">
              <a:solidFill>
                <a:srgbClr val="003399"/>
              </a:solidFill>
              <a:effectLst/>
              <a:latin typeface="+mj-lt"/>
            </a:endParaRPr>
          </a:p>
        </p:txBody>
      </p:sp>
      <p:sp>
        <p:nvSpPr>
          <p:cNvPr id="87043" name="Rectangle 3"/>
          <p:cNvSpPr>
            <a:spLocks noGrp="1" noChangeArrowheads="1"/>
          </p:cNvSpPr>
          <p:nvPr>
            <p:ph type="body" idx="1"/>
          </p:nvPr>
        </p:nvSpPr>
        <p:spPr>
          <a:xfrm>
            <a:off x="0" y="205978"/>
            <a:ext cx="9144000" cy="4937521"/>
          </a:xfrm>
        </p:spPr>
        <p:txBody>
          <a:bodyPr/>
          <a:lstStyle/>
          <a:p>
            <a:pPr marL="0" indent="0" algn="just" eaLnBrk="1" hangingPunct="1">
              <a:buFontTx/>
              <a:buNone/>
            </a:pPr>
            <a:r>
              <a:rPr lang="en-US" sz="6800" b="1" u="sng" dirty="0">
                <a:solidFill>
                  <a:srgbClr val="FF0000"/>
                </a:solidFill>
                <a:effectLst/>
                <a:latin typeface="+mn-lt"/>
                <a:cs typeface="Times New Roman" panose="02020603050405020304" pitchFamily="18" charset="0"/>
              </a:rPr>
              <a:t>ĐK:</a:t>
            </a:r>
            <a:r>
              <a:rPr lang="en-US" sz="6800" b="1" dirty="0">
                <a:solidFill>
                  <a:srgbClr val="003399"/>
                </a:solidFill>
                <a:effectLst/>
                <a:latin typeface="+mn-lt"/>
                <a:cs typeface="Times New Roman" panose="02020603050405020304" pitchFamily="18" charset="0"/>
              </a:rPr>
              <a:t> Thắp sáng lên trong con tình yêu Chúa. Thắp sáng lên trong con tình tuyệt vời. </a:t>
            </a:r>
          </a:p>
        </p:txBody>
      </p:sp>
    </p:spTree>
    <p:extLst>
      <p:ext uri="{BB962C8B-B14F-4D97-AF65-F5344CB8AC3E}">
        <p14:creationId xmlns:p14="http://schemas.microsoft.com/office/powerpoint/2010/main" val="22454994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dirty="0">
                <a:solidFill>
                  <a:srgbClr val="003399"/>
                </a:solidFill>
                <a:effectLst/>
                <a:latin typeface="+mj-lt"/>
              </a:rPr>
            </a:br>
            <a:endParaRPr lang="en-US" sz="4000" dirty="0">
              <a:solidFill>
                <a:srgbClr val="003399"/>
              </a:solidFill>
              <a:effectLst/>
              <a:latin typeface="+mj-lt"/>
            </a:endParaRPr>
          </a:p>
        </p:txBody>
      </p:sp>
      <p:sp>
        <p:nvSpPr>
          <p:cNvPr id="87043" name="Rectangle 3"/>
          <p:cNvSpPr>
            <a:spLocks noGrp="1" noChangeArrowheads="1"/>
          </p:cNvSpPr>
          <p:nvPr>
            <p:ph type="body" idx="1"/>
          </p:nvPr>
        </p:nvSpPr>
        <p:spPr>
          <a:xfrm>
            <a:off x="0" y="0"/>
            <a:ext cx="9144000" cy="5143500"/>
          </a:xfrm>
        </p:spPr>
        <p:txBody>
          <a:bodyPr/>
          <a:lstStyle/>
          <a:p>
            <a:pPr marL="0" indent="0" algn="just" eaLnBrk="1" hangingPunct="1">
              <a:buFontTx/>
              <a:buNone/>
            </a:pPr>
            <a:r>
              <a:rPr lang="en-US" sz="4800" b="1" u="sng" dirty="0">
                <a:solidFill>
                  <a:srgbClr val="FF0000"/>
                </a:solidFill>
                <a:effectLst/>
                <a:latin typeface="+mj-lt"/>
                <a:cs typeface="Times New Roman" panose="02020603050405020304" pitchFamily="18" charset="0"/>
              </a:rPr>
              <a:t>Tk1:</a:t>
            </a:r>
            <a:r>
              <a:rPr lang="en-US" sz="4800" b="1" dirty="0">
                <a:solidFill>
                  <a:srgbClr val="003399"/>
                </a:solidFill>
                <a:effectLst/>
                <a:latin typeface="+mj-lt"/>
                <a:cs typeface="Times New Roman" panose="02020603050405020304" pitchFamily="18" charset="0"/>
              </a:rPr>
              <a:t> Lời Người là chân lý là ánh sáng dẫn đưa con người. Cất bước theo Người ta không lầm đường lạc lối. Lời Người là chân lý là ánh sáng dẫn đưa con người. Cất bước theo Người ta đi về quê phúc vinh. </a:t>
            </a:r>
          </a:p>
        </p:txBody>
      </p:sp>
    </p:spTree>
    <p:extLst>
      <p:ext uri="{BB962C8B-B14F-4D97-AF65-F5344CB8AC3E}">
        <p14:creationId xmlns:p14="http://schemas.microsoft.com/office/powerpoint/2010/main" val="20403273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dirty="0">
                <a:solidFill>
                  <a:srgbClr val="003399"/>
                </a:solidFill>
                <a:effectLst/>
                <a:latin typeface="+mj-lt"/>
              </a:rPr>
            </a:br>
            <a:endParaRPr lang="en-US" sz="4000" dirty="0">
              <a:solidFill>
                <a:srgbClr val="003399"/>
              </a:solidFill>
              <a:effectLst/>
              <a:latin typeface="+mj-lt"/>
            </a:endParaRPr>
          </a:p>
        </p:txBody>
      </p:sp>
      <p:sp>
        <p:nvSpPr>
          <p:cNvPr id="87043" name="Rectangle 3"/>
          <p:cNvSpPr>
            <a:spLocks noGrp="1" noChangeArrowheads="1"/>
          </p:cNvSpPr>
          <p:nvPr>
            <p:ph type="body" idx="1"/>
          </p:nvPr>
        </p:nvSpPr>
        <p:spPr>
          <a:xfrm>
            <a:off x="0" y="0"/>
            <a:ext cx="9144000" cy="5143500"/>
          </a:xfrm>
        </p:spPr>
        <p:txBody>
          <a:bodyPr/>
          <a:lstStyle/>
          <a:p>
            <a:pPr marL="0" indent="0" algn="just" eaLnBrk="1" hangingPunct="1">
              <a:buFontTx/>
              <a:buNone/>
            </a:pPr>
            <a:r>
              <a:rPr lang="en-US" sz="6600" b="1" u="sng" dirty="0">
                <a:solidFill>
                  <a:srgbClr val="FF0000"/>
                </a:solidFill>
                <a:effectLst/>
                <a:latin typeface="+mj-lt"/>
                <a:cs typeface="Times New Roman" panose="02020603050405020304" pitchFamily="18" charset="0"/>
              </a:rPr>
              <a:t>Tk3:</a:t>
            </a:r>
            <a:r>
              <a:rPr lang="en-US" sz="6600" b="1" dirty="0">
                <a:solidFill>
                  <a:srgbClr val="003399"/>
                </a:solidFill>
                <a:effectLst/>
                <a:latin typeface="+mj-lt"/>
                <a:cs typeface="Times New Roman" panose="02020603050405020304" pitchFamily="18" charset="0"/>
              </a:rPr>
              <a:t> Trần gian hôm nay ôi bao nhiêu mây mờ giăng lối, tựa như mưa tuôn mưa hồng ân Chúa trên trần đời. </a:t>
            </a:r>
          </a:p>
        </p:txBody>
      </p:sp>
    </p:spTree>
    <p:extLst>
      <p:ext uri="{BB962C8B-B14F-4D97-AF65-F5344CB8AC3E}">
        <p14:creationId xmlns:p14="http://schemas.microsoft.com/office/powerpoint/2010/main" val="21039890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dirty="0">
                <a:solidFill>
                  <a:srgbClr val="003399"/>
                </a:solidFill>
                <a:effectLst/>
                <a:latin typeface="+mj-lt"/>
              </a:rPr>
            </a:br>
            <a:endParaRPr lang="en-US" sz="4000" dirty="0">
              <a:solidFill>
                <a:srgbClr val="003399"/>
              </a:solidFill>
              <a:effectLst/>
              <a:latin typeface="+mj-lt"/>
            </a:endParaRPr>
          </a:p>
        </p:txBody>
      </p:sp>
      <p:sp>
        <p:nvSpPr>
          <p:cNvPr id="87043" name="Rectangle 3"/>
          <p:cNvSpPr>
            <a:spLocks noGrp="1" noChangeArrowheads="1"/>
          </p:cNvSpPr>
          <p:nvPr>
            <p:ph type="body" idx="1"/>
          </p:nvPr>
        </p:nvSpPr>
        <p:spPr>
          <a:xfrm>
            <a:off x="0" y="285750"/>
            <a:ext cx="9144000" cy="4857750"/>
          </a:xfrm>
        </p:spPr>
        <p:txBody>
          <a:bodyPr/>
          <a:lstStyle/>
          <a:p>
            <a:pPr marL="0" indent="0" algn="just" eaLnBrk="1" hangingPunct="1">
              <a:buFontTx/>
              <a:buNone/>
            </a:pPr>
            <a:r>
              <a:rPr lang="en-US" sz="6800" b="1" u="sng" dirty="0">
                <a:solidFill>
                  <a:srgbClr val="FF0000"/>
                </a:solidFill>
                <a:effectLst/>
                <a:latin typeface="+mn-lt"/>
                <a:cs typeface="Times New Roman" panose="02020603050405020304" pitchFamily="18" charset="0"/>
              </a:rPr>
              <a:t>ĐK:</a:t>
            </a:r>
            <a:r>
              <a:rPr lang="en-US" sz="6800" b="1" dirty="0">
                <a:solidFill>
                  <a:srgbClr val="003399"/>
                </a:solidFill>
                <a:effectLst/>
                <a:latin typeface="+mn-lt"/>
                <a:cs typeface="Times New Roman" panose="02020603050405020304" pitchFamily="18" charset="0"/>
              </a:rPr>
              <a:t> Thắp sáng lên trong con tình yêu Chúa. Thắp sáng lên trong con tình tuyệt vời. </a:t>
            </a:r>
          </a:p>
        </p:txBody>
      </p:sp>
    </p:spTree>
    <p:extLst>
      <p:ext uri="{BB962C8B-B14F-4D97-AF65-F5344CB8AC3E}">
        <p14:creationId xmlns:p14="http://schemas.microsoft.com/office/powerpoint/2010/main" val="15274344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3328091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1545642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latin typeface="+mj-lt"/>
              <a:cs typeface="Times New Roman" panose="02020603050405020304" pitchFamily="18" charset="0"/>
            </a:endParaRPr>
          </a:p>
          <a:p>
            <a:pPr eaLnBrk="1" hangingPunct="1">
              <a:lnSpc>
                <a:spcPct val="150000"/>
              </a:lnSpc>
            </a:pPr>
            <a:r>
              <a:rPr lang="en-US" sz="7200" b="1" dirty="0">
                <a:solidFill>
                  <a:srgbClr val="FF0000"/>
                </a:solidFill>
                <a:effectLst/>
                <a:latin typeface="+mj-lt"/>
                <a:cs typeface="Times New Roman" panose="02020603050405020304" pitchFamily="18" charset="0"/>
              </a:rPr>
              <a:t>KINH VINH DANH</a:t>
            </a:r>
            <a:endParaRPr lang="vi-VN" sz="7200" b="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068699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0000"/>
                </a:solidFill>
                <a:effectLst/>
                <a:latin typeface="+mj-lt"/>
                <a:cs typeface="Times New Roman" panose="02020603050405020304" pitchFamily="18" charset="0"/>
              </a:rPr>
              <a:t>Chủ</a:t>
            </a:r>
            <a:r>
              <a:rPr lang="en-US" sz="4000" b="1" u="sng" dirty="0">
                <a:solidFill>
                  <a:srgbClr val="FF0000"/>
                </a:solidFill>
                <a:effectLst/>
                <a:latin typeface="+mj-lt"/>
                <a:cs typeface="Times New Roman" panose="02020603050405020304" pitchFamily="18" charset="0"/>
              </a:rPr>
              <a:t> </a:t>
            </a:r>
            <a:r>
              <a:rPr lang="en-US" sz="4000" b="1" u="sng" dirty="0" err="1">
                <a:solidFill>
                  <a:srgbClr val="FF0000"/>
                </a:solidFill>
                <a:effectLst/>
                <a:latin typeface="+mj-lt"/>
                <a:cs typeface="Times New Roman" panose="02020603050405020304" pitchFamily="18" charset="0"/>
              </a:rPr>
              <a:t>tế</a:t>
            </a:r>
            <a:r>
              <a:rPr lang="en-US" sz="4000" b="1" u="sng" dirty="0">
                <a:solidFill>
                  <a:srgbClr val="FF0000"/>
                </a:solidFill>
                <a:effectLst/>
                <a:latin typeface="+mj-lt"/>
                <a:cs typeface="Times New Roman" panose="02020603050405020304" pitchFamily="18" charset="0"/>
              </a:rPr>
              <a:t>:</a:t>
            </a:r>
            <a:r>
              <a:rPr lang="en-US" sz="4000" b="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Vinh</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danh</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Thiên</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Chúa</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trên</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các</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tầng</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trời</a:t>
            </a:r>
            <a:r>
              <a:rPr lang="en-US" sz="5400" b="1" i="1" dirty="0">
                <a:solidFill>
                  <a:srgbClr val="FF0000"/>
                </a:solidFill>
                <a:effectLst/>
                <a:latin typeface="+mj-lt"/>
                <a:cs typeface="Times New Roman" panose="02020603050405020304" pitchFamily="18" charset="0"/>
              </a:rPr>
              <a:t>.</a:t>
            </a:r>
            <a:br>
              <a:rPr lang="en-US" sz="5400" b="1" i="1" dirty="0">
                <a:solidFill>
                  <a:srgbClr val="FF0000"/>
                </a:solidFill>
                <a:effectLst/>
                <a:latin typeface="+mj-lt"/>
                <a:cs typeface="Times New Roman" panose="02020603050405020304" pitchFamily="18" charset="0"/>
              </a:rPr>
            </a:br>
            <a:r>
              <a:rPr lang="vi-VN" sz="5400" b="1" u="sng" dirty="0">
                <a:solidFill>
                  <a:srgbClr val="FF0000"/>
                </a:solidFill>
                <a:effectLst/>
                <a:latin typeface="+mj-lt"/>
                <a:cs typeface="Times New Roman" panose="02020603050405020304" pitchFamily="18" charset="0"/>
              </a:rPr>
              <a:t>A+B:</a:t>
            </a:r>
            <a:r>
              <a:rPr lang="vi-VN" sz="5400" b="1" dirty="0">
                <a:solidFill>
                  <a:srgbClr val="003399"/>
                </a:solidFill>
                <a:effectLst/>
                <a:latin typeface="+mj-lt"/>
                <a:cs typeface="Times New Roman" panose="02020603050405020304" pitchFamily="18" charset="0"/>
              </a:rPr>
              <a:t> Và bình an dưới thế cho người thiện tâm</a:t>
            </a:r>
            <a:r>
              <a:rPr lang="en-US" sz="5400" b="1" dirty="0">
                <a:solidFill>
                  <a:srgbClr val="003399"/>
                </a:solidFill>
                <a:effectLst/>
                <a:latin typeface="+mj-lt"/>
                <a:cs typeface="Times New Roman" panose="02020603050405020304" pitchFamily="18" charset="0"/>
              </a:rPr>
              <a:t>.</a:t>
            </a:r>
            <a:endParaRPr lang="vi-VN" sz="5400" b="1"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635551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dirty="0">
                <a:solidFill>
                  <a:srgbClr val="003399"/>
                </a:solidFill>
                <a:effectLst/>
                <a:latin typeface="+mj-lt"/>
              </a:rPr>
            </a:br>
            <a:endParaRPr lang="en-US" dirty="0">
              <a:solidFill>
                <a:srgbClr val="003399"/>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effectLst/>
                <a:latin typeface="+mj-lt"/>
                <a:cs typeface="Times New Roman" panose="02020603050405020304" pitchFamily="18" charset="0"/>
              </a:rPr>
              <a:t>A:</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Chúng</a:t>
            </a:r>
            <a:r>
              <a:rPr lang="en-US" sz="5000" b="1" dirty="0">
                <a:solidFill>
                  <a:srgbClr val="003399"/>
                </a:solidFill>
                <a:effectLst/>
                <a:latin typeface="+mj-lt"/>
                <a:cs typeface="Times New Roman" panose="02020603050405020304" pitchFamily="18" charset="0"/>
              </a:rPr>
              <a:t> con </a:t>
            </a:r>
            <a:r>
              <a:rPr lang="en-US" sz="5000" b="1" dirty="0" err="1">
                <a:solidFill>
                  <a:srgbClr val="003399"/>
                </a:solidFill>
                <a:effectLst/>
                <a:latin typeface="+mj-lt"/>
                <a:cs typeface="Times New Roman" panose="02020603050405020304" pitchFamily="18" charset="0"/>
              </a:rPr>
              <a:t>ca</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ngợi</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Chúa</a:t>
            </a:r>
            <a:r>
              <a:rPr lang="en-US" sz="5000" b="1" dirty="0">
                <a:solidFill>
                  <a:srgbClr val="003399"/>
                </a:solidFill>
                <a:effectLst/>
                <a:latin typeface="+mj-lt"/>
                <a:cs typeface="Times New Roman" panose="02020603050405020304" pitchFamily="18" charset="0"/>
              </a:rPr>
              <a:t>.</a:t>
            </a:r>
          </a:p>
          <a:p>
            <a:pPr algn="l" eaLnBrk="1" hangingPunct="1">
              <a:lnSpc>
                <a:spcPct val="140000"/>
              </a:lnSpc>
            </a:pPr>
            <a:r>
              <a:rPr lang="en-US" sz="5000" b="1" u="sng" dirty="0">
                <a:solidFill>
                  <a:srgbClr val="FF0000"/>
                </a:solidFill>
                <a:effectLst/>
                <a:latin typeface="+mj-lt"/>
                <a:cs typeface="Times New Roman" panose="02020603050405020304" pitchFamily="18" charset="0"/>
              </a:rPr>
              <a:t>B:</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Chúng</a:t>
            </a:r>
            <a:r>
              <a:rPr lang="en-US" sz="5000" b="1" dirty="0">
                <a:solidFill>
                  <a:srgbClr val="003399"/>
                </a:solidFill>
                <a:effectLst/>
                <a:latin typeface="+mj-lt"/>
                <a:cs typeface="Times New Roman" panose="02020603050405020304" pitchFamily="18" charset="0"/>
              </a:rPr>
              <a:t> con </a:t>
            </a:r>
            <a:r>
              <a:rPr lang="en-US" sz="5000" b="1" dirty="0" err="1">
                <a:solidFill>
                  <a:srgbClr val="003399"/>
                </a:solidFill>
                <a:effectLst/>
                <a:latin typeface="+mj-lt"/>
                <a:cs typeface="Times New Roman" panose="02020603050405020304" pitchFamily="18" charset="0"/>
              </a:rPr>
              <a:t>chúc</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tụng</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Chúa</a:t>
            </a:r>
            <a:r>
              <a:rPr lang="en-US" sz="5000" b="1" dirty="0">
                <a:solidFill>
                  <a:srgbClr val="003399"/>
                </a:solidFill>
                <a:effectLst/>
                <a:latin typeface="+mj-lt"/>
                <a:cs typeface="Times New Roman" panose="02020603050405020304" pitchFamily="18" charset="0"/>
              </a:rPr>
              <a:t>. </a:t>
            </a:r>
            <a:br>
              <a:rPr lang="en-US" sz="5000" b="1" dirty="0">
                <a:solidFill>
                  <a:srgbClr val="003399"/>
                </a:solidFill>
                <a:effectLst/>
                <a:latin typeface="+mj-lt"/>
                <a:cs typeface="Times New Roman" panose="02020603050405020304" pitchFamily="18" charset="0"/>
              </a:rPr>
            </a:br>
            <a:r>
              <a:rPr lang="en-US" sz="5000" b="1" u="sng" dirty="0">
                <a:solidFill>
                  <a:srgbClr val="FF0000"/>
                </a:solidFill>
                <a:effectLst/>
                <a:latin typeface="+mj-lt"/>
                <a:cs typeface="Times New Roman" panose="02020603050405020304" pitchFamily="18" charset="0"/>
              </a:rPr>
              <a:t>A:</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Chúng</a:t>
            </a:r>
            <a:r>
              <a:rPr lang="en-US" sz="5000" b="1" dirty="0">
                <a:solidFill>
                  <a:srgbClr val="003399"/>
                </a:solidFill>
                <a:effectLst/>
                <a:latin typeface="+mj-lt"/>
                <a:cs typeface="Times New Roman" panose="02020603050405020304" pitchFamily="18" charset="0"/>
              </a:rPr>
              <a:t> con </a:t>
            </a:r>
            <a:r>
              <a:rPr lang="en-US" sz="5000" b="1" dirty="0" err="1">
                <a:solidFill>
                  <a:srgbClr val="003399"/>
                </a:solidFill>
                <a:effectLst/>
                <a:latin typeface="+mj-lt"/>
                <a:cs typeface="Times New Roman" panose="02020603050405020304" pitchFamily="18" charset="0"/>
              </a:rPr>
              <a:t>thờ</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lạy</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Chúa</a:t>
            </a:r>
            <a:r>
              <a:rPr lang="en-US" sz="5000" b="1" dirty="0">
                <a:solidFill>
                  <a:srgbClr val="003399"/>
                </a:solidFill>
                <a:effectLst/>
                <a:latin typeface="+mj-lt"/>
                <a:cs typeface="Times New Roman" panose="02020603050405020304" pitchFamily="18" charset="0"/>
              </a:rPr>
              <a:t>. </a:t>
            </a:r>
          </a:p>
          <a:p>
            <a:pPr algn="l" eaLnBrk="1" hangingPunct="1">
              <a:lnSpc>
                <a:spcPct val="140000"/>
              </a:lnSpc>
            </a:pPr>
            <a:r>
              <a:rPr lang="en-US" sz="5000" b="1" u="sng" dirty="0">
                <a:solidFill>
                  <a:srgbClr val="FF0000"/>
                </a:solidFill>
                <a:effectLst/>
                <a:latin typeface="+mj-lt"/>
                <a:cs typeface="Times New Roman" panose="02020603050405020304" pitchFamily="18" charset="0"/>
              </a:rPr>
              <a:t>B:</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Chúng</a:t>
            </a:r>
            <a:r>
              <a:rPr lang="en-US" sz="5000" b="1" dirty="0">
                <a:solidFill>
                  <a:srgbClr val="003399"/>
                </a:solidFill>
                <a:effectLst/>
                <a:latin typeface="+mj-lt"/>
                <a:cs typeface="Times New Roman" panose="02020603050405020304" pitchFamily="18" charset="0"/>
              </a:rPr>
              <a:t> con </a:t>
            </a:r>
            <a:r>
              <a:rPr lang="en-US" sz="5000" b="1" dirty="0" err="1">
                <a:solidFill>
                  <a:srgbClr val="003399"/>
                </a:solidFill>
                <a:effectLst/>
                <a:latin typeface="+mj-lt"/>
                <a:cs typeface="Times New Roman" panose="02020603050405020304" pitchFamily="18" charset="0"/>
              </a:rPr>
              <a:t>tôn</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vinh</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Chúa</a:t>
            </a:r>
            <a:r>
              <a:rPr lang="en-US" sz="5000" b="1" dirty="0">
                <a:solidFill>
                  <a:srgbClr val="003399"/>
                </a:solidFill>
                <a:effectLst/>
                <a:latin typeface="+mj-lt"/>
                <a:cs typeface="Times New Roman" panose="02020603050405020304" pitchFamily="18" charset="0"/>
              </a:rPr>
              <a:t>.</a:t>
            </a:r>
          </a:p>
        </p:txBody>
      </p:sp>
    </p:spTree>
    <p:extLst>
      <p:ext uri="{BB962C8B-B14F-4D97-AF65-F5344CB8AC3E}">
        <p14:creationId xmlns:p14="http://schemas.microsoft.com/office/powerpoint/2010/main" val="7806054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510</TotalTime>
  <Words>1022</Words>
  <Application>Microsoft Office PowerPoint</Application>
  <PresentationFormat>On-screen Show (16:9)</PresentationFormat>
  <Paragraphs>116</Paragraphs>
  <Slides>52</Slides>
  <Notes>0</Notes>
  <HiddenSlides>0</HiddenSlides>
  <MMClips>0</MMClips>
  <ScaleCrop>false</ScaleCrop>
  <HeadingPairs>
    <vt:vector size="6" baseType="variant">
      <vt:variant>
        <vt:lpstr>Fonts Used</vt:lpstr>
      </vt:variant>
      <vt:variant>
        <vt:i4>2</vt:i4>
      </vt:variant>
      <vt:variant>
        <vt:lpstr>Theme</vt:lpstr>
      </vt:variant>
      <vt:variant>
        <vt:i4>9</vt:i4>
      </vt:variant>
      <vt:variant>
        <vt:lpstr>Slide Titles</vt:lpstr>
      </vt:variant>
      <vt:variant>
        <vt:i4>52</vt:i4>
      </vt:variant>
    </vt:vector>
  </HeadingPairs>
  <TitlesOfParts>
    <vt:vector size="63" baseType="lpstr">
      <vt:lpstr>Arial</vt:lpstr>
      <vt:lpstr>UTM American Sans</vt:lpstr>
      <vt:lpstr>Office Theme</vt:lpstr>
      <vt:lpstr>3_Office Theme</vt:lpstr>
      <vt:lpstr>4_Office Theme</vt:lpstr>
      <vt:lpstr>11_Office Theme</vt:lpstr>
      <vt:lpstr>16_Office Theme</vt:lpstr>
      <vt:lpstr>17_Office Theme</vt:lpstr>
      <vt:lpstr>37_Default Design</vt:lpstr>
      <vt:lpstr>13_Office Theme</vt:lpstr>
      <vt:lpstr>14_Office Theme</vt:lpstr>
      <vt:lpstr>PowerPoint Presentation</vt:lpstr>
      <vt:lpstr>PowerPoint Presentation</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 </vt:lpstr>
      <vt:lpstr> </vt:lpstr>
      <vt:lpstr> </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Hùng Nam</cp:lastModifiedBy>
  <cp:revision>76</cp:revision>
  <dcterms:created xsi:type="dcterms:W3CDTF">2022-10-30T00:36:35Z</dcterms:created>
  <dcterms:modified xsi:type="dcterms:W3CDTF">2024-08-01T22:31:46Z</dcterms:modified>
</cp:coreProperties>
</file>