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48" r:id="rId6"/>
    <p:sldMasterId id="2147483760" r:id="rId7"/>
    <p:sldMasterId id="2147483784" r:id="rId8"/>
    <p:sldMasterId id="2147483796" r:id="rId9"/>
    <p:sldMasterId id="2147483808" r:id="rId10"/>
    <p:sldMasterId id="2147483820" r:id="rId11"/>
  </p:sldMasterIdLst>
  <p:sldIdLst>
    <p:sldId id="418" r:id="rId12"/>
    <p:sldId id="306" r:id="rId13"/>
    <p:sldId id="307" r:id="rId14"/>
    <p:sldId id="308" r:id="rId15"/>
    <p:sldId id="371" r:id="rId16"/>
    <p:sldId id="392" r:id="rId17"/>
    <p:sldId id="393" r:id="rId18"/>
    <p:sldId id="394" r:id="rId19"/>
    <p:sldId id="395" r:id="rId20"/>
    <p:sldId id="396" r:id="rId21"/>
    <p:sldId id="397" r:id="rId22"/>
    <p:sldId id="398" r:id="rId23"/>
    <p:sldId id="399" r:id="rId24"/>
    <p:sldId id="438" r:id="rId25"/>
    <p:sldId id="370" r:id="rId26"/>
    <p:sldId id="362" r:id="rId27"/>
    <p:sldId id="363" r:id="rId28"/>
    <p:sldId id="364" r:id="rId29"/>
    <p:sldId id="432" r:id="rId30"/>
    <p:sldId id="422" r:id="rId31"/>
    <p:sldId id="433" r:id="rId32"/>
    <p:sldId id="421" r:id="rId33"/>
    <p:sldId id="434" r:id="rId34"/>
    <p:sldId id="425" r:id="rId35"/>
    <p:sldId id="445" r:id="rId36"/>
    <p:sldId id="318" r:id="rId37"/>
    <p:sldId id="319" r:id="rId38"/>
    <p:sldId id="439" r:id="rId39"/>
    <p:sldId id="321"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44" r:id="rId54"/>
    <p:sldId id="320" r:id="rId55"/>
    <p:sldId id="323" r:id="rId56"/>
    <p:sldId id="324" r:id="rId57"/>
    <p:sldId id="426" r:id="rId58"/>
    <p:sldId id="427" r:id="rId59"/>
    <p:sldId id="326" r:id="rId60"/>
    <p:sldId id="441" r:id="rId61"/>
    <p:sldId id="328" r:id="rId62"/>
    <p:sldId id="329" r:id="rId63"/>
    <p:sldId id="354" r:id="rId64"/>
    <p:sldId id="331" r:id="rId65"/>
    <p:sldId id="435" r:id="rId66"/>
    <p:sldId id="332" r:id="rId67"/>
    <p:sldId id="436" r:id="rId68"/>
    <p:sldId id="372" r:id="rId69"/>
    <p:sldId id="442" r:id="rId70"/>
    <p:sldId id="336" r:id="rId71"/>
    <p:sldId id="337" r:id="rId72"/>
    <p:sldId id="338" r:id="rId73"/>
    <p:sldId id="443"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338" y="-10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69923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447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9708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948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94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1991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6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66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0260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4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422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6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99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199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360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948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763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56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65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9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825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4737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629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412230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2724150"/>
            <a:ext cx="8915400" cy="213360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Tông</a:t>
            </a:r>
            <a:r>
              <a:rPr lang="en-US" sz="3200" dirty="0" smtClean="0">
                <a:solidFill>
                  <a:srgbClr val="FFFF00"/>
                </a:solidFill>
              </a:rPr>
              <a:t> </a:t>
            </a:r>
            <a:r>
              <a:rPr lang="en-US" sz="3200" dirty="0" err="1" smtClean="0">
                <a:solidFill>
                  <a:srgbClr val="FFFF00"/>
                </a:solidFill>
              </a:rPr>
              <a:t>Đồ</a:t>
            </a:r>
            <a:r>
              <a:rPr lang="en-US" sz="3200" dirty="0" smtClean="0">
                <a:solidFill>
                  <a:srgbClr val="FFFF00"/>
                </a:solidFill>
              </a:rPr>
              <a:t>.</a:t>
            </a:r>
          </a:p>
          <a:p>
            <a:r>
              <a:rPr lang="vi-VN" sz="3200" dirty="0">
                <a:solidFill>
                  <a:srgbClr val="FFFF00"/>
                </a:solidFill>
              </a:rPr>
              <a:t>Bây giờ tôi biết thực sự là Chúa đã cứu tôi thoát khỏi tay vua Hê-rô-đê.</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03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190375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028950"/>
            <a:ext cx="8763000" cy="1938992"/>
          </a:xfrm>
          <a:prstGeom prst="rect">
            <a:avLst/>
          </a:prstGeom>
        </p:spPr>
        <p:txBody>
          <a:bodyPr wrap="square">
            <a:spAutoFit/>
          </a:bodyPr>
          <a:lstStyle/>
          <a:p>
            <a:r>
              <a:rPr lang="vi-VN" sz="3000" dirty="0" smtClean="0">
                <a:solidFill>
                  <a:srgbClr val="FFFF00"/>
                </a:solidFill>
              </a:rPr>
              <a:t>Bài đọc </a:t>
            </a:r>
            <a:r>
              <a:rPr lang="en-US" sz="3000" dirty="0" smtClean="0">
                <a:solidFill>
                  <a:srgbClr val="FFFF00"/>
                </a:solidFill>
              </a:rPr>
              <a:t>2</a:t>
            </a:r>
            <a:r>
              <a:rPr lang="vi-VN" sz="3000" dirty="0" smtClean="0">
                <a:solidFill>
                  <a:srgbClr val="FFFF00"/>
                </a:solidFill>
              </a:rPr>
              <a:t>.</a:t>
            </a:r>
          </a:p>
          <a:p>
            <a:r>
              <a:rPr lang="vi-VN" sz="3000" dirty="0">
                <a:solidFill>
                  <a:srgbClr val="FFFF00"/>
                </a:solidFill>
              </a:rPr>
              <a:t>Bài trích thư thứ hai của thánh Phao-lô tông đồ gửi ông Ti-mô-thê</a:t>
            </a:r>
            <a:r>
              <a:rPr lang="vi-VN" sz="3000" dirty="0" smtClean="0">
                <a:solidFill>
                  <a:srgbClr val="FFFF00"/>
                </a:solidFill>
              </a:rPr>
              <a:t>.</a:t>
            </a:r>
            <a:endParaRPr lang="en-US" sz="3000" dirty="0" smtClean="0">
              <a:solidFill>
                <a:srgbClr val="FFFF00"/>
              </a:solidFill>
            </a:endParaRPr>
          </a:p>
          <a:p>
            <a:r>
              <a:rPr lang="vi-VN" sz="3000" dirty="0" smtClean="0">
                <a:solidFill>
                  <a:srgbClr val="FFFF00"/>
                </a:solidFill>
              </a:rPr>
              <a:t>Tôi </a:t>
            </a:r>
            <a:r>
              <a:rPr lang="vi-VN" sz="3000" dirty="0">
                <a:solidFill>
                  <a:srgbClr val="FFFF00"/>
                </a:solidFill>
              </a:rPr>
              <a:t>chỉ còn đợi vòng hoa dành cho người công chính.</a:t>
            </a: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smtClean="0">
                <a:solidFill>
                  <a:srgbClr val="FFFF00"/>
                </a:solidFill>
              </a:rPr>
              <a:t>Pk1:</a:t>
            </a:r>
            <a:r>
              <a:rPr lang="en-US" sz="3600" dirty="0" smtClean="0">
                <a:solidFill>
                  <a:schemeClr val="bg1"/>
                </a:solidFill>
              </a:rPr>
              <a:t> </a:t>
            </a:r>
            <a:r>
              <a:rPr lang="en-US" sz="3600" dirty="0">
                <a:solidFill>
                  <a:schemeClr val="bg1"/>
                </a:solidFill>
              </a:rPr>
              <a:t>H</a:t>
            </a:r>
            <a:r>
              <a:rPr lang="en-US" sz="3600" dirty="0" smtClean="0">
                <a:solidFill>
                  <a:schemeClr val="bg1"/>
                </a:solidFill>
              </a:rPr>
              <a:t>ai người tiền phong hai sao sáng đi đôi và hai tướng anh hùng.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err="1" smtClean="0">
                <a:solidFill>
                  <a:srgbClr val="FFFF00"/>
                </a:solidFill>
              </a:rPr>
              <a:t>Đk</a:t>
            </a:r>
            <a:r>
              <a:rPr lang="en-US" sz="4000" u="sng" dirty="0" smtClean="0">
                <a:solidFill>
                  <a:srgbClr val="FFFF00"/>
                </a:solidFill>
              </a:rPr>
              <a:t>:</a:t>
            </a:r>
            <a:r>
              <a:rPr lang="en-US" sz="4000" dirty="0" smtClean="0">
                <a:solidFill>
                  <a:schemeClr val="bg1"/>
                </a:solidFill>
              </a:rPr>
              <a:t> </a:t>
            </a:r>
            <a:r>
              <a:rPr lang="en-US" sz="4000" dirty="0" err="1">
                <a:solidFill>
                  <a:schemeClr val="bg1"/>
                </a:solidFill>
              </a:rPr>
              <a:t>B</a:t>
            </a:r>
            <a:r>
              <a:rPr lang="en-US" sz="4000" dirty="0" err="1" smtClean="0">
                <a:solidFill>
                  <a:schemeClr val="bg1"/>
                </a:solidFill>
              </a:rPr>
              <a:t>àn</a:t>
            </a:r>
            <a:r>
              <a:rPr lang="en-US" sz="4000" dirty="0" smtClean="0">
                <a:solidFill>
                  <a:schemeClr val="bg1"/>
                </a:solidFill>
              </a:rPr>
              <a:t> </a:t>
            </a:r>
            <a:r>
              <a:rPr lang="en-US" sz="4000" dirty="0" err="1" smtClean="0">
                <a:solidFill>
                  <a:schemeClr val="bg1"/>
                </a:solidFill>
              </a:rPr>
              <a:t>thạch</a:t>
            </a:r>
            <a:r>
              <a:rPr lang="en-US" sz="4000" dirty="0" smtClean="0">
                <a:solidFill>
                  <a:schemeClr val="bg1"/>
                </a:solidFill>
              </a:rPr>
              <a:t> </a:t>
            </a:r>
            <a:r>
              <a:rPr lang="en-US" sz="4000" dirty="0" err="1" smtClean="0">
                <a:solidFill>
                  <a:schemeClr val="bg1"/>
                </a:solidFill>
              </a:rPr>
              <a:t>Phê-Rô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thay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trụ</a:t>
            </a:r>
            <a:r>
              <a:rPr lang="en-US" sz="4000" dirty="0" smtClean="0">
                <a:solidFill>
                  <a:schemeClr val="bg1"/>
                </a:solidFill>
              </a:rPr>
              <a:t> </a:t>
            </a:r>
            <a:r>
              <a:rPr lang="en-US" sz="4000" dirty="0" err="1" smtClean="0">
                <a:solidFill>
                  <a:schemeClr val="bg1"/>
                </a:solidFill>
              </a:rPr>
              <a:t>Phao-Lô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đây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đá</a:t>
            </a:r>
            <a:r>
              <a:rPr lang="en-US" sz="4000" dirty="0" smtClean="0">
                <a:solidFill>
                  <a:schemeClr val="bg1"/>
                </a:solidFill>
              </a:rPr>
              <a:t> </a:t>
            </a:r>
            <a:r>
              <a:rPr lang="en-US" sz="4000" dirty="0" err="1" smtClean="0">
                <a:solidFill>
                  <a:schemeClr val="bg1"/>
                </a:solidFill>
              </a:rPr>
              <a:t>xây</a:t>
            </a:r>
            <a:r>
              <a:rPr lang="en-US" sz="4000" dirty="0" smtClean="0">
                <a:solidFill>
                  <a:schemeClr val="bg1"/>
                </a:solidFill>
              </a:rPr>
              <a:t> </a:t>
            </a:r>
            <a:r>
              <a:rPr lang="en-US" sz="4000" dirty="0" err="1" smtClean="0">
                <a:solidFill>
                  <a:schemeClr val="bg1"/>
                </a:solidFill>
              </a:rPr>
              <a:t>Rô</a:t>
            </a:r>
            <a:r>
              <a:rPr lang="en-US" sz="4000" dirty="0" smtClean="0">
                <a:solidFill>
                  <a:schemeClr val="bg1"/>
                </a:solidFill>
              </a:rPr>
              <a:t>-Ma </a:t>
            </a:r>
            <a:r>
              <a:rPr lang="en-US" sz="4000" dirty="0" err="1" smtClean="0">
                <a:solidFill>
                  <a:schemeClr val="bg1"/>
                </a:solidFill>
              </a:rPr>
              <a:t>vinh</a:t>
            </a:r>
            <a:r>
              <a:rPr lang="en-US" sz="4000" dirty="0" smtClean="0">
                <a:solidFill>
                  <a:schemeClr val="bg1"/>
                </a:solidFill>
              </a:rPr>
              <a:t> </a:t>
            </a:r>
            <a:r>
              <a:rPr lang="en-US" sz="4000" dirty="0" err="1" smtClean="0">
                <a:solidFill>
                  <a:schemeClr val="bg1"/>
                </a:solidFill>
              </a:rPr>
              <a:t>cường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đức</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Phù</a:t>
            </a:r>
            <a:r>
              <a:rPr lang="en-US" sz="4000" dirty="0" smtClean="0">
                <a:solidFill>
                  <a:schemeClr val="bg1"/>
                </a:solidFill>
              </a:rPr>
              <a:t> </a:t>
            </a:r>
            <a:r>
              <a:rPr lang="en-US" sz="4000" dirty="0" err="1" smtClean="0">
                <a:solidFill>
                  <a:schemeClr val="bg1"/>
                </a:solidFill>
              </a:rPr>
              <a:t>hộ</a:t>
            </a:r>
            <a:r>
              <a:rPr lang="en-US" sz="4000" dirty="0" smtClean="0">
                <a:solidFill>
                  <a:schemeClr val="bg1"/>
                </a:solidFill>
              </a:rPr>
              <a:t> con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gai</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Việt</a:t>
            </a:r>
            <a:r>
              <a:rPr lang="en-US" sz="4000" dirty="0" smtClean="0">
                <a:solidFill>
                  <a:schemeClr val="bg1"/>
                </a:solidFill>
              </a:rPr>
              <a:t> Nam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mai</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đem</a:t>
            </a:r>
            <a:r>
              <a:rPr lang="en-US" sz="4000" dirty="0" smtClean="0">
                <a:solidFill>
                  <a:schemeClr val="bg1"/>
                </a:solidFill>
              </a:rPr>
              <a:t> </a:t>
            </a:r>
            <a:r>
              <a:rPr lang="en-US" sz="4000" dirty="0" err="1" smtClean="0">
                <a:solidFill>
                  <a:schemeClr val="bg1"/>
                </a:solidFill>
              </a:rPr>
              <a:t>lửa</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Nguồn</a:t>
            </a:r>
            <a:r>
              <a:rPr lang="en-US" sz="4000" dirty="0" smtClean="0">
                <a:solidFill>
                  <a:schemeClr val="bg1"/>
                </a:solidFill>
              </a:rPr>
              <a:t> tin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sáng</a:t>
            </a:r>
            <a:r>
              <a:rPr lang="en-US" sz="4000" dirty="0" smtClean="0">
                <a:solidFill>
                  <a:schemeClr val="bg1"/>
                </a:solidFill>
              </a:rPr>
              <a:t> </a:t>
            </a:r>
            <a:r>
              <a:rPr lang="en-US" sz="4000" dirty="0" err="1" smtClean="0">
                <a:solidFill>
                  <a:schemeClr val="bg1"/>
                </a:solidFill>
              </a:rPr>
              <a:t>tươi</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57150"/>
            <a:ext cx="3810000" cy="4893647"/>
          </a:xfrm>
          <a:prstGeom prst="rect">
            <a:avLst/>
          </a:prstGeom>
        </p:spPr>
        <p:txBody>
          <a:bodyPr wrap="square">
            <a:spAutoFit/>
          </a:bodyPr>
          <a:lstStyle/>
          <a:p>
            <a:pPr algn="just"/>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chị</a:t>
            </a:r>
            <a:r>
              <a:rPr lang="en-US" sz="2600" dirty="0" smtClean="0">
                <a:solidFill>
                  <a:prstClr val="black"/>
                </a:solidFill>
              </a:rPr>
              <a:t> </a:t>
            </a:r>
            <a:r>
              <a:rPr lang="en-US" sz="2600" dirty="0" err="1" smtClean="0">
                <a:solidFill>
                  <a:prstClr val="black"/>
                </a:solidFill>
              </a:rPr>
              <a:t>em</a:t>
            </a:r>
            <a:r>
              <a:rPr lang="en-US" sz="2600" dirty="0" smtClean="0">
                <a:solidFill>
                  <a:prstClr val="black"/>
                </a:solidFill>
              </a:rPr>
              <a:t> </a:t>
            </a:r>
            <a:r>
              <a:rPr lang="en-US" sz="2600" dirty="0" err="1" smtClean="0">
                <a:solidFill>
                  <a:prstClr val="black"/>
                </a:solidFill>
              </a:rPr>
              <a:t>thân</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sau</a:t>
            </a:r>
            <a:r>
              <a:rPr lang="en-US" sz="2600" dirty="0" smtClean="0">
                <a:solidFill>
                  <a:prstClr val="black"/>
                </a:solidFill>
              </a:rPr>
              <a:t> </a:t>
            </a:r>
            <a:r>
              <a:rPr lang="en-US" sz="2600" dirty="0" err="1" smtClean="0">
                <a:solidFill>
                  <a:prstClr val="black"/>
                </a:solidFill>
              </a:rPr>
              <a:t>lời</a:t>
            </a:r>
            <a:r>
              <a:rPr lang="en-US" sz="2600" dirty="0" smtClean="0">
                <a:solidFill>
                  <a:prstClr val="black"/>
                </a:solidFill>
              </a:rPr>
              <a:t> </a:t>
            </a:r>
            <a:r>
              <a:rPr lang="en-US" sz="2600" dirty="0" err="1" smtClean="0">
                <a:solidFill>
                  <a:prstClr val="black"/>
                </a:solidFill>
              </a:rPr>
              <a:t>tuyên</a:t>
            </a:r>
            <a:r>
              <a:rPr lang="en-US" sz="2600" dirty="0" smtClean="0">
                <a:solidFill>
                  <a:prstClr val="black"/>
                </a:solidFill>
              </a:rPr>
              <a:t> </a:t>
            </a:r>
            <a:r>
              <a:rPr lang="en-US" sz="2600" dirty="0" err="1" smtClean="0">
                <a:solidFill>
                  <a:prstClr val="black"/>
                </a:solidFill>
              </a:rPr>
              <a:t>xưng</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tin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a:t>
            </a:r>
            <a:r>
              <a:rPr lang="en-US" sz="2600" dirty="0" err="1" smtClean="0">
                <a:solidFill>
                  <a:prstClr val="black"/>
                </a:solidFill>
              </a:rPr>
              <a:t>Giê-su</a:t>
            </a:r>
            <a:r>
              <a:rPr lang="en-US" sz="2600" dirty="0" smtClean="0">
                <a:solidFill>
                  <a:prstClr val="black"/>
                </a:solidFill>
              </a:rPr>
              <a:t> </a:t>
            </a:r>
            <a:r>
              <a:rPr lang="en-US" sz="2600" dirty="0" err="1" smtClean="0">
                <a:solidFill>
                  <a:prstClr val="black"/>
                </a:solidFill>
              </a:rPr>
              <a:t>đã</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lập</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khi</a:t>
            </a:r>
            <a:r>
              <a:rPr lang="en-US" sz="2600" dirty="0" smtClean="0">
                <a:solidFill>
                  <a:prstClr val="black"/>
                </a:solidFill>
              </a:rPr>
              <a:t> </a:t>
            </a:r>
            <a:r>
              <a:rPr lang="en-US" sz="2600" dirty="0" err="1" smtClean="0">
                <a:solidFill>
                  <a:prstClr val="black"/>
                </a:solidFill>
              </a:rPr>
              <a:t>nói</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người</a:t>
            </a:r>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nghĩa</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trên</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này</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sẽ</a:t>
            </a:r>
            <a:r>
              <a:rPr lang="en-US" sz="2600" dirty="0" smtClean="0">
                <a:solidFill>
                  <a:prstClr val="black"/>
                </a:solidFill>
              </a:rPr>
              <a:t> </a:t>
            </a:r>
            <a:r>
              <a:rPr lang="en-US" sz="2600" dirty="0" err="1" smtClean="0">
                <a:solidFill>
                  <a:prstClr val="black"/>
                </a:solidFill>
              </a:rPr>
              <a:t>xây</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tâm</a:t>
            </a:r>
            <a:r>
              <a:rPr lang="en-US" sz="2600" dirty="0" smtClean="0">
                <a:solidFill>
                  <a:prstClr val="black"/>
                </a:solidFill>
              </a:rPr>
              <a:t> </a:t>
            </a:r>
            <a:r>
              <a:rPr lang="en-US" sz="2600" dirty="0" err="1" smtClean="0">
                <a:solidFill>
                  <a:prstClr val="black"/>
                </a:solidFill>
              </a:rPr>
              <a:t>tình</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yêu</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chúng</a:t>
            </a:r>
            <a:r>
              <a:rPr lang="en-US" sz="2600" dirty="0" smtClean="0">
                <a:solidFill>
                  <a:prstClr val="black"/>
                </a:solidFill>
              </a:rPr>
              <a:t> ta </a:t>
            </a:r>
            <a:r>
              <a:rPr lang="en-US" sz="2600" dirty="0" err="1" smtClean="0">
                <a:solidFill>
                  <a:prstClr val="black"/>
                </a:solidFill>
              </a:rPr>
              <a:t>cùng</a:t>
            </a:r>
            <a:r>
              <a:rPr lang="en-US" sz="2600" dirty="0" smtClean="0">
                <a:solidFill>
                  <a:prstClr val="black"/>
                </a:solidFill>
              </a:rPr>
              <a:t> </a:t>
            </a:r>
            <a:r>
              <a:rPr lang="en-US" sz="2600" dirty="0" err="1" smtClean="0">
                <a:solidFill>
                  <a:prstClr val="black"/>
                </a:solidFill>
              </a:rPr>
              <a:t>tha</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nguyện</a:t>
            </a:r>
            <a:r>
              <a:rPr lang="en-US" sz="2600" dirty="0" smtClean="0">
                <a:solidFill>
                  <a:prstClr val="black"/>
                </a:solidFill>
              </a:rPr>
              <a:t> </a:t>
            </a:r>
            <a:r>
              <a:rPr lang="en-US" sz="2600" dirty="0" err="1" smtClean="0">
                <a:solidFill>
                  <a:prstClr val="black"/>
                </a:solidFill>
              </a:rPr>
              <a:t>xin</a:t>
            </a:r>
            <a:endParaRPr lang="en-US" sz="2600" dirty="0">
              <a:solidFill>
                <a:prstClr val="black"/>
              </a:solidFill>
            </a:endParaRPr>
          </a:p>
        </p:txBody>
      </p:sp>
    </p:spTree>
    <p:extLst>
      <p:ext uri="{BB962C8B-B14F-4D97-AF65-F5344CB8AC3E}">
        <p14:creationId xmlns:p14="http://schemas.microsoft.com/office/powerpoint/2010/main" val="1057950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538883"/>
          </a:xfrm>
          <a:prstGeom prst="rect">
            <a:avLst/>
          </a:prstGeom>
        </p:spPr>
        <p:txBody>
          <a:bodyPr>
            <a:spAutoFit/>
          </a:bodyPr>
          <a:lstStyle/>
          <a:p>
            <a:pPr algn="ctr"/>
            <a:r>
              <a:rPr lang="en-US" sz="5400" dirty="0" err="1" smtClean="0">
                <a:solidFill>
                  <a:srgbClr val="FFFF00"/>
                </a:solidFill>
              </a:rPr>
              <a:t>Xin</a:t>
            </a:r>
            <a:r>
              <a:rPr lang="en-US" sz="5400" dirty="0" smtClean="0">
                <a:solidFill>
                  <a:srgbClr val="FFFF00"/>
                </a:solidFill>
              </a:rPr>
              <a:t> </a:t>
            </a:r>
            <a:r>
              <a:rPr lang="en-US" sz="5400" dirty="0" err="1" smtClean="0">
                <a:solidFill>
                  <a:srgbClr val="FFFF00"/>
                </a:solidFill>
              </a:rPr>
              <a:t>Dâng</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Ngọc</a:t>
            </a:r>
            <a:r>
              <a:rPr lang="en-US" sz="4000" i="1" dirty="0" smtClean="0">
                <a:solidFill>
                  <a:schemeClr val="bg1"/>
                </a:solidFill>
              </a:rPr>
              <a:t> </a:t>
            </a:r>
            <a:r>
              <a:rPr lang="en-US" sz="4000" i="1" dirty="0" err="1" smtClean="0">
                <a:solidFill>
                  <a:schemeClr val="bg1"/>
                </a:solidFill>
              </a:rPr>
              <a:t>Kôn</a:t>
            </a:r>
            <a:endParaRPr lang="en-US" sz="4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hề</a:t>
            </a:r>
            <a:r>
              <a:rPr lang="en-US" sz="5400" dirty="0" smtClean="0">
                <a:solidFill>
                  <a:schemeClr val="bg1"/>
                </a:solidFill>
              </a:rPr>
              <a:t> </a:t>
            </a:r>
            <a:r>
              <a:rPr lang="en-US" sz="5400" dirty="0" err="1" smtClean="0">
                <a:solidFill>
                  <a:schemeClr val="bg1"/>
                </a:solidFill>
              </a:rPr>
              <a:t>ngưng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tấm</a:t>
            </a:r>
            <a:r>
              <a:rPr lang="en-US" sz="5400" dirty="0" smtClean="0">
                <a:solidFill>
                  <a:schemeClr val="bg1"/>
                </a:solidFill>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ánh</a:t>
            </a:r>
            <a:r>
              <a:rPr lang="en-US" sz="5400" dirty="0" smtClean="0">
                <a:solidFill>
                  <a:schemeClr val="bg1"/>
                </a:solidFill>
              </a:rPr>
              <a:t> </a:t>
            </a:r>
            <a:r>
              <a:rPr lang="en-US" sz="5400" dirty="0" err="1" smtClean="0">
                <a:solidFill>
                  <a:schemeClr val="bg1"/>
                </a:solidFill>
              </a:rPr>
              <a:t>nến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bừng</a:t>
            </a:r>
            <a:r>
              <a:rPr lang="en-US" sz="5400" dirty="0" smtClean="0">
                <a:solidFill>
                  <a:schemeClr val="bg1"/>
                </a:solidFill>
              </a:rPr>
              <a:t> </a:t>
            </a:r>
            <a:r>
              <a:rPr lang="en-US" sz="5400" dirty="0" err="1" smtClean="0">
                <a:solidFill>
                  <a:schemeClr val="bg1"/>
                </a:solidFill>
              </a:rPr>
              <a:t>cháy</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hừng</a:t>
            </a:r>
            <a:r>
              <a:rPr lang="en-US" sz="5400" dirty="0" smtClean="0">
                <a:solidFill>
                  <a:schemeClr val="bg1"/>
                </a:solidFill>
              </a:rPr>
              <a:t> </a:t>
            </a:r>
            <a:r>
              <a:rPr lang="en-US" sz="5400" dirty="0" err="1" smtClean="0">
                <a:solidFill>
                  <a:schemeClr val="bg1"/>
                </a:solidFill>
              </a:rPr>
              <a:t>đông</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chọn</a:t>
            </a:r>
            <a:r>
              <a:rPr lang="en-US" sz="4800" dirty="0" smtClean="0">
                <a:solidFill>
                  <a:schemeClr val="bg1"/>
                </a:solidFill>
              </a:rPr>
              <a:t> con </a:t>
            </a:r>
            <a:r>
              <a:rPr lang="en-US" sz="4800" dirty="0" err="1" smtClean="0">
                <a:solidFill>
                  <a:schemeClr val="bg1"/>
                </a:solidFill>
              </a:rPr>
              <a:t>tuy</a:t>
            </a:r>
            <a:r>
              <a:rPr lang="en-US" sz="4800" dirty="0" smtClean="0">
                <a:solidFill>
                  <a:schemeClr val="bg1"/>
                </a:solidFill>
              </a:rPr>
              <a:t> con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chi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xứng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con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thiếu</a:t>
            </a:r>
            <a:r>
              <a:rPr lang="en-US" sz="4800" dirty="0" smtClean="0">
                <a:solidFill>
                  <a:schemeClr val="bg1"/>
                </a:solidFill>
              </a:rPr>
              <a:t> </a:t>
            </a:r>
            <a:r>
              <a:rPr lang="en-US" sz="4800" dirty="0" err="1" smtClean="0">
                <a:solidFill>
                  <a:schemeClr val="bg1"/>
                </a:solidFill>
              </a:rPr>
              <a:t>thốn</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đền</a:t>
            </a:r>
            <a:r>
              <a:rPr lang="en-US" sz="4800" dirty="0" smtClean="0">
                <a:solidFill>
                  <a:schemeClr val="bg1"/>
                </a:solidFill>
              </a:rPr>
              <a:t> </a:t>
            </a:r>
            <a:r>
              <a:rPr lang="en-US" sz="4800" dirty="0" err="1" smtClean="0">
                <a:solidFill>
                  <a:schemeClr val="bg1"/>
                </a:solidFill>
              </a:rPr>
              <a:t>đáp</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giọt</a:t>
            </a:r>
            <a:r>
              <a:rPr lang="en-US" sz="4800" dirty="0" smtClean="0">
                <a:solidFill>
                  <a:schemeClr val="bg1"/>
                </a:solidFill>
              </a:rPr>
              <a:t> </a:t>
            </a:r>
            <a:r>
              <a:rPr lang="en-US" sz="4800" dirty="0" err="1" smtClean="0">
                <a:solidFill>
                  <a:schemeClr val="bg1"/>
                </a:solidFill>
              </a:rPr>
              <a:t>nước</a:t>
            </a:r>
            <a:r>
              <a:rPr lang="en-US" sz="4800" dirty="0" smtClean="0">
                <a:solidFill>
                  <a:schemeClr val="bg1"/>
                </a:solidFill>
              </a:rPr>
              <a:t> </a:t>
            </a:r>
            <a:r>
              <a:rPr lang="en-US" sz="4800" dirty="0" err="1" smtClean="0">
                <a:solidFill>
                  <a:schemeClr val="bg1"/>
                </a:solidFill>
              </a:rPr>
              <a:t>sánh</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biển</a:t>
            </a:r>
            <a:r>
              <a:rPr lang="en-US" sz="4800" dirty="0" smtClean="0">
                <a:solidFill>
                  <a:schemeClr val="bg1"/>
                </a:solidFill>
              </a:rPr>
              <a:t> </a:t>
            </a:r>
            <a:r>
              <a:rPr lang="en-US" sz="4800" dirty="0" err="1" smtClean="0">
                <a:solidFill>
                  <a:schemeClr val="bg1"/>
                </a:solidFill>
              </a:rPr>
              <a:t>Đông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8939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Tạ</a:t>
            </a:r>
            <a:r>
              <a:rPr lang="en-US" sz="6600" dirty="0" smtClean="0">
                <a:solidFill>
                  <a:srgbClr val="FFFF00"/>
                </a:solidFill>
              </a:rPr>
              <a:t> </a:t>
            </a:r>
            <a:r>
              <a:rPr lang="en-US" sz="6600" dirty="0" err="1" smtClean="0">
                <a:solidFill>
                  <a:srgbClr val="FFFF00"/>
                </a:solidFill>
              </a:rPr>
              <a:t>Ơn</a:t>
            </a:r>
            <a:r>
              <a:rPr lang="en-US" sz="6600" dirty="0" smtClean="0">
                <a:solidFill>
                  <a:srgbClr val="FFFF00"/>
                </a:solidFill>
              </a:rPr>
              <a:t> </a:t>
            </a:r>
            <a:br>
              <a:rPr lang="en-US" sz="6600" dirty="0" smtClean="0">
                <a:solidFill>
                  <a:srgbClr val="FFFF00"/>
                </a:solidFill>
              </a:rPr>
            </a:br>
            <a:r>
              <a:rPr lang="en-US" sz="6600" i="1" dirty="0" err="1" smtClean="0">
                <a:solidFill>
                  <a:schemeClr val="bg1"/>
                </a:solidFill>
              </a:rPr>
              <a:t>Thiên</a:t>
            </a:r>
            <a:r>
              <a:rPr lang="en-US" sz="6600" i="1" dirty="0" smtClean="0">
                <a:solidFill>
                  <a:schemeClr val="bg1"/>
                </a:solidFill>
              </a:rPr>
              <a:t> </a:t>
            </a:r>
            <a:r>
              <a:rPr lang="en-US" sz="6600" i="1" dirty="0" err="1" smtClean="0">
                <a:solidFill>
                  <a:schemeClr val="bg1"/>
                </a:solidFill>
              </a:rPr>
              <a:t>Ân</a:t>
            </a:r>
            <a:endParaRPr lang="en-US" sz="66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nốt</a:t>
            </a:r>
            <a:r>
              <a:rPr lang="en-US" dirty="0" smtClean="0">
                <a:solidFill>
                  <a:schemeClr val="bg1"/>
                </a:solidFill>
              </a:rPr>
              <a:t> </a:t>
            </a:r>
            <a:r>
              <a:rPr lang="en-US" dirty="0" err="1" smtClean="0">
                <a:solidFill>
                  <a:schemeClr val="bg1"/>
                </a:solidFill>
              </a:rPr>
              <a:t>nhạc</a:t>
            </a:r>
            <a:r>
              <a:rPr lang="en-US" dirty="0" smtClean="0">
                <a:solidFill>
                  <a:schemeClr val="bg1"/>
                </a:solidFill>
              </a:rPr>
              <a:t> </a:t>
            </a:r>
            <a:r>
              <a:rPr lang="en-US" dirty="0" err="1" smtClean="0">
                <a:solidFill>
                  <a:schemeClr val="bg1"/>
                </a:solidFill>
              </a:rPr>
              <a:t>thiêng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thêu</a:t>
            </a:r>
            <a:r>
              <a:rPr lang="en-US" dirty="0" smtClean="0">
                <a:solidFill>
                  <a:schemeClr val="bg1"/>
                </a:solidFill>
              </a:rPr>
              <a:t> </a:t>
            </a:r>
            <a:r>
              <a:rPr lang="en-US" dirty="0" err="1" smtClean="0">
                <a:solidFill>
                  <a:schemeClr val="bg1"/>
                </a:solidFill>
              </a:rPr>
              <a:t>dệt</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tuyệt</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hát</a:t>
            </a:r>
            <a:r>
              <a:rPr lang="en-US" dirty="0" smtClean="0">
                <a:solidFill>
                  <a:schemeClr val="bg1"/>
                </a:solidFill>
              </a:rPr>
              <a:t> tri </a:t>
            </a:r>
            <a:r>
              <a:rPr lang="en-US" dirty="0" err="1" smtClean="0">
                <a:solidFill>
                  <a:schemeClr val="bg1"/>
                </a:solidFill>
              </a:rPr>
              <a:t>ân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rộng</a:t>
            </a:r>
            <a:r>
              <a:rPr lang="en-US" dirty="0" smtClean="0">
                <a:solidFill>
                  <a:schemeClr val="bg1"/>
                </a:solidFill>
              </a:rPr>
              <a:t> ban </a:t>
            </a:r>
            <a:r>
              <a:rPr lang="en-US" dirty="0" err="1" smtClean="0">
                <a:solidFill>
                  <a:schemeClr val="bg1"/>
                </a:solidFill>
              </a:rPr>
              <a:t>phúc</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lan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vàn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nỗi</a:t>
            </a:r>
            <a:r>
              <a:rPr lang="en-US" dirty="0" smtClean="0">
                <a:solidFill>
                  <a:schemeClr val="bg1"/>
                </a:solidFill>
              </a:rPr>
              <a:t> </a:t>
            </a:r>
            <a:r>
              <a:rPr lang="en-US" dirty="0" err="1" smtClean="0">
                <a:solidFill>
                  <a:schemeClr val="bg1"/>
                </a:solidFill>
              </a:rPr>
              <a:t>oan</a:t>
            </a:r>
            <a:r>
              <a:rPr lang="en-US" dirty="0" smtClean="0">
                <a:solidFill>
                  <a:schemeClr val="bg1"/>
                </a:solidFill>
              </a:rPr>
              <a:t> </a:t>
            </a:r>
            <a:r>
              <a:rPr lang="en-US" dirty="0" err="1" smtClean="0">
                <a:solidFill>
                  <a:schemeClr val="bg1"/>
                </a:solidFill>
              </a:rPr>
              <a:t>khiên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tôi</a:t>
            </a:r>
            <a:r>
              <a:rPr lang="en-US" dirty="0" smtClean="0">
                <a:solidFill>
                  <a:schemeClr val="bg1"/>
                </a:solidFill>
              </a:rPr>
              <a:t> </a:t>
            </a:r>
            <a:r>
              <a:rPr lang="en-US" dirty="0" err="1" smtClean="0">
                <a:solidFill>
                  <a:schemeClr val="bg1"/>
                </a:solidFill>
              </a:rPr>
              <a:t>luyện</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trung</a:t>
            </a:r>
            <a:r>
              <a:rPr lang="en-US" dirty="0" smtClean="0">
                <a:solidFill>
                  <a:schemeClr val="bg1"/>
                </a:solidFill>
              </a:rPr>
              <a:t> </a:t>
            </a:r>
            <a:r>
              <a:rPr lang="en-US" dirty="0" err="1" smtClean="0">
                <a:solidFill>
                  <a:schemeClr val="bg1"/>
                </a:solidFill>
              </a:rPr>
              <a:t>kiên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000" u="sng" dirty="0" smtClean="0">
                <a:solidFill>
                  <a:srgbClr val="FFFF00"/>
                </a:solidFill>
              </a:rPr>
              <a:t>Tk2:</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tháng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trôi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an </a:t>
            </a:r>
            <a:r>
              <a:rPr lang="en-US" sz="4000" dirty="0" err="1" smtClean="0">
                <a:solidFill>
                  <a:schemeClr val="bg1"/>
                </a:solidFill>
              </a:rPr>
              <a:t>bài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thật</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lạ</a:t>
            </a:r>
            <a:r>
              <a:rPr lang="en-US" sz="4000" dirty="0" smtClean="0">
                <a:solidFill>
                  <a:schemeClr val="bg1"/>
                </a:solidFill>
              </a:rPr>
              <a:t> </a:t>
            </a:r>
            <a:r>
              <a:rPr lang="en-US" sz="4000" dirty="0" err="1" smtClean="0">
                <a:solidFill>
                  <a:schemeClr val="bg1"/>
                </a:solidFill>
              </a:rPr>
              <a:t>lùng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ngơi</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khen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chan</a:t>
            </a:r>
            <a:r>
              <a:rPr lang="en-US" sz="4000" dirty="0" smtClean="0">
                <a:solidFill>
                  <a:schemeClr val="bg1"/>
                </a:solidFill>
              </a:rPr>
              <a:t> </a:t>
            </a:r>
            <a:r>
              <a:rPr lang="en-US" sz="4000" dirty="0" err="1" smtClean="0">
                <a:solidFill>
                  <a:schemeClr val="bg1"/>
                </a:solidFill>
              </a:rPr>
              <a:t>hòa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nan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ban </a:t>
            </a:r>
            <a:r>
              <a:rPr lang="en-US" sz="4000" dirty="0" err="1" smtClean="0">
                <a:solidFill>
                  <a:schemeClr val="bg1"/>
                </a:solidFill>
              </a:rPr>
              <a:t>niềm</a:t>
            </a:r>
            <a:r>
              <a:rPr lang="en-US" sz="4000" dirty="0" smtClean="0">
                <a:solidFill>
                  <a:schemeClr val="bg1"/>
                </a:solidFill>
              </a:rPr>
              <a:t> </a:t>
            </a:r>
            <a:r>
              <a:rPr lang="en-US" sz="4000" dirty="0" err="1" smtClean="0">
                <a:solidFill>
                  <a:schemeClr val="bg1"/>
                </a:solidFill>
              </a:rPr>
              <a:t>cật</a:t>
            </a:r>
            <a:r>
              <a:rPr lang="en-US" sz="4000" dirty="0" smtClean="0">
                <a:solidFill>
                  <a:schemeClr val="bg1"/>
                </a:solidFill>
              </a:rPr>
              <a:t> </a:t>
            </a:r>
            <a:r>
              <a:rPr lang="en-US" sz="4000" dirty="0" err="1" smtClean="0">
                <a:solidFill>
                  <a:schemeClr val="bg1"/>
                </a:solidFill>
              </a:rPr>
              <a:t>trông</a:t>
            </a:r>
            <a:r>
              <a:rPr lang="en-US" sz="4000" dirty="0" smtClean="0">
                <a:solidFill>
                  <a:schemeClr val="bg1"/>
                </a:solidFill>
              </a:rPr>
              <a:t> </a:t>
            </a:r>
            <a:r>
              <a:rPr lang="en-US" sz="4000" dirty="0" err="1" smtClean="0">
                <a:solidFill>
                  <a:schemeClr val="bg1"/>
                </a:solidFill>
              </a:rPr>
              <a:t>miên</a:t>
            </a:r>
            <a:r>
              <a:rPr lang="en-US" sz="4000" dirty="0" smtClean="0">
                <a:solidFill>
                  <a:schemeClr val="bg1"/>
                </a:solidFill>
              </a:rPr>
              <a:t> man.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FFFF00"/>
                </a:solidFill>
              </a:rPr>
              <a:t>Tk3:</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kề</a:t>
            </a:r>
            <a:r>
              <a:rPr lang="en-US" sz="4000" dirty="0" smtClean="0">
                <a:solidFill>
                  <a:schemeClr val="bg1"/>
                </a:solidFill>
              </a:rPr>
              <a:t> </a:t>
            </a:r>
            <a:r>
              <a:rPr lang="en-US" sz="4000" dirty="0" err="1" smtClean="0">
                <a:solidFill>
                  <a:schemeClr val="bg1"/>
                </a:solidFill>
              </a:rPr>
              <a:t>bên</a:t>
            </a:r>
            <a:r>
              <a:rPr lang="en-US" sz="4000" dirty="0" smtClean="0">
                <a:solidFill>
                  <a:schemeClr val="bg1"/>
                </a:solidFill>
              </a:rPr>
              <a:t> </a:t>
            </a:r>
            <a:r>
              <a:rPr lang="en-US" sz="4000" dirty="0" err="1" smtClean="0">
                <a:solidFill>
                  <a:schemeClr val="bg1"/>
                </a:solidFill>
              </a:rPr>
              <a:t>cùng</a:t>
            </a:r>
            <a:r>
              <a:rPr lang="en-US" sz="4000" dirty="0" smtClean="0">
                <a:solidFill>
                  <a:schemeClr val="bg1"/>
                </a:solidFill>
              </a:rPr>
              <a:t> </a:t>
            </a:r>
            <a:r>
              <a:rPr lang="en-US" sz="4000" dirty="0" err="1" smtClean="0">
                <a:solidFill>
                  <a:schemeClr val="bg1"/>
                </a:solidFill>
              </a:rPr>
              <a:t>sớt</a:t>
            </a:r>
            <a:r>
              <a:rPr lang="en-US" sz="4000" dirty="0" smtClean="0">
                <a:solidFill>
                  <a:schemeClr val="bg1"/>
                </a:solidFill>
              </a:rPr>
              <a:t>  chia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vang</a:t>
            </a:r>
            <a:r>
              <a:rPr lang="en-US" sz="4000" dirty="0" smtClean="0">
                <a:solidFill>
                  <a:schemeClr val="bg1"/>
                </a:solidFill>
              </a:rPr>
              <a:t> </a:t>
            </a:r>
            <a:r>
              <a:rPr lang="en-US" sz="4000" dirty="0" err="1" smtClean="0">
                <a:solidFill>
                  <a:schemeClr val="bg1"/>
                </a:solidFill>
              </a:rPr>
              <a:t>xa</a:t>
            </a:r>
            <a:r>
              <a:rPr lang="en-US" sz="4000" dirty="0" smtClean="0">
                <a:solidFill>
                  <a:schemeClr val="bg1"/>
                </a:solidFill>
              </a:rPr>
              <a:t> </a:t>
            </a:r>
            <a:r>
              <a:rPr lang="en-US" sz="4000" dirty="0" err="1" smtClean="0">
                <a:solidFill>
                  <a:schemeClr val="bg1"/>
                </a:solidFill>
              </a:rPr>
              <a:t>hoan</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hiền</a:t>
            </a:r>
            <a:r>
              <a:rPr lang="en-US" sz="4000" dirty="0" smtClean="0">
                <a:solidFill>
                  <a:schemeClr val="bg1"/>
                </a:solidFill>
              </a:rPr>
              <a:t> </a:t>
            </a:r>
            <a:r>
              <a:rPr lang="en-US" sz="4000" dirty="0" err="1" smtClean="0">
                <a:solidFill>
                  <a:schemeClr val="bg1"/>
                </a:solidFill>
              </a:rPr>
              <a:t>ngoan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nguồn</a:t>
            </a:r>
            <a:r>
              <a:rPr lang="en-US" sz="4000" dirty="0" smtClean="0">
                <a:solidFill>
                  <a:schemeClr val="bg1"/>
                </a:solidFill>
              </a:rPr>
              <a:t> </a:t>
            </a:r>
            <a:r>
              <a:rPr lang="en-US" sz="4000" dirty="0" err="1" smtClean="0">
                <a:solidFill>
                  <a:schemeClr val="bg1"/>
                </a:solidFill>
              </a:rPr>
              <a:t>Thánh</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tuôn</a:t>
            </a:r>
            <a:r>
              <a:rPr lang="en-US" sz="4000" dirty="0" smtClean="0">
                <a:solidFill>
                  <a:schemeClr val="bg1"/>
                </a:solidFill>
              </a:rPr>
              <a:t> </a:t>
            </a:r>
            <a:r>
              <a:rPr lang="en-US" sz="4000" dirty="0" err="1" smtClean="0">
                <a:solidFill>
                  <a:schemeClr val="bg1"/>
                </a:solidFill>
              </a:rPr>
              <a:t>tràn</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điêu</a:t>
            </a:r>
            <a:r>
              <a:rPr lang="en-US" sz="4000" dirty="0" smtClean="0">
                <a:solidFill>
                  <a:schemeClr val="bg1"/>
                </a:solidFill>
              </a:rPr>
              <a:t> </a:t>
            </a:r>
            <a:r>
              <a:rPr lang="en-US" sz="4000" dirty="0" err="1" smtClean="0">
                <a:solidFill>
                  <a:schemeClr val="bg1"/>
                </a:solidFill>
              </a:rPr>
              <a:t>ngoa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tha</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tình</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la.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Tâm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Giêsu</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endParaRPr lang="en-US" sz="6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1729</Words>
  <Application>Microsoft Office PowerPoint</Application>
  <PresentationFormat>On-screen Show (16:9)</PresentationFormat>
  <Paragraphs>74</Paragraphs>
  <Slides>63</Slides>
  <Notes>0</Notes>
  <HiddenSlides>0</HiddenSlides>
  <MMClips>0</MMClips>
  <ScaleCrop>false</ScaleCrop>
  <HeadingPairs>
    <vt:vector size="4" baseType="variant">
      <vt:variant>
        <vt:lpstr>Theme</vt:lpstr>
      </vt:variant>
      <vt:variant>
        <vt:i4>11</vt:i4>
      </vt:variant>
      <vt:variant>
        <vt:lpstr>Slide Titles</vt:lpstr>
      </vt:variant>
      <vt:variant>
        <vt:i4>63</vt:i4>
      </vt:variant>
    </vt:vector>
  </HeadingPairs>
  <TitlesOfParts>
    <vt:vector size="74" baseType="lpstr">
      <vt:lpstr>Office Theme</vt:lpstr>
      <vt:lpstr>7_Office Theme</vt:lpstr>
      <vt:lpstr>36_Default Design</vt:lpstr>
      <vt:lpstr>37_Default Design</vt:lpstr>
      <vt:lpstr>4_Office Theme</vt:lpstr>
      <vt:lpstr>5_Office Theme</vt:lpstr>
      <vt:lpstr>6_Office Theme</vt:lpstr>
      <vt:lpstr>2_Office Theme</vt:lpstr>
      <vt:lpstr>9_Office Theme</vt:lpstr>
      <vt:lpstr>1_Office Theme</vt:lpstr>
      <vt:lpstr>3_Office Theme</vt:lpstr>
      <vt:lpstr>PowerPoint Presentation</vt:lpstr>
      <vt:lpstr>Ca Nhập Lễ Hai Người Tiên Phong Hùng Lân- Hùng Thái Hoan</vt:lpstr>
      <vt:lpstr>Pk1: Hai người tiền phong hai sao sáng đi đôi và hai tướng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Phù hộ con trên đường đầy gai và Việt Nam trên đường ngày mai. Vì Chúa đem lửa yêu cho đời. Nguồn tin mới cho đời sáng tươi.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Đk: Thiên thần của Chúa xây dựng đồn lũy quanh kẻ kính sợ Ngài.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Tk2: Ngài chọn con tuy con không có chi là công, con luôn không xứng như Ngài mong. Tình con quá thiếu thốn để đền đáp như giọt nước sánh với biển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PowerPoint Presentation</vt:lpstr>
      <vt:lpstr>PowerPoint Presentation</vt:lpstr>
      <vt:lpstr>Ca Nguyện Hiệp Lễ Khúc ca Tạ Ơn  Thiên Ân</vt:lpstr>
      <vt:lpstr>Tk1: Đời con là những nốt nhạc thiêng Chúa thêu dệt nên thành khúc ca tuyệt vời. Đời con là khúc hát tri ân xin dâng một đời lời tạ ơn Thiên Chúa. Tạ ơn vì Chúa đã rộng ban phúc ân tràn lan tình mến thương vô vàn. Tạ ơn vì những nỗi oan khiên Chúa đã tôi luyện một niềm tin trung kiên.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Tk2: Đời con là những tháng ngày trôi Chúa an bài cho thật biết bao lạ lùng. Đời con là tiếng hát không ngơi ca khen muôn đời lời tạ ơn Thiên Chúa. Tạ ơn vì những lúc bình an Chúa thương tặng ban cuộc sống vui chan hòa. Tạ ơn vì những lúc nguy nan Chúa đã thương ban niềm cật trông miên man.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Tk3: Đời con là những lúc buồn vui Chúa luôn kề bên cùng sớt  chia vui buồn. Đời con là tiếng hát vang xa hoan ca muôn đời lời tạ ơn Thiên Chúa. Tạ ơn vì những lúc hiền ngoan Chúa thương tặng ban nguồn Thánh ân tuôn tràn. Tạ ơn vì những lúc điêu ngoa Chúa đã thương tha bằng tình yêu bao la.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29</cp:revision>
  <dcterms:created xsi:type="dcterms:W3CDTF">2023-06-20T01:43:30Z</dcterms:created>
  <dcterms:modified xsi:type="dcterms:W3CDTF">2024-06-27T22:20:58Z</dcterms:modified>
</cp:coreProperties>
</file>