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72" r:id="rId2"/>
    <p:sldMasterId id="2147483984" r:id="rId3"/>
    <p:sldMasterId id="2147483996" r:id="rId4"/>
    <p:sldMasterId id="2147484008" r:id="rId5"/>
    <p:sldMasterId id="2147484020" r:id="rId6"/>
    <p:sldMasterId id="2147484032" r:id="rId7"/>
    <p:sldMasterId id="2147484080" r:id="rId8"/>
  </p:sldMasterIdLst>
  <p:notesMasterIdLst>
    <p:notesMasterId r:id="rId45"/>
  </p:notesMasterIdLst>
  <p:sldIdLst>
    <p:sldId id="1057" r:id="rId9"/>
    <p:sldId id="1026" r:id="rId10"/>
    <p:sldId id="1027" r:id="rId11"/>
    <p:sldId id="1058" r:id="rId12"/>
    <p:sldId id="1059" r:id="rId13"/>
    <p:sldId id="1060" r:id="rId14"/>
    <p:sldId id="1062" r:id="rId15"/>
    <p:sldId id="1063" r:id="rId16"/>
    <p:sldId id="1029" r:id="rId17"/>
    <p:sldId id="1030" r:id="rId18"/>
    <p:sldId id="1061" r:id="rId19"/>
    <p:sldId id="1032" r:id="rId20"/>
    <p:sldId id="1033" r:id="rId21"/>
    <p:sldId id="1071" r:id="rId22"/>
    <p:sldId id="1072" r:id="rId23"/>
    <p:sldId id="1073" r:id="rId24"/>
    <p:sldId id="1074" r:id="rId25"/>
    <p:sldId id="1075" r:id="rId26"/>
    <p:sldId id="1076" r:id="rId27"/>
    <p:sldId id="1077" r:id="rId28"/>
    <p:sldId id="1034" r:id="rId29"/>
    <p:sldId id="1056" r:id="rId30"/>
    <p:sldId id="1078" r:id="rId31"/>
    <p:sldId id="1079" r:id="rId32"/>
    <p:sldId id="1080" r:id="rId33"/>
    <p:sldId id="1094" r:id="rId34"/>
    <p:sldId id="1095" r:id="rId35"/>
    <p:sldId id="1096" r:id="rId36"/>
    <p:sldId id="1097" r:id="rId37"/>
    <p:sldId id="1086" r:id="rId38"/>
    <p:sldId id="1102" r:id="rId39"/>
    <p:sldId id="1098" r:id="rId40"/>
    <p:sldId id="1099" r:id="rId41"/>
    <p:sldId id="1100" r:id="rId42"/>
    <p:sldId id="1101" r:id="rId43"/>
    <p:sldId id="1055" r:id="rId4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FFFF00"/>
    <a:srgbClr val="003300"/>
    <a:srgbClr val="003C00"/>
    <a:srgbClr val="FFFFFF"/>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983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81E51FE-3366-42B2-9DFE-A08E5A935201}" type="datetimeFigureOut">
              <a:rPr lang="en-US"/>
              <a:pPr>
                <a:defRPr/>
              </a:pPr>
              <a:t>7/26/2024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E683B76-977C-427B-A13F-3006670BDDAE}" type="slidenum">
              <a:rPr lang="en-US"/>
              <a:pPr>
                <a:defRPr/>
              </a:pPr>
              <a:t>‹#›</a:t>
            </a:fld>
            <a:endParaRPr lang="en-US"/>
          </a:p>
        </p:txBody>
      </p:sp>
    </p:spTree>
    <p:extLst>
      <p:ext uri="{BB962C8B-B14F-4D97-AF65-F5344CB8AC3E}">
        <p14:creationId xmlns:p14="http://schemas.microsoft.com/office/powerpoint/2010/main" val="2491926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504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25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32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828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438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843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142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4388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03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033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974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614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85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196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4505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D33E0-1947-40A6-B09C-C3204B73D8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388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949C4-3DF2-49AF-AE07-C7B1DB29E2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030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AA9FE1-FF60-4279-B21B-9C022C011E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8256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8DA4D2-E563-4AF0-BBAA-48F4B2CE72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494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3FF0772-6B80-4B87-B4EC-C93200F3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34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F32BEA-D621-4338-A4ED-5DE9D64BCB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0604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8E34E9-38FD-4462-AD1A-044361F886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88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275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99A5C0-03AE-438B-BB05-C87E5974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0530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AC8A93-528B-48EF-8544-29ABD9D564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8272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3F9CFA-153E-44DB-97F2-686D5D3F1F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68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9C3ED1-FA32-4BFE-A7EC-1719686D2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029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0078079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76278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92004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21514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89572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28341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049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0962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02882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81135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61381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89431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71592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20930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867912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95270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36444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4745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64054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85183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28197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127219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160883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890039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292272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8223141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75921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8166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42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82739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22161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36823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81459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385787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9858266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0486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17048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120410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368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9784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000352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890799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681940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826579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519102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566453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394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065061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097484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365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2331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023689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142036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867010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216511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3882432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580085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669341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26872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581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47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5998827-A38C-4EBF-831C-9166A171FF1B}" type="datetimeFigureOut">
              <a:rPr lang="en-US" smtClean="0">
                <a:solidFill>
                  <a:prstClr val="black">
                    <a:tint val="75000"/>
                  </a:prstClr>
                </a:solidFill>
                <a:latin typeface="UTM American Sans"/>
              </a:rPr>
              <a:pPr fontAlgn="auto">
                <a:spcBef>
                  <a:spcPts val="0"/>
                </a:spcBef>
                <a:spcAft>
                  <a:spcPts val="0"/>
                </a:spcAft>
              </a:pPr>
              <a:t>7/26/2024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AA492E5-2E1A-4A79-B9B5-F2284F2247DB}"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183167155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997480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3EE9149-6C1C-4011-9B16-E7E165E368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558558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998827-A38C-4EBF-831C-9166A171FF1B}" type="datetimeFigureOut">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A492E5-2E1A-4A79-B9B5-F2284F2247DB}" type="slidenum">
              <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1931170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4213206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1133011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9359864"/>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CA3318-CD7F-4429-B228-68E731F393B3}"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7/26/2024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0FACC7-18D8-454B-9C92-E00093DDE167}"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68612131"/>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9459" name="Rectangle 3"/>
          <p:cNvSpPr>
            <a:spLocks noGrp="1" noChangeArrowheads="1"/>
          </p:cNvSpPr>
          <p:nvPr>
            <p:ph type="subTitle" idx="1"/>
          </p:nvPr>
        </p:nvSpPr>
        <p:spPr>
          <a:xfrm>
            <a:off x="0" y="385763"/>
            <a:ext cx="9144000" cy="5143500"/>
          </a:xfrm>
        </p:spPr>
        <p:txBody>
          <a:bodyPr/>
          <a:lstStyle/>
          <a:p>
            <a:pPr eaLnBrk="1" hangingPunct="1">
              <a:lnSpc>
                <a:spcPct val="105000"/>
              </a:lnSpc>
            </a:pP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Thứ</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Hai</a:t>
            </a:r>
            <a:endParaRPr lang="en-US" sz="6000" b="1" dirty="0" smtClean="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pP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Sau</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Chúa</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000" b="1" dirty="0" err="1" smtClean="0">
                <a:solidFill>
                  <a:srgbClr val="FFFF00"/>
                </a:solidFill>
                <a:effectLst>
                  <a:outerShdw blurRad="38100" dist="38100" dir="2700000" algn="tl">
                    <a:srgbClr val="000000">
                      <a:alpha val="43137"/>
                    </a:srgbClr>
                  </a:outerShdw>
                </a:effectLst>
                <a:latin typeface="+mj-lt"/>
                <a:cs typeface="Tahoma" pitchFamily="34" charset="0"/>
              </a:rPr>
              <a:t>Nhật</a:t>
            </a:r>
            <a:r>
              <a:rPr lang="en-US" sz="60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7200" b="1" dirty="0" smtClean="0">
                <a:solidFill>
                  <a:srgbClr val="FFFF00"/>
                </a:solidFill>
                <a:effectLst>
                  <a:outerShdw blurRad="38100" dist="38100" dir="2700000" algn="tl">
                    <a:srgbClr val="000000">
                      <a:alpha val="43137"/>
                    </a:srgbClr>
                  </a:outerShdw>
                </a:effectLst>
                <a:latin typeface="+mj-lt"/>
                <a:cs typeface="Tahoma" pitchFamily="34" charset="0"/>
              </a:rPr>
              <a:t>XVII </a:t>
            </a:r>
          </a:p>
          <a:p>
            <a:pPr eaLnBrk="1" hangingPunct="1">
              <a:lnSpc>
                <a:spcPct val="105000"/>
              </a:lnSpc>
            </a:pP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Thường</a:t>
            </a:r>
            <a:r>
              <a:rPr lang="en-US" sz="6600" b="1" dirty="0" smtClean="0">
                <a:solidFill>
                  <a:srgbClr val="FFFF00"/>
                </a:solidFill>
                <a:effectLst>
                  <a:outerShdw blurRad="38100" dist="38100" dir="2700000" algn="tl">
                    <a:srgbClr val="000000">
                      <a:alpha val="43137"/>
                    </a:srgbClr>
                  </a:outerShdw>
                </a:effectLst>
                <a:latin typeface="+mj-lt"/>
                <a:cs typeface="Tahoma" pitchFamily="34" charset="0"/>
              </a:rPr>
              <a:t> </a:t>
            </a:r>
            <a:r>
              <a:rPr lang="en-US" sz="6600" b="1" dirty="0" err="1" smtClean="0">
                <a:solidFill>
                  <a:srgbClr val="FFFF00"/>
                </a:solidFill>
                <a:effectLst>
                  <a:outerShdw blurRad="38100" dist="38100" dir="2700000" algn="tl">
                    <a:srgbClr val="000000">
                      <a:alpha val="43137"/>
                    </a:srgbClr>
                  </a:outerShdw>
                </a:effectLst>
                <a:latin typeface="+mj-lt"/>
                <a:cs typeface="Tahoma" pitchFamily="34" charset="0"/>
              </a:rPr>
              <a:t>niên</a:t>
            </a:r>
            <a:endParaRPr lang="en-US" sz="6600" b="1" dirty="0" smtClean="0">
              <a:solidFill>
                <a:srgbClr val="FFFF00"/>
              </a:solidFill>
              <a:effectLst>
                <a:outerShdw blurRad="38100" dist="38100" dir="2700000" algn="tl">
                  <a:srgbClr val="000000">
                    <a:alpha val="43137"/>
                  </a:srgbClr>
                </a:outerShdw>
              </a:effectLst>
              <a:latin typeface="+mj-lt"/>
              <a:cs typeface="Tahoma" pitchFamily="34" charset="0"/>
            </a:endParaRPr>
          </a:p>
        </p:txBody>
      </p:sp>
      <p:sp>
        <p:nvSpPr>
          <p:cNvPr id="1946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125695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dirty="0">
                <a:solidFill>
                  <a:srgbClr val="003399"/>
                </a:solidFill>
                <a:latin typeface="+mj-lt"/>
                <a:cs typeface="Times New Roman" pitchFamily="18" charset="0"/>
              </a:rPr>
              <a:t>Tôi là ánh sáng thế gian. Ai theo tôi, sẽ nhận được ánh sáng đem lại sự sống.</a:t>
            </a:r>
            <a:endParaRPr lang="en-US" sz="6600" b="0" dirty="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pPr fontAlgn="auto">
              <a:spcBef>
                <a:spcPts val="0"/>
              </a:spcBef>
              <a:spcAft>
                <a:spcPts val="0"/>
              </a:spcAft>
            </a:pPr>
            <a:r>
              <a:rPr lang="en-US" sz="3200" b="1" u="sng">
                <a:solidFill>
                  <a:srgbClr val="C00000"/>
                </a:solidFill>
                <a:effectLst>
                  <a:outerShdw blurRad="38100" dist="38100" dir="2700000" algn="tl">
                    <a:srgbClr val="000000">
                      <a:alpha val="43137"/>
                    </a:srgbClr>
                  </a:outerShdw>
                </a:effectLst>
                <a:latin typeface="UTM American Sans"/>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fontAlgn="auto">
              <a:spcBef>
                <a:spcPts val="0"/>
              </a:spcBef>
              <a:spcAft>
                <a:spcPts val="0"/>
              </a:spcAft>
            </a:pPr>
            <a:r>
              <a:rPr lang="en-US" sz="3600" b="1" u="sng">
                <a:solidFill>
                  <a:srgbClr val="C00000"/>
                </a:solidFill>
                <a:effectLst>
                  <a:outerShdw blurRad="38100" dist="38100" dir="2700000" algn="tl">
                    <a:srgbClr val="000000">
                      <a:alpha val="43137"/>
                    </a:srgbClr>
                  </a:outerShdw>
                </a:effectLst>
                <a:latin typeface="UTM American Sans"/>
                <a:cs typeface="Times New Roman" pitchFamily="18" charset="0"/>
              </a:rPr>
              <a:t>Alleluia:</a:t>
            </a:r>
          </a:p>
        </p:txBody>
      </p:sp>
    </p:spTree>
    <p:extLst>
      <p:ext uri="{BB962C8B-B14F-4D97-AF65-F5344CB8AC3E}">
        <p14:creationId xmlns:p14="http://schemas.microsoft.com/office/powerpoint/2010/main" val="3411519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1600253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770279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31551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 LỄ TÌNH YÊU</a:t>
            </a:r>
          </a:p>
          <a:p>
            <a:pPr marL="27385" indent="0" algn="ctr">
              <a:lnSpc>
                <a:spcPct val="120000"/>
              </a:lnSpc>
              <a:buNone/>
            </a:pPr>
            <a:r>
              <a:rPr lang="en-US" altLang="en-US" sz="4800" b="1" i="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Thế Thông- Miên Ly</a:t>
            </a:r>
            <a:endParaRPr lang="en-US" altLang="en-US" sz="28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4998111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85750"/>
            <a:ext cx="9144000" cy="4857750"/>
          </a:xfrm>
        </p:spPr>
        <p:txBody>
          <a:bodyPr>
            <a:noAutofit/>
          </a:bodyPr>
          <a:lstStyle/>
          <a:p>
            <a:pPr marL="27385" indent="0" algn="just">
              <a:lnSpc>
                <a:spcPct val="130000"/>
              </a:lnSpc>
              <a:buNone/>
            </a:pPr>
            <a:r>
              <a:rPr lang="en-US" sz="3600" u="sng" dirty="0">
                <a:solidFill>
                  <a:srgbClr val="FF0000"/>
                </a:solidFill>
              </a:rPr>
              <a:t>Tk1:</a:t>
            </a:r>
            <a:r>
              <a:rPr lang="en-US" sz="3600" dirty="0">
                <a:solidFill>
                  <a:srgbClr val="002060"/>
                </a:solidFill>
              </a:rPr>
              <a:t> </a:t>
            </a:r>
            <a:r>
              <a:rPr lang="vi-VN" sz="3600" dirty="0">
                <a:solidFill>
                  <a:srgbClr val="002060"/>
                </a:solidFill>
              </a:rPr>
              <a:t>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a:t>
            </a:r>
            <a:endParaRPr lang="en-US" altLang="en-US" sz="3600" u="sng" dirty="0">
              <a:solidFill>
                <a:srgbClr val="002060"/>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3990881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590550"/>
            <a:ext cx="9144000" cy="4552950"/>
          </a:xfrm>
        </p:spPr>
        <p:txBody>
          <a:bodyPr>
            <a:noAutofit/>
          </a:bodyPr>
          <a:lstStyle/>
          <a:p>
            <a:pPr marL="27385" indent="0" algn="just">
              <a:lnSpc>
                <a:spcPct val="120000"/>
              </a:lnSpc>
              <a:buNone/>
            </a:pPr>
            <a:r>
              <a:rPr lang="en-US" altLang="en-US" sz="5400" u="sng" dirty="0" err="1">
                <a:solidFill>
                  <a:srgbClr val="FF0000"/>
                </a:solidFill>
                <a:latin typeface="+mj-lt"/>
                <a:ea typeface="Tahoma" panose="020B0604030504040204" pitchFamily="34" charset="0"/>
                <a:cs typeface="Times New Roman" panose="02020603050405020304" pitchFamily="18" charset="0"/>
              </a:rPr>
              <a:t>Đk</a:t>
            </a:r>
            <a:r>
              <a:rPr lang="en-US" altLang="en-US" sz="5400" u="sng" dirty="0">
                <a:solidFill>
                  <a:srgbClr val="FF0000"/>
                </a:solidFill>
                <a:latin typeface="+mj-lt"/>
                <a:ea typeface="Tahoma" panose="020B0604030504040204" pitchFamily="34" charset="0"/>
                <a:cs typeface="Times New Roman" panose="02020603050405020304" pitchFamily="18" charset="0"/>
              </a:rPr>
              <a:t>:</a:t>
            </a:r>
            <a:r>
              <a:rPr lang="en-US" altLang="en-US" sz="5400" dirty="0">
                <a:solidFill>
                  <a:srgbClr val="003399"/>
                </a:solidFill>
                <a:latin typeface="+mj-lt"/>
                <a:ea typeface="Tahoma" panose="020B0604030504040204" pitchFamily="34" charset="0"/>
                <a:cs typeface="Times New Roman" panose="02020603050405020304" pitchFamily="18" charset="0"/>
              </a:rPr>
              <a:t> </a:t>
            </a:r>
            <a:r>
              <a:rPr lang="vi-VN" sz="5400" dirty="0" smtClean="0">
                <a:solidFill>
                  <a:srgbClr val="002060"/>
                </a:solidFill>
              </a:rPr>
              <a:t>Của </a:t>
            </a:r>
            <a:r>
              <a:rPr lang="vi-VN" sz="5400" dirty="0">
                <a:solidFill>
                  <a:srgbClr val="002060"/>
                </a:solidFill>
              </a:rPr>
              <a:t>lễ góp về dâng Chúa là bao sướng vui đau buồn. Dâng ước vọng mai sau, dâng tháng ngày đã qua </a:t>
            </a:r>
            <a:endParaRPr lang="en-US" altLang="en-US" sz="5400" u="sng" dirty="0">
              <a:solidFill>
                <a:srgbClr val="00206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9114927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209550"/>
            <a:ext cx="9144000" cy="4933950"/>
          </a:xfrm>
        </p:spPr>
        <p:txBody>
          <a:bodyPr>
            <a:noAutofit/>
          </a:bodyPr>
          <a:lstStyle/>
          <a:p>
            <a:pPr marL="27385" indent="0" algn="just">
              <a:lnSpc>
                <a:spcPct val="130000"/>
              </a:lnSpc>
              <a:buNone/>
            </a:pPr>
            <a:r>
              <a:rPr lang="en-US" sz="4800" u="sng" dirty="0">
                <a:solidFill>
                  <a:srgbClr val="FF0000"/>
                </a:solidFill>
              </a:rPr>
              <a:t>**:</a:t>
            </a:r>
            <a:r>
              <a:rPr lang="en-US" sz="4800" dirty="0">
                <a:solidFill>
                  <a:srgbClr val="002060"/>
                </a:solidFill>
              </a:rPr>
              <a:t> </a:t>
            </a:r>
            <a:r>
              <a:rPr lang="vi-VN" sz="4800" dirty="0">
                <a:solidFill>
                  <a:srgbClr val="002060"/>
                </a:solidFill>
              </a:rPr>
              <a:t> Nguyện dâng lên cả cuộc đời còn đang rong ruổi gian trần. Nguyện Chúa thương nhận lễ con dâng, nguyện Chúa ban nhiều thánh ân.</a:t>
            </a:r>
            <a:endParaRPr lang="en-US" altLang="en-US" sz="4400" u="sng" dirty="0">
              <a:solidFill>
                <a:srgbClr val="00206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2074694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09550"/>
            <a:ext cx="9144000" cy="4933950"/>
          </a:xfrm>
        </p:spPr>
        <p:txBody>
          <a:bodyPr>
            <a:noAutofit/>
          </a:bodyPr>
          <a:lstStyle/>
          <a:p>
            <a:pPr marL="27385" indent="0" algn="just">
              <a:lnSpc>
                <a:spcPct val="120000"/>
              </a:lnSpc>
              <a:buNone/>
            </a:pPr>
            <a:r>
              <a:rPr lang="en-US" sz="4000" b="1" u="sng" dirty="0">
                <a:solidFill>
                  <a:srgbClr val="FF0000"/>
                </a:solidFill>
              </a:rPr>
              <a:t>Tk2:</a:t>
            </a:r>
            <a:r>
              <a:rPr lang="en-US" sz="4000" b="1" dirty="0">
                <a:solidFill>
                  <a:srgbClr val="002060"/>
                </a:solidFill>
              </a:rPr>
              <a:t> </a:t>
            </a:r>
            <a:r>
              <a:rPr lang="vi-VN" sz="4000" b="1" dirty="0">
                <a:solidFill>
                  <a:srgbClr val="002060"/>
                </a:solidFill>
              </a:rPr>
              <a:t>Chỉ là thân phận người mong manh sao dám tiến dâng tình yêu. Chính Cha đã thương gọi con về để con bước đi cùng Cha. Con được nhận như của lễ dâng về từ nơi trần thế, cứu đời lầm than tội mê đem tình Chúa vào tim mỗi người.</a:t>
            </a:r>
            <a:endParaRPr lang="en-US" altLang="en-US" sz="4000" b="1" u="sng" dirty="0">
              <a:solidFill>
                <a:srgbClr val="00206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6706737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285750"/>
            <a:ext cx="9144000" cy="4857750"/>
          </a:xfrm>
        </p:spPr>
        <p:txBody>
          <a:bodyPr>
            <a:noAutofit/>
          </a:bodyPr>
          <a:lstStyle/>
          <a:p>
            <a:pPr marL="27385" indent="0" algn="just">
              <a:lnSpc>
                <a:spcPct val="120000"/>
              </a:lnSpc>
              <a:buNone/>
            </a:pPr>
            <a:r>
              <a:rPr lang="en-US" altLang="en-US" sz="5600" u="sng" dirty="0" err="1">
                <a:solidFill>
                  <a:srgbClr val="FF0000"/>
                </a:solidFill>
                <a:latin typeface="+mj-lt"/>
                <a:ea typeface="Tahoma" panose="020B0604030504040204" pitchFamily="34" charset="0"/>
                <a:cs typeface="Times New Roman" panose="02020603050405020304" pitchFamily="18" charset="0"/>
              </a:rPr>
              <a:t>Đk</a:t>
            </a:r>
            <a:r>
              <a:rPr lang="en-US" altLang="en-US" sz="5600" u="sng" dirty="0">
                <a:solidFill>
                  <a:srgbClr val="FF0000"/>
                </a:solidFill>
                <a:latin typeface="+mj-lt"/>
                <a:ea typeface="Tahoma" panose="020B0604030504040204" pitchFamily="34" charset="0"/>
                <a:cs typeface="Times New Roman" panose="02020603050405020304" pitchFamily="18" charset="0"/>
              </a:rPr>
              <a:t>:</a:t>
            </a:r>
            <a:r>
              <a:rPr lang="en-US" altLang="en-US" sz="5600" dirty="0">
                <a:solidFill>
                  <a:srgbClr val="003399"/>
                </a:solidFill>
                <a:latin typeface="+mj-lt"/>
                <a:ea typeface="Tahoma" panose="020B0604030504040204" pitchFamily="34" charset="0"/>
                <a:cs typeface="Times New Roman" panose="02020603050405020304" pitchFamily="18" charset="0"/>
              </a:rPr>
              <a:t> </a:t>
            </a:r>
            <a:r>
              <a:rPr lang="vi-VN" sz="5600" dirty="0"/>
              <a:t> </a:t>
            </a:r>
            <a:r>
              <a:rPr lang="vi-VN" sz="5600" dirty="0">
                <a:solidFill>
                  <a:srgbClr val="002060"/>
                </a:solidFill>
              </a:rPr>
              <a:t>Của lễ góp về dâng Chúa là bao sướng vui đau buồn. Dâng ước vọng mai sau, dâng tháng ngày đã qua </a:t>
            </a:r>
            <a:endParaRPr lang="en-US" altLang="en-US" sz="5600" u="sng" dirty="0">
              <a:solidFill>
                <a:srgbClr val="00206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2082387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r>
              <a:rPr lang="en-US" sz="4400" b="0" dirty="0" smtClean="0">
                <a:solidFill>
                  <a:srgbClr val="003399"/>
                </a:solidFill>
                <a:effectLst/>
                <a:latin typeface="+mj-lt"/>
                <a:cs typeface="Times New Roman" pitchFamily="18" charset="0"/>
              </a:rPr>
              <a:t>THỨ </a:t>
            </a:r>
            <a:r>
              <a:rPr lang="en-US" sz="4400" dirty="0" smtClean="0">
                <a:solidFill>
                  <a:srgbClr val="003399"/>
                </a:solidFill>
                <a:latin typeface="+mj-lt"/>
                <a:cs typeface="Times New Roman" pitchFamily="18" charset="0"/>
              </a:rPr>
              <a:t>HAI</a:t>
            </a:r>
            <a:endParaRPr lang="en-US" sz="4400" b="0" dirty="0" smtClean="0">
              <a:solidFill>
                <a:srgbClr val="003399"/>
              </a:solidFill>
              <a:effectLst/>
              <a:latin typeface="+mj-lt"/>
              <a:cs typeface="Times New Roman" pitchFamily="18" charset="0"/>
            </a:endParaRPr>
          </a:p>
          <a:p>
            <a:r>
              <a:rPr lang="vi-VN" sz="4400" b="0" dirty="0">
                <a:solidFill>
                  <a:srgbClr val="003399"/>
                </a:solidFill>
                <a:effectLst/>
                <a:latin typeface="+mj-lt"/>
                <a:cs typeface="Times New Roman" pitchFamily="18" charset="0"/>
              </a:rPr>
              <a:t>SAU CHÚA NHẬT </a:t>
            </a:r>
            <a:r>
              <a:rPr lang="vi-VN" sz="4400" b="0" dirty="0" smtClean="0">
                <a:solidFill>
                  <a:srgbClr val="003399"/>
                </a:solidFill>
                <a:effectLst/>
                <a:latin typeface="+mj-lt"/>
                <a:cs typeface="Times New Roman" pitchFamily="18" charset="0"/>
              </a:rPr>
              <a:t>X</a:t>
            </a:r>
            <a:r>
              <a:rPr lang="en-US" sz="4400" b="0" dirty="0" smtClean="0">
                <a:solidFill>
                  <a:srgbClr val="003399"/>
                </a:solidFill>
                <a:effectLst/>
                <a:latin typeface="+mj-lt"/>
                <a:cs typeface="Times New Roman" pitchFamily="18" charset="0"/>
              </a:rPr>
              <a:t>VII</a:t>
            </a:r>
            <a:r>
              <a:rPr lang="vi-VN" sz="4400" b="0" dirty="0" smtClean="0">
                <a:solidFill>
                  <a:srgbClr val="003399"/>
                </a:solidFill>
                <a:effectLst/>
                <a:latin typeface="+mj-lt"/>
                <a:cs typeface="Times New Roman" pitchFamily="18" charset="0"/>
              </a:rPr>
              <a:t> </a:t>
            </a:r>
            <a:endParaRPr lang="vi-VN" sz="4400" b="0" dirty="0">
              <a:solidFill>
                <a:srgbClr val="003399"/>
              </a:solidFill>
              <a:effectLst/>
              <a:latin typeface="+mj-lt"/>
              <a:cs typeface="Times New Roman" pitchFamily="18" charset="0"/>
            </a:endParaRPr>
          </a:p>
          <a:p>
            <a:r>
              <a:rPr lang="vi-VN" sz="4400" b="0" dirty="0">
                <a:solidFill>
                  <a:srgbClr val="003399"/>
                </a:solidFill>
                <a:effectLst/>
                <a:latin typeface="+mj-lt"/>
                <a:cs typeface="Times New Roman" pitchFamily="18" charset="0"/>
              </a:rPr>
              <a:t>THƯỜNG </a:t>
            </a:r>
            <a:r>
              <a:rPr lang="vi-VN" sz="4400" b="0" dirty="0" smtClean="0">
                <a:solidFill>
                  <a:srgbClr val="003399"/>
                </a:solidFill>
                <a:effectLst/>
                <a:latin typeface="+mj-lt"/>
                <a:cs typeface="Times New Roman" pitchFamily="18" charset="0"/>
              </a:rPr>
              <a:t>NIÊN</a:t>
            </a:r>
            <a:endParaRPr lang="en-US" sz="4400" b="0" dirty="0" smtClean="0">
              <a:solidFill>
                <a:srgbClr val="003399"/>
              </a:solidFill>
              <a:effectLst/>
              <a:latin typeface="+mj-lt"/>
              <a:cs typeface="Times New Roman" pitchFamily="18" charset="0"/>
            </a:endParaRPr>
          </a:p>
          <a:p>
            <a:r>
              <a:rPr lang="en-US" sz="4400" b="0" dirty="0" err="1" smtClean="0">
                <a:solidFill>
                  <a:srgbClr val="C00000"/>
                </a:solidFill>
                <a:effectLst/>
                <a:latin typeface="+mj-lt"/>
                <a:cs typeface="Times New Roman" pitchFamily="18" charset="0"/>
              </a:rPr>
              <a:t>Thánh</a:t>
            </a:r>
            <a:r>
              <a:rPr lang="en-US" sz="4400" b="0" dirty="0" smtClean="0">
                <a:solidFill>
                  <a:srgbClr val="C00000"/>
                </a:solidFill>
                <a:effectLst/>
                <a:latin typeface="+mj-lt"/>
                <a:cs typeface="Times New Roman" pitchFamily="18" charset="0"/>
              </a:rPr>
              <a:t> </a:t>
            </a:r>
            <a:r>
              <a:rPr lang="en-US" sz="4400" b="0" dirty="0" err="1" smtClean="0">
                <a:solidFill>
                  <a:srgbClr val="C00000"/>
                </a:solidFill>
                <a:effectLst/>
                <a:latin typeface="+mj-lt"/>
                <a:cs typeface="Times New Roman" pitchFamily="18" charset="0"/>
              </a:rPr>
              <a:t>Nữ</a:t>
            </a:r>
            <a:r>
              <a:rPr lang="en-US" sz="4400" b="0" dirty="0" smtClean="0">
                <a:solidFill>
                  <a:srgbClr val="C00000"/>
                </a:solidFill>
                <a:effectLst/>
                <a:latin typeface="+mj-lt"/>
                <a:cs typeface="Times New Roman" pitchFamily="18" charset="0"/>
              </a:rPr>
              <a:t> Martha, Maria </a:t>
            </a:r>
            <a:r>
              <a:rPr lang="en-US" sz="4400" b="0" dirty="0" err="1" smtClean="0">
                <a:solidFill>
                  <a:srgbClr val="C00000"/>
                </a:solidFill>
                <a:effectLst/>
                <a:latin typeface="+mj-lt"/>
                <a:cs typeface="Times New Roman" pitchFamily="18" charset="0"/>
              </a:rPr>
              <a:t>và</a:t>
            </a:r>
            <a:r>
              <a:rPr lang="en-US" sz="4400" b="0" dirty="0" smtClean="0">
                <a:solidFill>
                  <a:srgbClr val="C00000"/>
                </a:solidFill>
                <a:effectLst/>
                <a:latin typeface="+mj-lt"/>
                <a:cs typeface="Times New Roman" pitchFamily="18" charset="0"/>
              </a:rPr>
              <a:t> </a:t>
            </a:r>
            <a:r>
              <a:rPr lang="en-US" sz="4400" b="0" dirty="0" err="1" smtClean="0">
                <a:solidFill>
                  <a:srgbClr val="C00000"/>
                </a:solidFill>
                <a:effectLst/>
                <a:latin typeface="+mj-lt"/>
                <a:cs typeface="Times New Roman" pitchFamily="18" charset="0"/>
              </a:rPr>
              <a:t>Ladarô</a:t>
            </a:r>
            <a:endParaRPr lang="en-US" sz="4400" b="0" dirty="0" smtClean="0">
              <a:solidFill>
                <a:srgbClr val="C00000"/>
              </a:solidFill>
              <a:effectLst/>
              <a:latin typeface="+mj-lt"/>
              <a:cs typeface="Times New Roman" pitchFamily="18" charset="0"/>
            </a:endParaRPr>
          </a:p>
          <a:p>
            <a:r>
              <a:rPr lang="en-US" sz="4400" b="0" dirty="0" err="1" smtClean="0">
                <a:solidFill>
                  <a:srgbClr val="C00000"/>
                </a:solidFill>
                <a:effectLst/>
                <a:latin typeface="+mj-lt"/>
                <a:cs typeface="Times New Roman" pitchFamily="18" charset="0"/>
              </a:rPr>
              <a:t>Lễ</a:t>
            </a:r>
            <a:r>
              <a:rPr lang="en-US" sz="4400" b="0" dirty="0" smtClean="0">
                <a:solidFill>
                  <a:srgbClr val="C00000"/>
                </a:solidFill>
                <a:effectLst/>
                <a:latin typeface="+mj-lt"/>
                <a:cs typeface="Times New Roman" pitchFamily="18" charset="0"/>
              </a:rPr>
              <a:t> </a:t>
            </a:r>
            <a:r>
              <a:rPr lang="en-US" sz="4400" b="0" dirty="0" err="1" smtClean="0">
                <a:solidFill>
                  <a:srgbClr val="C00000"/>
                </a:solidFill>
                <a:effectLst/>
                <a:latin typeface="+mj-lt"/>
                <a:cs typeface="Times New Roman" pitchFamily="18" charset="0"/>
              </a:rPr>
              <a:t>Nhớ</a:t>
            </a:r>
            <a:endParaRPr lang="en-US" sz="4400" b="0" dirty="0" smtClean="0">
              <a:solidFill>
                <a:srgbClr val="C00000"/>
              </a:solidFill>
              <a:effectLst/>
              <a:latin typeface="+mj-lt"/>
              <a:cs typeface="Times New Roman" pitchFamily="18" charset="0"/>
            </a:endParaRPr>
          </a:p>
          <a:p>
            <a:r>
              <a:rPr lang="en-US" sz="4400" i="1" dirty="0" smtClean="0">
                <a:solidFill>
                  <a:srgbClr val="C00000"/>
                </a:solidFill>
                <a:latin typeface="+mj-lt"/>
                <a:cs typeface="Times New Roman" pitchFamily="18" charset="0"/>
              </a:rPr>
              <a:t>( </a:t>
            </a:r>
            <a:r>
              <a:rPr lang="en-US" sz="4400" i="1" dirty="0" err="1" smtClean="0">
                <a:solidFill>
                  <a:srgbClr val="C00000"/>
                </a:solidFill>
                <a:latin typeface="+mj-lt"/>
                <a:cs typeface="Times New Roman" pitchFamily="18" charset="0"/>
              </a:rPr>
              <a:t>Sách</a:t>
            </a:r>
            <a:r>
              <a:rPr lang="en-US" sz="4400" i="1" dirty="0" smtClean="0">
                <a:solidFill>
                  <a:srgbClr val="C00000"/>
                </a:solidFill>
                <a:latin typeface="+mj-lt"/>
                <a:cs typeface="Times New Roman" pitchFamily="18" charset="0"/>
              </a:rPr>
              <a:t> </a:t>
            </a:r>
            <a:r>
              <a:rPr lang="en-US" sz="4400" i="1" dirty="0" err="1" smtClean="0">
                <a:solidFill>
                  <a:srgbClr val="C00000"/>
                </a:solidFill>
                <a:latin typeface="+mj-lt"/>
                <a:cs typeface="Times New Roman" pitchFamily="18" charset="0"/>
              </a:rPr>
              <a:t>bài</a:t>
            </a:r>
            <a:r>
              <a:rPr lang="en-US" sz="4400" i="1" dirty="0" smtClean="0">
                <a:solidFill>
                  <a:srgbClr val="C00000"/>
                </a:solidFill>
                <a:latin typeface="+mj-lt"/>
                <a:cs typeface="Times New Roman" pitchFamily="18" charset="0"/>
              </a:rPr>
              <a:t> </a:t>
            </a:r>
            <a:r>
              <a:rPr lang="en-US" sz="4400" i="1" dirty="0" err="1" smtClean="0">
                <a:solidFill>
                  <a:srgbClr val="C00000"/>
                </a:solidFill>
                <a:latin typeface="+mj-lt"/>
                <a:cs typeface="Times New Roman" pitchFamily="18" charset="0"/>
              </a:rPr>
              <a:t>đọc</a:t>
            </a:r>
            <a:r>
              <a:rPr lang="en-US" sz="4400" i="1" dirty="0" smtClean="0">
                <a:solidFill>
                  <a:srgbClr val="C00000"/>
                </a:solidFill>
                <a:latin typeface="+mj-lt"/>
                <a:cs typeface="Times New Roman" pitchFamily="18" charset="0"/>
              </a:rPr>
              <a:t> </a:t>
            </a:r>
            <a:r>
              <a:rPr lang="en-US" sz="4400" i="1" dirty="0" err="1" smtClean="0">
                <a:solidFill>
                  <a:srgbClr val="C00000"/>
                </a:solidFill>
                <a:latin typeface="+mj-lt"/>
                <a:cs typeface="Times New Roman" pitchFamily="18" charset="0"/>
              </a:rPr>
              <a:t>quyển</a:t>
            </a:r>
            <a:r>
              <a:rPr lang="en-US" sz="4400" i="1" dirty="0" smtClean="0">
                <a:solidFill>
                  <a:srgbClr val="C00000"/>
                </a:solidFill>
                <a:latin typeface="+mj-lt"/>
                <a:cs typeface="Times New Roman" pitchFamily="18" charset="0"/>
              </a:rPr>
              <a:t> 2 </a:t>
            </a:r>
            <a:r>
              <a:rPr lang="en-US" sz="4400" i="1" dirty="0" err="1" smtClean="0">
                <a:solidFill>
                  <a:srgbClr val="C00000"/>
                </a:solidFill>
                <a:latin typeface="+mj-lt"/>
                <a:cs typeface="Times New Roman" pitchFamily="18" charset="0"/>
              </a:rPr>
              <a:t>trang</a:t>
            </a:r>
            <a:r>
              <a:rPr lang="en-US" sz="4400" i="1" dirty="0" smtClean="0">
                <a:solidFill>
                  <a:srgbClr val="C00000"/>
                </a:solidFill>
                <a:latin typeface="+mj-lt"/>
                <a:cs typeface="Times New Roman" pitchFamily="18" charset="0"/>
              </a:rPr>
              <a:t> 764)</a:t>
            </a:r>
            <a:endParaRPr lang="en-US" sz="4400" b="0" i="1" dirty="0" smtClean="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513617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sz="4800" u="sng" dirty="0">
                <a:solidFill>
                  <a:srgbClr val="FF0000"/>
                </a:solidFill>
              </a:rPr>
              <a:t>**:</a:t>
            </a:r>
            <a:r>
              <a:rPr lang="en-US" sz="4800" dirty="0">
                <a:solidFill>
                  <a:srgbClr val="002060"/>
                </a:solidFill>
              </a:rPr>
              <a:t> </a:t>
            </a:r>
            <a:r>
              <a:rPr lang="vi-VN" sz="4800" dirty="0">
                <a:solidFill>
                  <a:srgbClr val="002060"/>
                </a:solidFill>
              </a:rPr>
              <a:t> Nguyện dâng lên cả cuộc đời còn đang rong ruổi gian trần. Nguyện Chúa thương nhận lễ con dâng, nguyện Chúa ban nhiều thánh ân.</a:t>
            </a:r>
            <a:endParaRPr lang="en-US" altLang="en-US" sz="4400" u="sng" dirty="0">
              <a:solidFill>
                <a:srgbClr val="00206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3331506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925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466857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VANG TÌNH YÊU CHÚA</a:t>
            </a:r>
            <a:endParaRPr lang="vi-VN"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Đinh Minh Hoàng</a:t>
            </a:r>
            <a:endParaRPr lang="en-US"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07893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200"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200"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200" dirty="0" smtClean="0">
                <a:solidFill>
                  <a:srgbClr val="002060"/>
                </a:solidFill>
                <a:latin typeface="+mj-lt"/>
                <a:cs typeface="Times New Roman" panose="02020603050405020304" pitchFamily="18" charset="0"/>
              </a:rPr>
              <a:t>Tình yêu Thiên Chúa như vầng dương soi </a:t>
            </a:r>
            <a:r>
              <a:rPr lang="en-US" sz="4200" dirty="0" err="1" smtClean="0">
                <a:solidFill>
                  <a:srgbClr val="002060"/>
                </a:solidFill>
                <a:latin typeface="+mj-lt"/>
                <a:cs typeface="Times New Roman" panose="02020603050405020304" pitchFamily="18" charset="0"/>
              </a:rPr>
              <a:t>tỏa</a:t>
            </a:r>
            <a:r>
              <a:rPr lang="en-US" sz="4200" dirty="0" smtClean="0">
                <a:solidFill>
                  <a:srgbClr val="002060"/>
                </a:solidFill>
                <a:latin typeface="+mj-lt"/>
                <a:cs typeface="Times New Roman" panose="02020603050405020304" pitchFamily="18" charset="0"/>
              </a:rPr>
              <a:t> khắp nơi. Tình yêu Thiên Chúa là vì sao giữa đêm mù tối. Tình yêu Thiên Chúa dìu con vượt qua sóng đời nổi trôi. Thuyền con giữa dòng đại dương bấp bênh Ngài ơi. </a:t>
            </a:r>
            <a:endParaRPr lang="en-US" sz="4200"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36230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lnSpc>
                <a:spcPct val="120000"/>
              </a:lnSpc>
              <a:buNone/>
            </a:pPr>
            <a:r>
              <a:rPr lang="en-US" sz="4200"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200" dirty="0" smtClean="0">
                <a:solidFill>
                  <a:srgbClr val="002060"/>
                </a:solidFill>
                <a:latin typeface="+mj-lt"/>
                <a:cs typeface="Times New Roman" panose="02020603050405020304" pitchFamily="18" charset="0"/>
              </a:rPr>
              <a:t>Tình yêu Thiên Chúa như dòng sông êm đềm lướt trôi. Chảy xuôi năm tháng để hồn thơ tắm trong tình mến. Tình yêu Thiên Chúa nồng say là hương gió trời dịu êm. Dìu đưa tháng ngày bình yên với bao êm đềm. </a:t>
            </a:r>
            <a:endParaRPr lang="en-US" sz="4200"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45453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200" u="sng" dirty="0" err="1">
                <a:solidFill>
                  <a:srgbClr val="C00000"/>
                </a:solidFill>
              </a:rPr>
              <a:t>Đk</a:t>
            </a:r>
            <a:r>
              <a:rPr lang="en-US" sz="4200" u="sng" dirty="0">
                <a:solidFill>
                  <a:srgbClr val="C00000"/>
                </a:solidFill>
              </a:rPr>
              <a:t>:</a:t>
            </a:r>
            <a:r>
              <a:rPr lang="en-US" sz="4200" dirty="0">
                <a:solidFill>
                  <a:srgbClr val="002060"/>
                </a:solidFill>
              </a:rPr>
              <a:t> Con ca ngợi ngàn đời tình Ngài kiên vững. Suối thiêng dạt dào ngọt ngào tình yêu mến thương. Tình Ngài ngàn năm như núi cao, sông dài, biển khơi. Cao vời tình Cha con hát ca muôn đời chẳng ngơi. </a:t>
            </a:r>
            <a:endParaRPr lang="vi-VN" sz="4200" b="1"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55720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lnSpc>
                <a:spcPct val="130000"/>
              </a:lnSpc>
              <a:buNone/>
            </a:pPr>
            <a:r>
              <a:rPr lang="en-US" sz="4000" u="sng" dirty="0">
                <a:solidFill>
                  <a:srgbClr val="C00000"/>
                </a:solidFill>
              </a:rPr>
              <a:t>Tk2:</a:t>
            </a:r>
            <a:r>
              <a:rPr lang="en-US" sz="4000" dirty="0">
                <a:solidFill>
                  <a:srgbClr val="002060"/>
                </a:solidFill>
              </a:rPr>
              <a:t> Tình yêu Thiên Chúa như mùa xuân tô đẹp ước mơ. Tuổi thơ yêu dấu ngày và đêm khát khao tình Chúa. Ngài luôn dõi bước đời con đổ muôn phúc ân tràn lan. Và luôn đỡ nâng ủi an những khi sầu vương.</a:t>
            </a:r>
            <a:endParaRPr lang="en-US" sz="4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331207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p:spPr>
        <p:txBody>
          <a:bodyPr>
            <a:noAutofit/>
          </a:bodyPr>
          <a:lstStyle/>
          <a:p>
            <a:pPr marL="27432" indent="0" algn="just">
              <a:lnSpc>
                <a:spcPct val="130000"/>
              </a:lnSpc>
              <a:buNone/>
            </a:pPr>
            <a:r>
              <a:rPr lang="en-US" sz="4000" u="sng" dirty="0">
                <a:solidFill>
                  <a:srgbClr val="C00000"/>
                </a:solidFill>
              </a:rPr>
              <a:t>**:</a:t>
            </a:r>
            <a:r>
              <a:rPr lang="en-US" sz="4000" dirty="0">
                <a:solidFill>
                  <a:srgbClr val="002060"/>
                </a:solidFill>
              </a:rPr>
              <a:t> Tình yêu Thiên Chúa không nhạt phai dẫu đời đổi thay. Nào ai có biết tình Ngài luôn sắt son bền vững. Là Chân, Thiện, </a:t>
            </a:r>
            <a:r>
              <a:rPr lang="en-US" sz="4000" dirty="0" err="1">
                <a:solidFill>
                  <a:srgbClr val="002060"/>
                </a:solidFill>
              </a:rPr>
              <a:t>Mỹ</a:t>
            </a:r>
            <a:r>
              <a:rPr lang="en-US" sz="4000" dirty="0">
                <a:solidFill>
                  <a:srgbClr val="002060"/>
                </a:solidFill>
              </a:rPr>
              <a:t> thẳm sâu để con kiếm tìm ngày đêm. Hồn con khát vọng cậy trông vững tin nơi Ngài. </a:t>
            </a:r>
            <a:endParaRPr lang="en-US" sz="40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103222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200" u="sng" dirty="0" err="1">
                <a:solidFill>
                  <a:srgbClr val="C00000"/>
                </a:solidFill>
              </a:rPr>
              <a:t>Đk</a:t>
            </a:r>
            <a:r>
              <a:rPr lang="en-US" sz="4200" u="sng" dirty="0">
                <a:solidFill>
                  <a:srgbClr val="C00000"/>
                </a:solidFill>
              </a:rPr>
              <a:t>:</a:t>
            </a:r>
            <a:r>
              <a:rPr lang="en-US" sz="4200" dirty="0">
                <a:solidFill>
                  <a:srgbClr val="002060"/>
                </a:solidFill>
              </a:rPr>
              <a:t> Con ca ngợi ngàn đời tình Ngài kiên vững. Suối thiêng dạt dào ngọt ngào tình yêu mến thương. Tình Ngài ngàn năm như núi cao, sông dài, biển khơi. Cao vời tình Cha con hát ca muôn đời chẳng ngơi. </a:t>
            </a:r>
            <a:endParaRPr lang="vi-VN" sz="4200" b="1" dirty="0">
              <a:solidFill>
                <a:srgbClr val="00206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15428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2397200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345328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1660222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Kết </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 </a:t>
            </a:r>
          </a:p>
          <a:p>
            <a:pPr marL="27432" indent="0" algn="ctr">
              <a:lnSpc>
                <a:spcPct val="120000"/>
              </a:lnSpc>
              <a:buNone/>
            </a:pP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CẢM TẠ CHÚA</a:t>
            </a:r>
            <a:endParaRPr lang="vi-VN"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dirty="0" smtClean="0">
                <a:solidFill>
                  <a:srgbClr val="003296"/>
                </a:solidFill>
                <a:effectLst>
                  <a:outerShdw blurRad="38100" dist="38100" dir="2700000" algn="tl">
                    <a:srgbClr val="000000">
                      <a:alpha val="43137"/>
                    </a:srgbClr>
                  </a:outerShdw>
                </a:effectLst>
                <a:latin typeface="+mj-lt"/>
                <a:ea typeface="Tahoma" pitchFamily="34" charset="0"/>
                <a:cs typeface="Times New Roman" pitchFamily="18" charset="0"/>
              </a:rPr>
              <a:t>Đàm Minh Hoa</a:t>
            </a:r>
            <a:endParaRPr lang="en-US" sz="2400" b="1" i="1" dirty="0">
              <a:solidFill>
                <a:srgbClr val="003296"/>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5856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lnSpc>
                <a:spcPct val="120000"/>
              </a:lnSpc>
              <a:buNone/>
            </a:pPr>
            <a:r>
              <a:rPr lang="en-US" sz="49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9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smtClean="0">
                <a:solidFill>
                  <a:srgbClr val="002060"/>
                </a:solidFill>
                <a:latin typeface="+mj-lt"/>
                <a:cs typeface="Times New Roman" panose="02020603050405020304" pitchFamily="18" charset="0"/>
              </a:rPr>
              <a:t>Đến muôn đời con cảm tạ ơn Chúa. </a:t>
            </a:r>
            <a:r>
              <a:rPr lang="en-US" sz="4900" b="1" dirty="0">
                <a:solidFill>
                  <a:srgbClr val="002060"/>
                </a:solidFill>
                <a:cs typeface="Times New Roman" panose="02020603050405020304" pitchFamily="18" charset="0"/>
              </a:rPr>
              <a:t>Đến muôn đời con </a:t>
            </a:r>
            <a:r>
              <a:rPr lang="en-US" sz="4900" b="1" dirty="0" smtClean="0">
                <a:solidFill>
                  <a:srgbClr val="002060"/>
                </a:solidFill>
                <a:cs typeface="Times New Roman" panose="02020603050405020304" pitchFamily="18" charset="0"/>
              </a:rPr>
              <a:t>ngợi khen Danh Chúa, muôn </a:t>
            </a:r>
            <a:r>
              <a:rPr lang="en-US" sz="4900" b="1" dirty="0" err="1" smtClean="0">
                <a:solidFill>
                  <a:srgbClr val="002060"/>
                </a:solidFill>
                <a:cs typeface="Times New Roman" panose="02020603050405020304" pitchFamily="18" charset="0"/>
              </a:rPr>
              <a:t>muôn</a:t>
            </a:r>
            <a:r>
              <a:rPr lang="en-US" sz="4900" b="1" dirty="0" smtClean="0">
                <a:solidFill>
                  <a:srgbClr val="002060"/>
                </a:solidFill>
                <a:cs typeface="Times New Roman" panose="02020603050405020304" pitchFamily="18" charset="0"/>
              </a:rPr>
              <a:t> đời con ca vang tình thương Chúa và mãi </a:t>
            </a:r>
            <a:r>
              <a:rPr lang="en-US" sz="4900" b="1" dirty="0" err="1" smtClean="0">
                <a:solidFill>
                  <a:srgbClr val="002060"/>
                </a:solidFill>
                <a:cs typeface="Times New Roman" panose="02020603050405020304" pitchFamily="18" charset="0"/>
              </a:rPr>
              <a:t>mãi</a:t>
            </a:r>
            <a:r>
              <a:rPr lang="en-US" sz="4900" b="1" dirty="0" smtClean="0">
                <a:solidFill>
                  <a:srgbClr val="002060"/>
                </a:solidFill>
                <a:cs typeface="Times New Roman" panose="02020603050405020304" pitchFamily="18" charset="0"/>
              </a:rPr>
              <a:t> con nhớ công ơn Người. </a:t>
            </a:r>
            <a:endParaRPr lang="en-US" sz="49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1685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lnSpc>
                <a:spcPct val="120000"/>
              </a:lnSpc>
              <a:buNone/>
            </a:pPr>
            <a:r>
              <a:rPr lang="en-US" sz="49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9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smtClean="0">
                <a:solidFill>
                  <a:srgbClr val="002060"/>
                </a:solidFill>
                <a:latin typeface="+mj-lt"/>
                <a:cs typeface="Times New Roman" panose="02020603050405020304" pitchFamily="18" charset="0"/>
              </a:rPr>
              <a:t>Vì tình yêu bao la Chúa nâng đỡ con như phượng hoàng tung đôi cánh. Chúa dắt dìu con đi trong ánh sáng Ngài hạnh phúc nào hơn. </a:t>
            </a:r>
            <a:endParaRPr lang="en-US" sz="49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02212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50"/>
            <a:ext cx="9144000" cy="4857750"/>
          </a:xfrm>
        </p:spPr>
        <p:txBody>
          <a:bodyPr>
            <a:noAutofit/>
          </a:bodyPr>
          <a:lstStyle/>
          <a:p>
            <a:pPr marL="27432" indent="0" algn="just">
              <a:lnSpc>
                <a:spcPct val="120000"/>
              </a:lnSpc>
              <a:buNone/>
            </a:pPr>
            <a:r>
              <a:rPr lang="en-US" sz="49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9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smtClean="0">
                <a:solidFill>
                  <a:srgbClr val="002060"/>
                </a:solidFill>
                <a:latin typeface="+mj-lt"/>
                <a:cs typeface="Times New Roman" panose="02020603050405020304" pitchFamily="18" charset="0"/>
              </a:rPr>
              <a:t>Đến muôn đời con cảm tạ ơn Chúa. </a:t>
            </a:r>
            <a:r>
              <a:rPr lang="en-US" sz="4900" b="1" dirty="0">
                <a:solidFill>
                  <a:srgbClr val="002060"/>
                </a:solidFill>
                <a:cs typeface="Times New Roman" panose="02020603050405020304" pitchFamily="18" charset="0"/>
              </a:rPr>
              <a:t>Đến muôn đời con </a:t>
            </a:r>
            <a:r>
              <a:rPr lang="en-US" sz="4900" b="1" dirty="0" smtClean="0">
                <a:solidFill>
                  <a:srgbClr val="002060"/>
                </a:solidFill>
                <a:cs typeface="Times New Roman" panose="02020603050405020304" pitchFamily="18" charset="0"/>
              </a:rPr>
              <a:t>ngợi khen Danh Chúa, muôn </a:t>
            </a:r>
            <a:r>
              <a:rPr lang="en-US" sz="4900" b="1" dirty="0" err="1" smtClean="0">
                <a:solidFill>
                  <a:srgbClr val="002060"/>
                </a:solidFill>
                <a:cs typeface="Times New Roman" panose="02020603050405020304" pitchFamily="18" charset="0"/>
              </a:rPr>
              <a:t>muôn</a:t>
            </a:r>
            <a:r>
              <a:rPr lang="en-US" sz="4900" b="1" dirty="0" smtClean="0">
                <a:solidFill>
                  <a:srgbClr val="002060"/>
                </a:solidFill>
                <a:cs typeface="Times New Roman" panose="02020603050405020304" pitchFamily="18" charset="0"/>
              </a:rPr>
              <a:t> đời con ca vang tình thương Chúa và mãi </a:t>
            </a:r>
            <a:r>
              <a:rPr lang="en-US" sz="4900" b="1" dirty="0" err="1" smtClean="0">
                <a:solidFill>
                  <a:srgbClr val="002060"/>
                </a:solidFill>
                <a:cs typeface="Times New Roman" panose="02020603050405020304" pitchFamily="18" charset="0"/>
              </a:rPr>
              <a:t>mãi</a:t>
            </a:r>
            <a:r>
              <a:rPr lang="en-US" sz="4900" b="1" dirty="0" smtClean="0">
                <a:solidFill>
                  <a:srgbClr val="002060"/>
                </a:solidFill>
                <a:cs typeface="Times New Roman" panose="02020603050405020304" pitchFamily="18" charset="0"/>
              </a:rPr>
              <a:t> con nhớ công ơn Người. </a:t>
            </a:r>
            <a:endParaRPr lang="en-US" sz="49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72332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598613"/>
            <a:ext cx="7772400" cy="1101725"/>
          </a:xfrm>
        </p:spPr>
        <p:txBody>
          <a:bodyPr/>
          <a:lstStyle/>
          <a:p>
            <a:pPr eaLnBrk="1" hangingPunct="1"/>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2355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smtClean="0">
              <a:solidFill>
                <a:srgbClr val="FFFF00"/>
              </a:solidFill>
              <a:latin typeface="Times New Roman" pitchFamily="18" charset="0"/>
              <a:cs typeface="Times New Roman" pitchFamily="18" charset="0"/>
            </a:endParaRPr>
          </a:p>
        </p:txBody>
      </p:sp>
      <p:sp>
        <p:nvSpPr>
          <p:cNvPr id="2355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396333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r>
              <a:rPr lang="en-US" sz="5800" b="0" dirty="0" smtClean="0">
                <a:solidFill>
                  <a:schemeClr val="accent2">
                    <a:lumMod val="50000"/>
                  </a:schemeClr>
                </a:solidFill>
                <a:effectLst/>
                <a:latin typeface="+mj-lt"/>
                <a:cs typeface="Times New Roman" pitchFamily="18" charset="0"/>
              </a:rPr>
              <a:t>CA NHẬP LỄ </a:t>
            </a:r>
          </a:p>
          <a:p>
            <a:r>
              <a:rPr lang="en-US" sz="8000" b="1" dirty="0" smtClean="0">
                <a:solidFill>
                  <a:srgbClr val="FF0000"/>
                </a:solidFill>
                <a:latin typeface="+mj-lt"/>
                <a:cs typeface="Times New Roman" pitchFamily="18" charset="0"/>
              </a:rPr>
              <a:t>CA MỪNG GIOAKIM VÀ ANNA</a:t>
            </a:r>
          </a:p>
          <a:p>
            <a:r>
              <a:rPr lang="en-US" sz="5200" b="1" i="1" dirty="0" smtClean="0">
                <a:solidFill>
                  <a:srgbClr val="C00000"/>
                </a:solidFill>
                <a:effectLst/>
                <a:latin typeface="+mj-lt"/>
                <a:cs typeface="Times New Roman" pitchFamily="18" charset="0"/>
              </a:rPr>
              <a:t>Phạm Thuyên</a:t>
            </a:r>
            <a:endParaRPr lang="en-US" sz="4800" b="1" i="1"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174408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9550"/>
            <a:ext cx="9144000" cy="4857750"/>
          </a:xfrm>
        </p:spPr>
        <p:txBody>
          <a:bodyPr>
            <a:noAutofit/>
          </a:bodyPr>
          <a:lstStyle/>
          <a:p>
            <a:pPr algn="just"/>
            <a:r>
              <a:rPr lang="en-US" sz="6000" u="sng" dirty="0" smtClean="0">
                <a:solidFill>
                  <a:srgbClr val="C00000"/>
                </a:solidFill>
                <a:latin typeface="+mj-lt"/>
                <a:cs typeface="Times New Roman" pitchFamily="18" charset="0"/>
              </a:rPr>
              <a:t>Tk2:</a:t>
            </a:r>
            <a:r>
              <a:rPr lang="en-US" sz="6000" dirty="0" smtClean="0">
                <a:solidFill>
                  <a:srgbClr val="003296"/>
                </a:solidFill>
                <a:latin typeface="+mj-lt"/>
                <a:cs typeface="Times New Roman" pitchFamily="18" charset="0"/>
              </a:rPr>
              <a:t> </a:t>
            </a:r>
            <a:r>
              <a:rPr lang="en-US" sz="6000" b="0" dirty="0" smtClean="0">
                <a:solidFill>
                  <a:srgbClr val="003296"/>
                </a:solidFill>
                <a:effectLst/>
                <a:latin typeface="+mj-lt"/>
                <a:cs typeface="Times New Roman" pitchFamily="18" charset="0"/>
              </a:rPr>
              <a:t>Niềm tin của Thánh Matta, đặt trọn vào Chúa Giê-su, phục vụ lợi danh chẳng màng, phục vụ chỉ biết sẵn sàng. </a:t>
            </a:r>
            <a:endParaRPr lang="en-US" sz="6000" b="0" dirty="0">
              <a:solidFill>
                <a:srgbClr val="003296"/>
              </a:solidFill>
              <a:effectLst/>
              <a:latin typeface="+mj-lt"/>
              <a:cs typeface="Times New Roman" pitchFamily="18" charset="0"/>
            </a:endParaRPr>
          </a:p>
        </p:txBody>
      </p:sp>
    </p:spTree>
    <p:extLst>
      <p:ext uri="{BB962C8B-B14F-4D97-AF65-F5344CB8AC3E}">
        <p14:creationId xmlns:p14="http://schemas.microsoft.com/office/powerpoint/2010/main" val="3156962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4857750"/>
          </a:xfrm>
        </p:spPr>
        <p:txBody>
          <a:bodyPr>
            <a:normAutofit/>
          </a:bodyPr>
          <a:lstStyle/>
          <a:p>
            <a:pPr algn="just"/>
            <a:r>
              <a:rPr lang="en-US" sz="7200" dirty="0" err="1" smtClean="0">
                <a:solidFill>
                  <a:srgbClr val="FF0000"/>
                </a:solidFill>
                <a:latin typeface="+mj-lt"/>
                <a:cs typeface="Times New Roman" pitchFamily="18" charset="0"/>
              </a:rPr>
              <a:t>Đk</a:t>
            </a:r>
            <a:r>
              <a:rPr lang="en-US" sz="7200" dirty="0" smtClean="0">
                <a:solidFill>
                  <a:srgbClr val="FF0000"/>
                </a:solidFill>
                <a:latin typeface="+mj-lt"/>
                <a:cs typeface="Times New Roman" pitchFamily="18" charset="0"/>
              </a:rPr>
              <a:t>:</a:t>
            </a:r>
            <a:r>
              <a:rPr lang="en-US" sz="7200" dirty="0" smtClean="0">
                <a:solidFill>
                  <a:srgbClr val="003296"/>
                </a:solidFill>
                <a:latin typeface="+mj-lt"/>
                <a:cs typeface="Times New Roman" pitchFamily="18" charset="0"/>
              </a:rPr>
              <a:t> </a:t>
            </a:r>
            <a:r>
              <a:rPr lang="en-US" sz="7200" dirty="0">
                <a:solidFill>
                  <a:srgbClr val="003296"/>
                </a:solidFill>
                <a:cs typeface="Times New Roman" pitchFamily="18" charset="0"/>
              </a:rPr>
              <a:t>Thánh </a:t>
            </a:r>
            <a:r>
              <a:rPr lang="en-US" sz="7200" dirty="0" smtClean="0">
                <a:solidFill>
                  <a:srgbClr val="003296"/>
                </a:solidFill>
                <a:cs typeface="Times New Roman" pitchFamily="18" charset="0"/>
              </a:rPr>
              <a:t>Matta một đời tín thác phục vụ. </a:t>
            </a:r>
            <a:r>
              <a:rPr lang="en-US" sz="7200" dirty="0">
                <a:solidFill>
                  <a:srgbClr val="003296"/>
                </a:solidFill>
                <a:cs typeface="Times New Roman" pitchFamily="18" charset="0"/>
              </a:rPr>
              <a:t>Thánh </a:t>
            </a:r>
            <a:r>
              <a:rPr lang="en-US" sz="7200" dirty="0" smtClean="0">
                <a:solidFill>
                  <a:srgbClr val="003296"/>
                </a:solidFill>
                <a:cs typeface="Times New Roman" pitchFamily="18" charset="0"/>
              </a:rPr>
              <a:t>Matta một đời theo Chúa Giê-su</a:t>
            </a:r>
            <a:endParaRPr lang="en-US" sz="7200" b="0" dirty="0">
              <a:solidFill>
                <a:srgbClr val="003296"/>
              </a:solidFill>
              <a:effectLst/>
              <a:latin typeface="+mj-lt"/>
              <a:cs typeface="Times New Roman" pitchFamily="18" charset="0"/>
            </a:endParaRPr>
          </a:p>
        </p:txBody>
      </p:sp>
    </p:spTree>
    <p:extLst>
      <p:ext uri="{BB962C8B-B14F-4D97-AF65-F5344CB8AC3E}">
        <p14:creationId xmlns:p14="http://schemas.microsoft.com/office/powerpoint/2010/main" val="2007559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1"/>
            <a:ext cx="9144000" cy="5138057"/>
          </a:xfrm>
          <a:prstGeom prst="rect">
            <a:avLst/>
          </a:prstGeom>
        </p:spPr>
      </p:pic>
    </p:spTree>
    <p:extLst>
      <p:ext uri="{BB962C8B-B14F-4D97-AF65-F5344CB8AC3E}">
        <p14:creationId xmlns:p14="http://schemas.microsoft.com/office/powerpoint/2010/main" val="1595837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57200" y="285750"/>
            <a:ext cx="784860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err="1" smtClean="0">
                <a:ln>
                  <a:noFill/>
                </a:ln>
                <a:solidFill>
                  <a:srgbClr val="FFFF00"/>
                </a:solidFill>
                <a:effectLst/>
                <a:uLnTx/>
                <a:uFillTx/>
                <a:latin typeface="UTM American Sans"/>
                <a:ea typeface="+mn-ea"/>
                <a:cs typeface="+mn-cs"/>
              </a:rPr>
              <a:t>Bài</a:t>
            </a:r>
            <a:r>
              <a:rPr kumimoji="0" lang="en-US" sz="2800" b="0" i="0" u="sng" strike="noStrike" kern="1200" cap="none" spc="0" normalizeH="0" baseline="0" noProof="0" dirty="0" smtClean="0">
                <a:ln>
                  <a:noFill/>
                </a:ln>
                <a:solidFill>
                  <a:srgbClr val="FFFF00"/>
                </a:solidFill>
                <a:effectLst/>
                <a:uLnTx/>
                <a:uFillTx/>
                <a:latin typeface="UTM American Sans"/>
                <a:ea typeface="+mn-ea"/>
                <a:cs typeface="+mn-cs"/>
              </a:rPr>
              <a:t> </a:t>
            </a:r>
            <a:r>
              <a:rPr kumimoji="0" lang="en-US" sz="2800" b="0" i="0" u="sng" strike="noStrike" kern="1200" cap="none" spc="0" normalizeH="0" baseline="0" noProof="0" dirty="0" err="1" smtClean="0">
                <a:ln>
                  <a:noFill/>
                </a:ln>
                <a:solidFill>
                  <a:srgbClr val="FFFF00"/>
                </a:solidFill>
                <a:effectLst/>
                <a:uLnTx/>
                <a:uFillTx/>
                <a:latin typeface="UTM American Sans"/>
                <a:ea typeface="+mn-ea"/>
                <a:cs typeface="+mn-cs"/>
              </a:rPr>
              <a:t>đọc</a:t>
            </a:r>
            <a:r>
              <a:rPr kumimoji="0" lang="en-US" sz="2800" b="0" i="0" u="sng" strike="noStrike" kern="1200" cap="none" spc="0" normalizeH="0" baseline="0" noProof="0" dirty="0" smtClean="0">
                <a:ln>
                  <a:noFill/>
                </a:ln>
                <a:solidFill>
                  <a:srgbClr val="FFFF00"/>
                </a:solidFill>
                <a:effectLst/>
                <a:uLnTx/>
                <a:uFillTx/>
                <a:latin typeface="UTM American Sans"/>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FFFF00"/>
                </a:solidFill>
                <a:effectLst/>
                <a:uLnTx/>
                <a:uFillTx/>
                <a:latin typeface="UTM American Sans"/>
                <a:ea typeface="+mn-ea"/>
                <a:cs typeface="+mn-cs"/>
              </a:rPr>
              <a:t>Nếu chúng ta yêu thương nhau, thì Thiên Chúa ở lại trong chúng ta</a:t>
            </a:r>
            <a:r>
              <a:rPr kumimoji="0" lang="vi-VN" sz="2800" b="0" i="1" u="none" strike="noStrike" kern="1200" cap="none" spc="0" normalizeH="0" baseline="0" noProof="0" dirty="0" smtClean="0">
                <a:ln>
                  <a:noFill/>
                </a:ln>
                <a:solidFill>
                  <a:srgbClr val="FFFF00"/>
                </a:solidFill>
                <a:effectLst/>
                <a:uLnTx/>
                <a:uFillTx/>
                <a:latin typeface="UTM American Sans"/>
                <a:ea typeface="+mn-ea"/>
                <a:cs typeface="+mn-cs"/>
              </a:rPr>
              <a:t>.</a:t>
            </a:r>
            <a:endParaRPr kumimoji="0" lang="en-US" sz="2800" b="0" i="1" u="none" strike="noStrike" kern="1200" cap="none" spc="0" normalizeH="0" baseline="0" noProof="0" dirty="0" smtClean="0">
              <a:ln>
                <a:noFill/>
              </a:ln>
              <a:solidFill>
                <a:srgbClr val="FFFF00"/>
              </a:solidFill>
              <a:effectLst/>
              <a:uLnTx/>
              <a:uFillTx/>
              <a:latin typeface="UTM America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FFFF00"/>
                </a:solidFill>
                <a:effectLst/>
                <a:uLnTx/>
                <a:uFillTx/>
                <a:latin typeface="UTM American Sans"/>
                <a:ea typeface="+mn-ea"/>
                <a:cs typeface="+mn-cs"/>
              </a:rPr>
              <a:t>Bài </a:t>
            </a:r>
            <a:r>
              <a:rPr kumimoji="0" lang="vi-VN" sz="2800" b="0" i="0" u="none" strike="noStrike" kern="1200" cap="none" spc="0" normalizeH="0" baseline="0" noProof="0" dirty="0">
                <a:ln>
                  <a:noFill/>
                </a:ln>
                <a:solidFill>
                  <a:srgbClr val="FFFF00"/>
                </a:solidFill>
                <a:effectLst/>
                <a:uLnTx/>
                <a:uFillTx/>
                <a:latin typeface="UTM American Sans"/>
                <a:ea typeface="+mn-ea"/>
                <a:cs typeface="+mn-cs"/>
              </a:rPr>
              <a:t>trích thư thứ nhất của thánh Gio-an tông đồ</a:t>
            </a:r>
            <a:r>
              <a:rPr kumimoji="0" lang="vi-VN" sz="2800" b="0" i="0" u="none" strike="noStrike" kern="1200" cap="none" spc="0" normalizeH="0" baseline="0" noProof="0" dirty="0" smtClean="0">
                <a:ln>
                  <a:noFill/>
                </a:ln>
                <a:solidFill>
                  <a:srgbClr val="FFFF00"/>
                </a:solidFill>
                <a:effectLst/>
                <a:uLnTx/>
                <a:uFillTx/>
                <a:latin typeface="UTM American Sans"/>
                <a:ea typeface="+mn-ea"/>
                <a:cs typeface="+mn-cs"/>
              </a:rPr>
              <a:t>.</a:t>
            </a:r>
            <a:endParaRPr kumimoji="0" lang="en-US" sz="2800" b="0" i="0" u="none" strike="noStrike" kern="1200" cap="none" spc="0" normalizeH="0" baseline="0" noProof="0" dirty="0" smtClean="0">
              <a:ln>
                <a:noFill/>
              </a:ln>
              <a:solidFill>
                <a:srgbClr val="FFFF00"/>
              </a:solidFill>
              <a:effectLst/>
              <a:uLnTx/>
              <a:uFillTx/>
              <a:latin typeface="UTM American Sans"/>
              <a:ea typeface="+mn-ea"/>
              <a:cs typeface="+mn-cs"/>
            </a:endParaRPr>
          </a:p>
        </p:txBody>
      </p:sp>
    </p:spTree>
    <p:extLst>
      <p:ext uri="{BB962C8B-B14F-4D97-AF65-F5344CB8AC3E}">
        <p14:creationId xmlns:p14="http://schemas.microsoft.com/office/powerpoint/2010/main" val="3667738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8000" dirty="0" err="1">
                <a:solidFill>
                  <a:srgbClr val="003399"/>
                </a:solidFill>
                <a:latin typeface="+mj-lt"/>
                <a:cs typeface="Times New Roman" pitchFamily="18" charset="0"/>
              </a:rPr>
              <a:t>Hãy</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nghiệm</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xem</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Chúa</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tốt</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lành</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biết</a:t>
            </a:r>
            <a:r>
              <a:rPr lang="en-US" sz="8000" dirty="0">
                <a:solidFill>
                  <a:srgbClr val="003399"/>
                </a:solidFill>
                <a:latin typeface="+mj-lt"/>
                <a:cs typeface="Times New Roman" pitchFamily="18" charset="0"/>
              </a:rPr>
              <a:t> </a:t>
            </a:r>
            <a:r>
              <a:rPr lang="en-US" sz="8000" dirty="0" err="1">
                <a:solidFill>
                  <a:srgbClr val="003399"/>
                </a:solidFill>
                <a:latin typeface="+mj-lt"/>
                <a:cs typeface="Times New Roman" pitchFamily="18" charset="0"/>
              </a:rPr>
              <a:t>mấy</a:t>
            </a:r>
            <a:r>
              <a:rPr lang="en-US" sz="8000" dirty="0">
                <a:solidFill>
                  <a:srgbClr val="003399"/>
                </a:solidFill>
                <a:latin typeface="+mj-lt"/>
                <a:cs typeface="Times New Roman" pitchFamily="18" charset="0"/>
              </a:rPr>
              <a:t>.</a:t>
            </a:r>
            <a:endParaRPr lang="en-US" sz="8000" b="0" dirty="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pPr fontAlgn="auto">
              <a:spcBef>
                <a:spcPts val="0"/>
              </a:spcBef>
              <a:spcAft>
                <a:spcPts val="0"/>
              </a:spcAft>
            </a:pPr>
            <a:r>
              <a:rPr lang="en-US" sz="4400" b="1" u="sng" smtClean="0">
                <a:solidFill>
                  <a:srgbClr val="C00000"/>
                </a:solidFill>
                <a:effectLst>
                  <a:outerShdw blurRad="38100" dist="38100" dir="2700000" algn="tl">
                    <a:srgbClr val="000000">
                      <a:alpha val="43137"/>
                    </a:srgbClr>
                  </a:outerShdw>
                </a:effectLst>
                <a:latin typeface="UTM American Sans"/>
                <a:cs typeface="Times New Roman" pitchFamily="18" charset="0"/>
              </a:rPr>
              <a:t>Đáp ca:</a:t>
            </a:r>
            <a:endParaRPr lang="en-US" sz="4400" b="1" u="sng">
              <a:solidFill>
                <a:srgbClr val="C00000"/>
              </a:solidFill>
              <a:effectLst>
                <a:outerShdw blurRad="38100" dist="38100" dir="2700000" algn="tl">
                  <a:srgbClr val="000000">
                    <a:alpha val="43137"/>
                  </a:srgbClr>
                </a:outerShdw>
              </a:effectLst>
              <a:latin typeface="UTM American Sans"/>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5750"/>
            <a:ext cx="40195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342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3562</TotalTime>
  <Words>747</Words>
  <Application>Microsoft Office PowerPoint</Application>
  <PresentationFormat>On-screen Show (16:9)</PresentationFormat>
  <Paragraphs>54</Paragraphs>
  <Slides>36</Slides>
  <Notes>0</Notes>
  <HiddenSlides>0</HiddenSlides>
  <MMClips>0</MMClips>
  <ScaleCrop>false</ScaleCrop>
  <HeadingPairs>
    <vt:vector size="4" baseType="variant">
      <vt:variant>
        <vt:lpstr>Theme</vt:lpstr>
      </vt:variant>
      <vt:variant>
        <vt:i4>8</vt:i4>
      </vt:variant>
      <vt:variant>
        <vt:lpstr>Slide Titles</vt:lpstr>
      </vt:variant>
      <vt:variant>
        <vt:i4>36</vt:i4>
      </vt:variant>
    </vt:vector>
  </HeadingPairs>
  <TitlesOfParts>
    <vt:vector size="44" baseType="lpstr">
      <vt:lpstr>Office Theme</vt:lpstr>
      <vt:lpstr>6_Default Design</vt:lpstr>
      <vt:lpstr>7_Default Design</vt:lpstr>
      <vt:lpstr>5_Office Theme</vt:lpstr>
      <vt:lpstr>1_Office Theme</vt:lpstr>
      <vt:lpstr>18_Office Theme</vt:lpstr>
      <vt:lpstr>2_Office Theme</vt:lpstr>
      <vt:lpstr>11_Office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RePack by Diakov</cp:lastModifiedBy>
  <cp:revision>1907</cp:revision>
  <dcterms:created xsi:type="dcterms:W3CDTF">2000-12-31T17:05:43Z</dcterms:created>
  <dcterms:modified xsi:type="dcterms:W3CDTF">2024-07-25T22:53:52Z</dcterms:modified>
</cp:coreProperties>
</file>