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2.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3.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2" r:id="rId3"/>
    <p:sldMasterId id="2147483704" r:id="rId4"/>
    <p:sldMasterId id="2147483928" r:id="rId5"/>
    <p:sldMasterId id="2147484372" r:id="rId6"/>
    <p:sldMasterId id="2147484432" r:id="rId7"/>
    <p:sldMasterId id="2147484468" r:id="rId8"/>
    <p:sldMasterId id="2147484480" r:id="rId9"/>
    <p:sldMasterId id="2147484492" r:id="rId10"/>
    <p:sldMasterId id="2147484504" r:id="rId11"/>
    <p:sldMasterId id="2147484624" r:id="rId12"/>
    <p:sldMasterId id="2147484636" r:id="rId13"/>
    <p:sldMasterId id="2147484648" r:id="rId14"/>
  </p:sldMasterIdLst>
  <p:notesMasterIdLst>
    <p:notesMasterId r:id="rId76"/>
  </p:notesMasterIdLst>
  <p:sldIdLst>
    <p:sldId id="849" r:id="rId15"/>
    <p:sldId id="376" r:id="rId16"/>
    <p:sldId id="899" r:id="rId17"/>
    <p:sldId id="901" r:id="rId18"/>
    <p:sldId id="895" r:id="rId19"/>
    <p:sldId id="553" r:id="rId20"/>
    <p:sldId id="746" r:id="rId21"/>
    <p:sldId id="585" r:id="rId22"/>
    <p:sldId id="913" r:id="rId23"/>
    <p:sldId id="914" r:id="rId24"/>
    <p:sldId id="915" r:id="rId25"/>
    <p:sldId id="861" r:id="rId26"/>
    <p:sldId id="860" r:id="rId27"/>
    <p:sldId id="811" r:id="rId28"/>
    <p:sldId id="916" r:id="rId29"/>
    <p:sldId id="813" r:id="rId30"/>
    <p:sldId id="917" r:id="rId31"/>
    <p:sldId id="814" r:id="rId32"/>
    <p:sldId id="918" r:id="rId33"/>
    <p:sldId id="815" r:id="rId34"/>
    <p:sldId id="919" r:id="rId35"/>
    <p:sldId id="843" r:id="rId36"/>
    <p:sldId id="920" r:id="rId37"/>
    <p:sldId id="892" r:id="rId38"/>
    <p:sldId id="842" r:id="rId39"/>
    <p:sldId id="400" r:id="rId40"/>
    <p:sldId id="401" r:id="rId41"/>
    <p:sldId id="402" r:id="rId42"/>
    <p:sldId id="403" r:id="rId43"/>
    <p:sldId id="404" r:id="rId44"/>
    <p:sldId id="405" r:id="rId45"/>
    <p:sldId id="406" r:id="rId46"/>
    <p:sldId id="407" r:id="rId47"/>
    <p:sldId id="408" r:id="rId48"/>
    <p:sldId id="409" r:id="rId49"/>
    <p:sldId id="410" r:id="rId50"/>
    <p:sldId id="411" r:id="rId51"/>
    <p:sldId id="412" r:id="rId52"/>
    <p:sldId id="841" r:id="rId53"/>
    <p:sldId id="558" r:id="rId54"/>
    <p:sldId id="561" r:id="rId55"/>
    <p:sldId id="559" r:id="rId56"/>
    <p:sldId id="614" r:id="rId57"/>
    <p:sldId id="921" r:id="rId58"/>
    <p:sldId id="276" r:id="rId59"/>
    <p:sldId id="838" r:id="rId60"/>
    <p:sldId id="888" r:id="rId61"/>
    <p:sldId id="277" r:id="rId62"/>
    <p:sldId id="278" r:id="rId63"/>
    <p:sldId id="279" r:id="rId64"/>
    <p:sldId id="290" r:id="rId65"/>
    <p:sldId id="922" r:id="rId66"/>
    <p:sldId id="291" r:id="rId67"/>
    <p:sldId id="923" r:id="rId68"/>
    <p:sldId id="893" r:id="rId69"/>
    <p:sldId id="889" r:id="rId70"/>
    <p:sldId id="293" r:id="rId71"/>
    <p:sldId id="563" r:id="rId72"/>
    <p:sldId id="751" r:id="rId73"/>
    <p:sldId id="924" r:id="rId74"/>
    <p:sldId id="894" r:id="rId7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733" autoAdjust="0"/>
  </p:normalViewPr>
  <p:slideViewPr>
    <p:cSldViewPr>
      <p:cViewPr varScale="1">
        <p:scale>
          <a:sx n="142" d="100"/>
          <a:sy n="142" d="100"/>
        </p:scale>
        <p:origin x="336" y="102"/>
      </p:cViewPr>
      <p:guideLst>
        <p:guide orient="horz" pos="1620"/>
        <p:guide pos="2880"/>
      </p:guideLst>
    </p:cSldViewPr>
  </p:slideViewPr>
  <p:outlineViewPr>
    <p:cViewPr>
      <p:scale>
        <a:sx n="33" d="100"/>
        <a:sy n="33" d="100"/>
      </p:scale>
      <p:origin x="0" y="615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2.xml"/><Relationship Id="rId21" Type="http://schemas.openxmlformats.org/officeDocument/2006/relationships/slide" Target="slides/slide7.xml"/><Relationship Id="rId42" Type="http://schemas.openxmlformats.org/officeDocument/2006/relationships/slide" Target="slides/slide28.xml"/><Relationship Id="rId47" Type="http://schemas.openxmlformats.org/officeDocument/2006/relationships/slide" Target="slides/slide33.xml"/><Relationship Id="rId63" Type="http://schemas.openxmlformats.org/officeDocument/2006/relationships/slide" Target="slides/slide49.xml"/><Relationship Id="rId68" Type="http://schemas.openxmlformats.org/officeDocument/2006/relationships/slide" Target="slides/slide54.xml"/><Relationship Id="rId16" Type="http://schemas.openxmlformats.org/officeDocument/2006/relationships/slide" Target="slides/slide2.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66" Type="http://schemas.openxmlformats.org/officeDocument/2006/relationships/slide" Target="slides/slide52.xml"/><Relationship Id="rId74" Type="http://schemas.openxmlformats.org/officeDocument/2006/relationships/slide" Target="slides/slide60.xml"/><Relationship Id="rId79"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47.xml"/><Relationship Id="rId19" Type="http://schemas.openxmlformats.org/officeDocument/2006/relationships/slide" Target="slides/slide5.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slide" Target="slides/slide50.xml"/><Relationship Id="rId69" Type="http://schemas.openxmlformats.org/officeDocument/2006/relationships/slide" Target="slides/slide55.xml"/><Relationship Id="rId77"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7.xml"/><Relationship Id="rId72" Type="http://schemas.openxmlformats.org/officeDocument/2006/relationships/slide" Target="slides/slide58.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slide" Target="slides/slide53.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slide" Target="slides/slide56.xml"/><Relationship Id="rId75"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 Type="http://schemas.openxmlformats.org/officeDocument/2006/relationships/slideMaster" Target="slideMasters/slideMaster10.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73" Type="http://schemas.openxmlformats.org/officeDocument/2006/relationships/slide" Target="slides/slide59.xml"/><Relationship Id="rId78"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4.xml"/><Relationship Id="rId39" Type="http://schemas.openxmlformats.org/officeDocument/2006/relationships/slide" Target="slides/slide25.xml"/><Relationship Id="rId34" Type="http://schemas.openxmlformats.org/officeDocument/2006/relationships/slide" Target="slides/slide20.xml"/><Relationship Id="rId50" Type="http://schemas.openxmlformats.org/officeDocument/2006/relationships/slide" Target="slides/slide36.xml"/><Relationship Id="rId55" Type="http://schemas.openxmlformats.org/officeDocument/2006/relationships/slide" Target="slides/slide41.xml"/><Relationship Id="rId76"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57.xml"/><Relationship Id="rId2" Type="http://schemas.openxmlformats.org/officeDocument/2006/relationships/slideMaster" Target="slideMasters/slideMaster2.xml"/><Relationship Id="rId29" Type="http://schemas.openxmlformats.org/officeDocument/2006/relationships/slide" Target="slides/slide1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12-12-2023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t>53</a:t>
            </a:fld>
            <a:endParaRPr lang="en-US"/>
          </a:p>
        </p:txBody>
      </p:sp>
    </p:spTree>
    <p:extLst>
      <p:ext uri="{BB962C8B-B14F-4D97-AF65-F5344CB8AC3E}">
        <p14:creationId xmlns:p14="http://schemas.microsoft.com/office/powerpoint/2010/main" val="861847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12-12-2023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82421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2664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16102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00040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05143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28910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14739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48626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06289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681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33816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82421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2664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16102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00040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05143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28910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14739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271093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0387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533101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188626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751516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993925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965781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058642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48183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119109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00222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748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650757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527385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214742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927296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613157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789288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178745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557049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621691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10120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762031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547453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314859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782979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501818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361425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833027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647108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259240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04388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29933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12-12-2023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12-12-2023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12-12-2023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12-12-2023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12-12-2023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12-12-2023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12-12-2023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12-12-2023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12-12-2023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5405202"/>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7912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13712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12-12-2023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68019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12-12-2023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558312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12-12-2023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083733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12-12-2023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65068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12-12-2023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5476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12-12-2023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12-12-2023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98607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263783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164654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48626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06289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68116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33816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82421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2664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161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12-12-2023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00040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05143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28910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14739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48626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0628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68116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33816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82421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26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12-12-2023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16102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00040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05143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28910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14739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48626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06289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68116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33816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824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12-12-2023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2664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16102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00040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05143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28910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14739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48626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06289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68116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338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1.jp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image" Target="../media/image1.jpg"/><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1.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image" Target="../media/image1.jpg"/><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2.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image" Target="../media/image1.jpg"/><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theme" Target="../theme/theme13.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7.xml"/><Relationship Id="rId13" Type="http://schemas.openxmlformats.org/officeDocument/2006/relationships/image" Target="../media/image1.jpg"/><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theme" Target="../theme/theme14.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1.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1.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12-12-2023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227890"/>
      </p:ext>
    </p:extLst>
  </p:cSld>
  <p:clrMap bg1="lt1" tx1="dk1" bg2="lt2" tx2="dk2" accent1="accent1" accent2="accent2" accent3="accent3" accent4="accent4" accent5="accent5" accent6="accent6" hlink="hlink" folHlink="folHlink"/>
  <p:sldLayoutIdLst>
    <p:sldLayoutId id="2147484493" r:id="rId1"/>
    <p:sldLayoutId id="2147484494" r:id="rId2"/>
    <p:sldLayoutId id="2147484495" r:id="rId3"/>
    <p:sldLayoutId id="2147484496" r:id="rId4"/>
    <p:sldLayoutId id="2147484497" r:id="rId5"/>
    <p:sldLayoutId id="2147484498" r:id="rId6"/>
    <p:sldLayoutId id="2147484499" r:id="rId7"/>
    <p:sldLayoutId id="2147484500" r:id="rId8"/>
    <p:sldLayoutId id="2147484501" r:id="rId9"/>
    <p:sldLayoutId id="2147484502" r:id="rId10"/>
    <p:sldLayoutId id="21474845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227890"/>
      </p:ext>
    </p:extLst>
  </p:cSld>
  <p:clrMap bg1="lt1" tx1="dk1" bg2="lt2" tx2="dk2" accent1="accent1" accent2="accent2" accent3="accent3" accent4="accent4" accent5="accent5" accent6="accent6" hlink="hlink" folHlink="folHlink"/>
  <p:sldLayoutIdLst>
    <p:sldLayoutId id="2147484505" r:id="rId1"/>
    <p:sldLayoutId id="2147484506" r:id="rId2"/>
    <p:sldLayoutId id="2147484507" r:id="rId3"/>
    <p:sldLayoutId id="2147484508" r:id="rId4"/>
    <p:sldLayoutId id="2147484509" r:id="rId5"/>
    <p:sldLayoutId id="2147484510" r:id="rId6"/>
    <p:sldLayoutId id="2147484511" r:id="rId7"/>
    <p:sldLayoutId id="2147484512" r:id="rId8"/>
    <p:sldLayoutId id="2147484513" r:id="rId9"/>
    <p:sldLayoutId id="2147484514" r:id="rId10"/>
    <p:sldLayoutId id="21474845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8729792"/>
      </p:ext>
    </p:extLst>
  </p:cSld>
  <p:clrMap bg1="lt1" tx1="dk1" bg2="lt2" tx2="dk2" accent1="accent1" accent2="accent2" accent3="accent3" accent4="accent4" accent5="accent5" accent6="accent6" hlink="hlink" folHlink="folHlink"/>
  <p:sldLayoutIdLst>
    <p:sldLayoutId id="2147484625" r:id="rId1"/>
    <p:sldLayoutId id="2147484626" r:id="rId2"/>
    <p:sldLayoutId id="2147484627" r:id="rId3"/>
    <p:sldLayoutId id="2147484628" r:id="rId4"/>
    <p:sldLayoutId id="2147484629" r:id="rId5"/>
    <p:sldLayoutId id="2147484630" r:id="rId6"/>
    <p:sldLayoutId id="2147484631" r:id="rId7"/>
    <p:sldLayoutId id="2147484632" r:id="rId8"/>
    <p:sldLayoutId id="2147484633" r:id="rId9"/>
    <p:sldLayoutId id="2147484634" r:id="rId10"/>
    <p:sldLayoutId id="21474846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9266725"/>
      </p:ext>
    </p:extLst>
  </p:cSld>
  <p:clrMap bg1="lt1" tx1="dk1" bg2="lt2" tx2="dk2" accent1="accent1" accent2="accent2" accent3="accent3" accent4="accent4" accent5="accent5" accent6="accent6" hlink="hlink" folHlink="folHlink"/>
  <p:sldLayoutIdLst>
    <p:sldLayoutId id="2147484637" r:id="rId1"/>
    <p:sldLayoutId id="2147484638" r:id="rId2"/>
    <p:sldLayoutId id="2147484639" r:id="rId3"/>
    <p:sldLayoutId id="2147484640" r:id="rId4"/>
    <p:sldLayoutId id="2147484641" r:id="rId5"/>
    <p:sldLayoutId id="2147484642" r:id="rId6"/>
    <p:sldLayoutId id="2147484643" r:id="rId7"/>
    <p:sldLayoutId id="2147484644" r:id="rId8"/>
    <p:sldLayoutId id="2147484645" r:id="rId9"/>
    <p:sldLayoutId id="2147484646" r:id="rId10"/>
    <p:sldLayoutId id="21474846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6872645"/>
      </p:ext>
    </p:extLst>
  </p:cSld>
  <p:clrMap bg1="lt1" tx1="dk1" bg2="lt2" tx2="dk2" accent1="accent1" accent2="accent2" accent3="accent3" accent4="accent4" accent5="accent5" accent6="accent6" hlink="hlink" folHlink="folHlink"/>
  <p:sldLayoutIdLst>
    <p:sldLayoutId id="2147484649" r:id="rId1"/>
    <p:sldLayoutId id="2147484650" r:id="rId2"/>
    <p:sldLayoutId id="2147484651" r:id="rId3"/>
    <p:sldLayoutId id="2147484652" r:id="rId4"/>
    <p:sldLayoutId id="2147484653" r:id="rId5"/>
    <p:sldLayoutId id="2147484654" r:id="rId6"/>
    <p:sldLayoutId id="2147484655" r:id="rId7"/>
    <p:sldLayoutId id="2147484656" r:id="rId8"/>
    <p:sldLayoutId id="2147484657" r:id="rId9"/>
    <p:sldLayoutId id="2147484658" r:id="rId10"/>
    <p:sldLayoutId id="2147484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12-12-2023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12-12-2023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12-12-2023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849196"/>
      </p:ext>
    </p:extLst>
  </p:cSld>
  <p:clrMap bg1="lt1" tx1="dk1" bg2="lt2" tx2="dk2" accent1="accent1" accent2="accent2" accent3="accent3" accent4="accent4" accent5="accent5" accent6="accent6" hlink="hlink" folHlink="folHlink"/>
  <p:sldLayoutIdLst>
    <p:sldLayoutId id="2147484373" r:id="rId1"/>
    <p:sldLayoutId id="2147484374" r:id="rId2"/>
    <p:sldLayoutId id="2147484375" r:id="rId3"/>
    <p:sldLayoutId id="2147484376" r:id="rId4"/>
    <p:sldLayoutId id="2147484377" r:id="rId5"/>
    <p:sldLayoutId id="2147484378" r:id="rId6"/>
    <p:sldLayoutId id="2147484379" r:id="rId7"/>
    <p:sldLayoutId id="2147484380" r:id="rId8"/>
    <p:sldLayoutId id="2147484381" r:id="rId9"/>
    <p:sldLayoutId id="2147484382" r:id="rId10"/>
    <p:sldLayoutId id="21474843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227890"/>
      </p:ext>
    </p:extLst>
  </p:cSld>
  <p:clrMap bg1="lt1" tx1="dk1" bg2="lt2" tx2="dk2" accent1="accent1" accent2="accent2" accent3="accent3" accent4="accent4" accent5="accent5" accent6="accent6" hlink="hlink" folHlink="folHlink"/>
  <p:sldLayoutIdLst>
    <p:sldLayoutId id="2147484433" r:id="rId1"/>
    <p:sldLayoutId id="2147484434" r:id="rId2"/>
    <p:sldLayoutId id="2147484435" r:id="rId3"/>
    <p:sldLayoutId id="2147484436" r:id="rId4"/>
    <p:sldLayoutId id="2147484437" r:id="rId5"/>
    <p:sldLayoutId id="2147484438" r:id="rId6"/>
    <p:sldLayoutId id="2147484439" r:id="rId7"/>
    <p:sldLayoutId id="2147484440" r:id="rId8"/>
    <p:sldLayoutId id="2147484441" r:id="rId9"/>
    <p:sldLayoutId id="2147484442" r:id="rId10"/>
    <p:sldLayoutId id="21474844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227890"/>
      </p:ext>
    </p:extLst>
  </p:cSld>
  <p:clrMap bg1="lt1" tx1="dk1" bg2="lt2" tx2="dk2" accent1="accent1" accent2="accent2" accent3="accent3" accent4="accent4" accent5="accent5" accent6="accent6" hlink="hlink" folHlink="folHlink"/>
  <p:sldLayoutIdLst>
    <p:sldLayoutId id="2147484469" r:id="rId1"/>
    <p:sldLayoutId id="2147484470" r:id="rId2"/>
    <p:sldLayoutId id="2147484471" r:id="rId3"/>
    <p:sldLayoutId id="2147484472" r:id="rId4"/>
    <p:sldLayoutId id="2147484473" r:id="rId5"/>
    <p:sldLayoutId id="2147484474" r:id="rId6"/>
    <p:sldLayoutId id="2147484475" r:id="rId7"/>
    <p:sldLayoutId id="2147484476" r:id="rId8"/>
    <p:sldLayoutId id="2147484477" r:id="rId9"/>
    <p:sldLayoutId id="2147484478" r:id="rId10"/>
    <p:sldLayoutId id="21474844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227890"/>
      </p:ext>
    </p:extLst>
  </p:cSld>
  <p:clrMap bg1="lt1" tx1="dk1" bg2="lt2" tx2="dk2" accent1="accent1" accent2="accent2" accent3="accent3" accent4="accent4" accent5="accent5" accent6="accent6" hlink="hlink" folHlink="folHlink"/>
  <p:sldLayoutIdLst>
    <p:sldLayoutId id="2147484481" r:id="rId1"/>
    <p:sldLayoutId id="2147484482" r:id="rId2"/>
    <p:sldLayoutId id="2147484483" r:id="rId3"/>
    <p:sldLayoutId id="2147484484" r:id="rId4"/>
    <p:sldLayoutId id="2147484485" r:id="rId5"/>
    <p:sldLayoutId id="2147484486" r:id="rId6"/>
    <p:sldLayoutId id="2147484487" r:id="rId7"/>
    <p:sldLayoutId id="2147484488" r:id="rId8"/>
    <p:sldLayoutId id="2147484489" r:id="rId9"/>
    <p:sldLayoutId id="2147484490" r:id="rId10"/>
    <p:sldLayoutId id="21474844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0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0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9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8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74.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0.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3.xml"/></Relationships>
</file>

<file path=ppt/slides/_rels/slide4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6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29.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1.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396516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b="1" u="sng" dirty="0" smtClean="0">
                <a:solidFill>
                  <a:srgbClr val="7030A0"/>
                </a:solidFill>
                <a:effectLst/>
                <a:latin typeface="+mj-lt"/>
              </a:rPr>
              <a:t>Tk2</a:t>
            </a:r>
            <a:r>
              <a:rPr lang="vi-VN" sz="4800" b="1" u="sng" dirty="0" smtClean="0">
                <a:solidFill>
                  <a:srgbClr val="7030A0"/>
                </a:solidFill>
                <a:effectLst/>
                <a:latin typeface="+mj-lt"/>
              </a:rPr>
              <a:t>:</a:t>
            </a:r>
            <a:r>
              <a:rPr lang="vi-VN" sz="4800" b="1" dirty="0" smtClean="0">
                <a:solidFill>
                  <a:schemeClr val="tx2">
                    <a:lumMod val="50000"/>
                  </a:schemeClr>
                </a:solidFill>
                <a:effectLst/>
                <a:latin typeface="+mj-lt"/>
              </a:rPr>
              <a:t> </a:t>
            </a:r>
            <a:r>
              <a:rPr lang="vi-VN" sz="4800" b="1" dirty="0">
                <a:solidFill>
                  <a:schemeClr val="tx1"/>
                </a:solidFill>
                <a:latin typeface="+mj-lt"/>
              </a:rPr>
              <a:t> Nào ta vui lên vì Chúa đến dẫn lối đưa đường theo bước Người đi bao khó nguy ta coi thường. Nào ta vui lên vì Chúa đến thắp sáng gian trần nung nấu đời ta hương tình yêu luôn nồng thắm.</a:t>
            </a:r>
            <a:endParaRPr lang="vi-VN" sz="4800" b="1" dirty="0">
              <a:solidFill>
                <a:schemeClr val="tx1"/>
              </a:solidFill>
              <a:latin typeface="+mj-lt"/>
            </a:endParaRPr>
          </a:p>
        </p:txBody>
      </p:sp>
    </p:spTree>
    <p:extLst>
      <p:ext uri="{BB962C8B-B14F-4D97-AF65-F5344CB8AC3E}">
        <p14:creationId xmlns:p14="http://schemas.microsoft.com/office/powerpoint/2010/main" val="405165806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000" b="1" u="sng" dirty="0" err="1" smtClean="0">
                <a:solidFill>
                  <a:srgbClr val="7030A0"/>
                </a:solidFill>
                <a:effectLst/>
                <a:latin typeface="+mj-lt"/>
              </a:rPr>
              <a:t>Đ</a:t>
            </a:r>
            <a:r>
              <a:rPr lang="en-US" sz="5000" b="1" u="sng" dirty="0" err="1">
                <a:solidFill>
                  <a:srgbClr val="7030A0"/>
                </a:solidFill>
                <a:effectLst/>
                <a:latin typeface="+mj-lt"/>
              </a:rPr>
              <a:t>k</a:t>
            </a:r>
            <a:r>
              <a:rPr lang="vi-VN" sz="5000" b="1" u="sng" dirty="0" smtClean="0">
                <a:solidFill>
                  <a:srgbClr val="7030A0"/>
                </a:solidFill>
                <a:effectLst/>
                <a:latin typeface="+mj-lt"/>
              </a:rPr>
              <a:t>:</a:t>
            </a:r>
            <a:r>
              <a:rPr lang="vi-VN" sz="5000" b="1" dirty="0" smtClean="0">
                <a:solidFill>
                  <a:schemeClr val="tx2">
                    <a:lumMod val="50000"/>
                  </a:schemeClr>
                </a:solidFill>
                <a:effectLst/>
                <a:latin typeface="+mj-lt"/>
              </a:rPr>
              <a:t> </a:t>
            </a:r>
            <a:r>
              <a:rPr lang="en-US" sz="5000" b="1" dirty="0">
                <a:solidFill>
                  <a:schemeClr val="tx1"/>
                </a:solidFill>
                <a:latin typeface="+mj-lt"/>
              </a:rPr>
              <a:t> </a:t>
            </a:r>
            <a:r>
              <a:rPr lang="en-US" sz="5000" b="1" dirty="0" err="1">
                <a:solidFill>
                  <a:schemeClr val="tx1"/>
                </a:solidFill>
                <a:latin typeface="+mj-lt"/>
              </a:rPr>
              <a:t>Vui</a:t>
            </a:r>
            <a:r>
              <a:rPr lang="en-US" sz="5000" b="1" dirty="0">
                <a:solidFill>
                  <a:schemeClr val="tx1"/>
                </a:solidFill>
                <a:latin typeface="+mj-lt"/>
              </a:rPr>
              <a:t> </a:t>
            </a:r>
            <a:r>
              <a:rPr lang="en-US" sz="5000" b="1" dirty="0" err="1">
                <a:solidFill>
                  <a:schemeClr val="tx1"/>
                </a:solidFill>
                <a:latin typeface="+mj-lt"/>
              </a:rPr>
              <a:t>lên</a:t>
            </a:r>
            <a:r>
              <a:rPr lang="en-US" sz="5000" b="1" dirty="0">
                <a:solidFill>
                  <a:schemeClr val="tx1"/>
                </a:solidFill>
                <a:latin typeface="+mj-lt"/>
              </a:rPr>
              <a:t>! </a:t>
            </a:r>
            <a:r>
              <a:rPr lang="en-US" sz="5000" b="1" dirty="0" err="1">
                <a:solidFill>
                  <a:schemeClr val="tx1"/>
                </a:solidFill>
                <a:latin typeface="+mj-lt"/>
              </a:rPr>
              <a:t>Nào</a:t>
            </a:r>
            <a:r>
              <a:rPr lang="en-US" sz="5000" b="1" dirty="0">
                <a:solidFill>
                  <a:schemeClr val="tx1"/>
                </a:solidFill>
                <a:latin typeface="+mj-lt"/>
              </a:rPr>
              <a:t> </a:t>
            </a:r>
            <a:r>
              <a:rPr lang="en-US" sz="5000" b="1" dirty="0" err="1">
                <a:solidFill>
                  <a:schemeClr val="tx1"/>
                </a:solidFill>
                <a:latin typeface="+mj-lt"/>
              </a:rPr>
              <a:t>vui</a:t>
            </a:r>
            <a:r>
              <a:rPr lang="en-US" sz="5000" b="1" dirty="0">
                <a:solidFill>
                  <a:schemeClr val="tx1"/>
                </a:solidFill>
                <a:latin typeface="+mj-lt"/>
              </a:rPr>
              <a:t> </a:t>
            </a:r>
            <a:r>
              <a:rPr lang="en-US" sz="5000" b="1" dirty="0" err="1">
                <a:solidFill>
                  <a:schemeClr val="tx1"/>
                </a:solidFill>
                <a:latin typeface="+mj-lt"/>
              </a:rPr>
              <a:t>lên</a:t>
            </a:r>
            <a:r>
              <a:rPr lang="en-US" sz="5000" b="1" dirty="0">
                <a:solidFill>
                  <a:schemeClr val="tx1"/>
                </a:solidFill>
                <a:latin typeface="+mj-lt"/>
              </a:rPr>
              <a:t>! </a:t>
            </a:r>
            <a:r>
              <a:rPr lang="en-US" sz="5000" b="1" dirty="0" err="1">
                <a:solidFill>
                  <a:schemeClr val="tx1"/>
                </a:solidFill>
                <a:latin typeface="+mj-lt"/>
              </a:rPr>
              <a:t>Nào</a:t>
            </a:r>
            <a:r>
              <a:rPr lang="en-US" sz="5000" b="1" dirty="0">
                <a:solidFill>
                  <a:schemeClr val="tx1"/>
                </a:solidFill>
                <a:latin typeface="+mj-lt"/>
              </a:rPr>
              <a:t> </a:t>
            </a:r>
            <a:r>
              <a:rPr lang="en-US" sz="5000" b="1" dirty="0" err="1">
                <a:solidFill>
                  <a:schemeClr val="tx1"/>
                </a:solidFill>
                <a:latin typeface="+mj-lt"/>
              </a:rPr>
              <a:t>vui</a:t>
            </a:r>
            <a:r>
              <a:rPr lang="en-US" sz="5000" b="1" dirty="0">
                <a:solidFill>
                  <a:schemeClr val="tx1"/>
                </a:solidFill>
                <a:latin typeface="+mj-lt"/>
              </a:rPr>
              <a:t> </a:t>
            </a:r>
            <a:r>
              <a:rPr lang="en-US" sz="5000" b="1" dirty="0" err="1">
                <a:solidFill>
                  <a:schemeClr val="tx1"/>
                </a:solidFill>
                <a:latin typeface="+mj-lt"/>
              </a:rPr>
              <a:t>lên</a:t>
            </a:r>
            <a:r>
              <a:rPr lang="en-US" sz="5000" b="1" dirty="0">
                <a:solidFill>
                  <a:schemeClr val="tx1"/>
                </a:solidFill>
                <a:latin typeface="+mj-lt"/>
              </a:rPr>
              <a:t>! </a:t>
            </a:r>
            <a:r>
              <a:rPr lang="en-US" sz="5000" b="1" dirty="0" err="1">
                <a:solidFill>
                  <a:schemeClr val="tx1"/>
                </a:solidFill>
                <a:latin typeface="+mj-lt"/>
              </a:rPr>
              <a:t>Vì</a:t>
            </a:r>
            <a:r>
              <a:rPr lang="en-US" sz="5000" b="1" dirty="0">
                <a:solidFill>
                  <a:schemeClr val="tx1"/>
                </a:solidFill>
                <a:latin typeface="+mj-lt"/>
              </a:rPr>
              <a:t> </a:t>
            </a:r>
            <a:r>
              <a:rPr lang="en-US" sz="5000" b="1" dirty="0" err="1">
                <a:solidFill>
                  <a:schemeClr val="tx1"/>
                </a:solidFill>
                <a:latin typeface="+mj-lt"/>
              </a:rPr>
              <a:t>Chúa</a:t>
            </a:r>
            <a:r>
              <a:rPr lang="en-US" sz="5000" b="1" dirty="0">
                <a:solidFill>
                  <a:schemeClr val="tx1"/>
                </a:solidFill>
                <a:latin typeface="+mj-lt"/>
              </a:rPr>
              <a:t> </a:t>
            </a:r>
            <a:r>
              <a:rPr lang="en-US" sz="5000" b="1" dirty="0" err="1">
                <a:solidFill>
                  <a:schemeClr val="tx1"/>
                </a:solidFill>
                <a:latin typeface="+mj-lt"/>
              </a:rPr>
              <a:t>sắp</a:t>
            </a:r>
            <a:r>
              <a:rPr lang="en-US" sz="5000" b="1" dirty="0">
                <a:solidFill>
                  <a:schemeClr val="tx1"/>
                </a:solidFill>
                <a:latin typeface="+mj-lt"/>
              </a:rPr>
              <a:t> </a:t>
            </a:r>
            <a:r>
              <a:rPr lang="en-US" sz="5000" b="1" dirty="0" err="1">
                <a:solidFill>
                  <a:schemeClr val="tx1"/>
                </a:solidFill>
                <a:latin typeface="+mj-lt"/>
              </a:rPr>
              <a:t>đến</a:t>
            </a:r>
            <a:r>
              <a:rPr lang="en-US" sz="5000" b="1" dirty="0">
                <a:solidFill>
                  <a:schemeClr val="tx1"/>
                </a:solidFill>
                <a:latin typeface="+mj-lt"/>
              </a:rPr>
              <a:t> </a:t>
            </a:r>
            <a:r>
              <a:rPr lang="en-US" sz="5000" b="1" dirty="0" err="1">
                <a:solidFill>
                  <a:schemeClr val="tx1"/>
                </a:solidFill>
                <a:latin typeface="+mj-lt"/>
              </a:rPr>
              <a:t>đây</a:t>
            </a:r>
            <a:r>
              <a:rPr lang="en-US" sz="5000" b="1" dirty="0">
                <a:solidFill>
                  <a:schemeClr val="tx1"/>
                </a:solidFill>
                <a:latin typeface="+mj-lt"/>
              </a:rPr>
              <a:t> </a:t>
            </a:r>
            <a:r>
              <a:rPr lang="en-US" sz="5000" b="1" dirty="0" err="1">
                <a:solidFill>
                  <a:schemeClr val="tx1"/>
                </a:solidFill>
                <a:latin typeface="+mj-lt"/>
              </a:rPr>
              <a:t>rồi</a:t>
            </a:r>
            <a:r>
              <a:rPr lang="en-US" sz="5000" b="1" dirty="0">
                <a:solidFill>
                  <a:schemeClr val="tx1"/>
                </a:solidFill>
                <a:latin typeface="+mj-lt"/>
              </a:rPr>
              <a:t> loan </a:t>
            </a:r>
            <a:r>
              <a:rPr lang="en-US" sz="5000" b="1" dirty="0" err="1">
                <a:solidFill>
                  <a:schemeClr val="tx1"/>
                </a:solidFill>
                <a:latin typeface="+mj-lt"/>
              </a:rPr>
              <a:t>báo</a:t>
            </a:r>
            <a:r>
              <a:rPr lang="en-US" sz="5000" b="1" dirty="0">
                <a:solidFill>
                  <a:schemeClr val="tx1"/>
                </a:solidFill>
                <a:latin typeface="+mj-lt"/>
              </a:rPr>
              <a:t> </a:t>
            </a:r>
            <a:r>
              <a:rPr lang="en-US" sz="5000" b="1" dirty="0" err="1">
                <a:solidFill>
                  <a:schemeClr val="tx1"/>
                </a:solidFill>
                <a:latin typeface="+mj-lt"/>
              </a:rPr>
              <a:t>niềm</a:t>
            </a:r>
            <a:r>
              <a:rPr lang="en-US" sz="5000" b="1" dirty="0">
                <a:solidFill>
                  <a:schemeClr val="tx1"/>
                </a:solidFill>
                <a:latin typeface="+mj-lt"/>
              </a:rPr>
              <a:t> </a:t>
            </a:r>
            <a:r>
              <a:rPr lang="en-US" sz="5000" b="1" dirty="0" err="1">
                <a:solidFill>
                  <a:schemeClr val="tx1"/>
                </a:solidFill>
                <a:latin typeface="+mj-lt"/>
              </a:rPr>
              <a:t>vui</a:t>
            </a:r>
            <a:r>
              <a:rPr lang="en-US" sz="5000" b="1" dirty="0">
                <a:solidFill>
                  <a:schemeClr val="tx1"/>
                </a:solidFill>
                <a:latin typeface="+mj-lt"/>
              </a:rPr>
              <a:t> </a:t>
            </a:r>
            <a:r>
              <a:rPr lang="en-US" sz="5000" b="1" dirty="0" err="1">
                <a:solidFill>
                  <a:schemeClr val="tx1"/>
                </a:solidFill>
                <a:latin typeface="+mj-lt"/>
              </a:rPr>
              <a:t>cứu</a:t>
            </a:r>
            <a:r>
              <a:rPr lang="en-US" sz="5000" b="1" dirty="0">
                <a:solidFill>
                  <a:schemeClr val="tx1"/>
                </a:solidFill>
                <a:latin typeface="+mj-lt"/>
              </a:rPr>
              <a:t> </a:t>
            </a:r>
            <a:r>
              <a:rPr lang="en-US" sz="5000" b="1" dirty="0" err="1">
                <a:solidFill>
                  <a:schemeClr val="tx1"/>
                </a:solidFill>
                <a:latin typeface="+mj-lt"/>
              </a:rPr>
              <a:t>đời</a:t>
            </a:r>
            <a:r>
              <a:rPr lang="en-US" sz="5000" b="1" dirty="0">
                <a:solidFill>
                  <a:schemeClr val="tx1"/>
                </a:solidFill>
                <a:latin typeface="+mj-lt"/>
              </a:rPr>
              <a:t>. </a:t>
            </a:r>
            <a:r>
              <a:rPr lang="en-US" sz="5000" b="1" dirty="0" err="1">
                <a:solidFill>
                  <a:schemeClr val="tx1"/>
                </a:solidFill>
                <a:latin typeface="+mj-lt"/>
              </a:rPr>
              <a:t>Vui</a:t>
            </a:r>
            <a:r>
              <a:rPr lang="en-US" sz="5000" b="1" dirty="0">
                <a:solidFill>
                  <a:schemeClr val="tx1"/>
                </a:solidFill>
                <a:latin typeface="+mj-lt"/>
              </a:rPr>
              <a:t> </a:t>
            </a:r>
            <a:r>
              <a:rPr lang="en-US" sz="5000" b="1" dirty="0" err="1">
                <a:solidFill>
                  <a:schemeClr val="tx1"/>
                </a:solidFill>
                <a:latin typeface="+mj-lt"/>
              </a:rPr>
              <a:t>lên</a:t>
            </a:r>
            <a:r>
              <a:rPr lang="en-US" sz="5000" b="1" dirty="0">
                <a:solidFill>
                  <a:schemeClr val="tx1"/>
                </a:solidFill>
                <a:latin typeface="+mj-lt"/>
              </a:rPr>
              <a:t>! </a:t>
            </a:r>
            <a:r>
              <a:rPr lang="en-US" sz="5000" b="1" dirty="0" err="1">
                <a:solidFill>
                  <a:schemeClr val="tx1"/>
                </a:solidFill>
                <a:latin typeface="+mj-lt"/>
              </a:rPr>
              <a:t>Nào</a:t>
            </a:r>
            <a:r>
              <a:rPr lang="en-US" sz="5000" b="1" dirty="0">
                <a:solidFill>
                  <a:schemeClr val="tx1"/>
                </a:solidFill>
                <a:latin typeface="+mj-lt"/>
              </a:rPr>
              <a:t> </a:t>
            </a:r>
            <a:r>
              <a:rPr lang="en-US" sz="5000" b="1" dirty="0" err="1">
                <a:solidFill>
                  <a:schemeClr val="tx1"/>
                </a:solidFill>
                <a:latin typeface="+mj-lt"/>
              </a:rPr>
              <a:t>vui</a:t>
            </a:r>
            <a:r>
              <a:rPr lang="en-US" sz="5000" b="1" dirty="0">
                <a:solidFill>
                  <a:schemeClr val="tx1"/>
                </a:solidFill>
                <a:latin typeface="+mj-lt"/>
              </a:rPr>
              <a:t> </a:t>
            </a:r>
            <a:r>
              <a:rPr lang="en-US" sz="5000" b="1" dirty="0" err="1">
                <a:solidFill>
                  <a:schemeClr val="tx1"/>
                </a:solidFill>
                <a:latin typeface="+mj-lt"/>
              </a:rPr>
              <a:t>lên</a:t>
            </a:r>
            <a:r>
              <a:rPr lang="en-US" sz="5000" b="1" dirty="0">
                <a:solidFill>
                  <a:schemeClr val="tx1"/>
                </a:solidFill>
                <a:latin typeface="+mj-lt"/>
              </a:rPr>
              <a:t>! </a:t>
            </a:r>
            <a:r>
              <a:rPr lang="en-US" sz="5000" b="1" dirty="0" err="1">
                <a:solidFill>
                  <a:schemeClr val="tx1"/>
                </a:solidFill>
                <a:latin typeface="+mj-lt"/>
              </a:rPr>
              <a:t>Nào</a:t>
            </a:r>
            <a:r>
              <a:rPr lang="en-US" sz="5000" b="1" dirty="0">
                <a:solidFill>
                  <a:schemeClr val="tx1"/>
                </a:solidFill>
                <a:latin typeface="+mj-lt"/>
              </a:rPr>
              <a:t> </a:t>
            </a:r>
            <a:r>
              <a:rPr lang="en-US" sz="5000" b="1" dirty="0" err="1">
                <a:solidFill>
                  <a:schemeClr val="tx1"/>
                </a:solidFill>
                <a:latin typeface="+mj-lt"/>
              </a:rPr>
              <a:t>vui</a:t>
            </a:r>
            <a:r>
              <a:rPr lang="en-US" sz="5000" b="1" dirty="0">
                <a:solidFill>
                  <a:schemeClr val="tx1"/>
                </a:solidFill>
                <a:latin typeface="+mj-lt"/>
              </a:rPr>
              <a:t> </a:t>
            </a:r>
            <a:r>
              <a:rPr lang="en-US" sz="5000" b="1" dirty="0" err="1">
                <a:solidFill>
                  <a:schemeClr val="tx1"/>
                </a:solidFill>
                <a:latin typeface="+mj-lt"/>
              </a:rPr>
              <a:t>lên</a:t>
            </a:r>
            <a:r>
              <a:rPr lang="en-US" sz="5000" b="1" dirty="0">
                <a:solidFill>
                  <a:schemeClr val="tx1"/>
                </a:solidFill>
                <a:latin typeface="+mj-lt"/>
              </a:rPr>
              <a:t>! </a:t>
            </a:r>
            <a:r>
              <a:rPr lang="en-US" sz="5000" b="1" dirty="0" err="1">
                <a:solidFill>
                  <a:schemeClr val="tx1"/>
                </a:solidFill>
                <a:latin typeface="+mj-lt"/>
              </a:rPr>
              <a:t>Vì</a:t>
            </a:r>
            <a:r>
              <a:rPr lang="en-US" sz="5000" b="1" dirty="0">
                <a:solidFill>
                  <a:schemeClr val="tx1"/>
                </a:solidFill>
                <a:latin typeface="+mj-lt"/>
              </a:rPr>
              <a:t> </a:t>
            </a:r>
            <a:r>
              <a:rPr lang="en-US" sz="5000" b="1" dirty="0" err="1">
                <a:solidFill>
                  <a:schemeClr val="tx1"/>
                </a:solidFill>
                <a:latin typeface="+mj-lt"/>
              </a:rPr>
              <a:t>Chúa</a:t>
            </a:r>
            <a:r>
              <a:rPr lang="en-US" sz="5000" b="1" dirty="0">
                <a:solidFill>
                  <a:schemeClr val="tx1"/>
                </a:solidFill>
                <a:latin typeface="+mj-lt"/>
              </a:rPr>
              <a:t> </a:t>
            </a:r>
            <a:r>
              <a:rPr lang="en-US" sz="5000" b="1" dirty="0" err="1">
                <a:solidFill>
                  <a:schemeClr val="tx1"/>
                </a:solidFill>
                <a:latin typeface="+mj-lt"/>
              </a:rPr>
              <a:t>sắp</a:t>
            </a:r>
            <a:r>
              <a:rPr lang="en-US" sz="5000" b="1" dirty="0">
                <a:solidFill>
                  <a:schemeClr val="tx1"/>
                </a:solidFill>
                <a:latin typeface="+mj-lt"/>
              </a:rPr>
              <a:t> </a:t>
            </a:r>
            <a:r>
              <a:rPr lang="en-US" sz="5000" b="1" dirty="0" err="1">
                <a:solidFill>
                  <a:schemeClr val="tx1"/>
                </a:solidFill>
                <a:latin typeface="+mj-lt"/>
              </a:rPr>
              <a:t>đến</a:t>
            </a:r>
            <a:r>
              <a:rPr lang="en-US" sz="5000" b="1" dirty="0">
                <a:solidFill>
                  <a:schemeClr val="tx1"/>
                </a:solidFill>
                <a:latin typeface="+mj-lt"/>
              </a:rPr>
              <a:t> </a:t>
            </a:r>
            <a:r>
              <a:rPr lang="en-US" sz="5000" b="1" dirty="0" err="1">
                <a:solidFill>
                  <a:schemeClr val="tx1"/>
                </a:solidFill>
                <a:latin typeface="+mj-lt"/>
              </a:rPr>
              <a:t>đây</a:t>
            </a:r>
            <a:r>
              <a:rPr lang="en-US" sz="5000" b="1" dirty="0">
                <a:solidFill>
                  <a:schemeClr val="tx1"/>
                </a:solidFill>
                <a:latin typeface="+mj-lt"/>
              </a:rPr>
              <a:t> </a:t>
            </a:r>
            <a:r>
              <a:rPr lang="en-US" sz="5000" b="1" dirty="0" err="1">
                <a:solidFill>
                  <a:schemeClr val="tx1"/>
                </a:solidFill>
                <a:latin typeface="+mj-lt"/>
              </a:rPr>
              <a:t>rồi</a:t>
            </a:r>
            <a:r>
              <a:rPr lang="en-US" sz="5000" b="1" dirty="0">
                <a:solidFill>
                  <a:schemeClr val="tx1"/>
                </a:solidFill>
                <a:latin typeface="+mj-lt"/>
              </a:rPr>
              <a:t>, ta </a:t>
            </a:r>
            <a:r>
              <a:rPr lang="en-US" sz="5000" b="1" dirty="0" err="1">
                <a:solidFill>
                  <a:schemeClr val="tx1"/>
                </a:solidFill>
                <a:latin typeface="+mj-lt"/>
              </a:rPr>
              <a:t>hãy</a:t>
            </a:r>
            <a:r>
              <a:rPr lang="en-US" sz="5000" b="1" dirty="0">
                <a:solidFill>
                  <a:schemeClr val="tx1"/>
                </a:solidFill>
                <a:latin typeface="+mj-lt"/>
              </a:rPr>
              <a:t> </a:t>
            </a:r>
            <a:r>
              <a:rPr lang="en-US" sz="5000" b="1" dirty="0" err="1">
                <a:solidFill>
                  <a:schemeClr val="tx1"/>
                </a:solidFill>
                <a:latin typeface="+mj-lt"/>
              </a:rPr>
              <a:t>mừng</a:t>
            </a:r>
            <a:r>
              <a:rPr lang="en-US" sz="5000" b="1" dirty="0">
                <a:solidFill>
                  <a:schemeClr val="tx1"/>
                </a:solidFill>
                <a:latin typeface="+mj-lt"/>
              </a:rPr>
              <a:t> </a:t>
            </a:r>
            <a:r>
              <a:rPr lang="en-US" sz="5000" b="1" dirty="0" err="1">
                <a:solidFill>
                  <a:schemeClr val="tx1"/>
                </a:solidFill>
                <a:latin typeface="+mj-lt"/>
              </a:rPr>
              <a:t>vui</a:t>
            </a:r>
            <a:r>
              <a:rPr lang="en-US" sz="5000" b="1" dirty="0">
                <a:solidFill>
                  <a:schemeClr val="tx1"/>
                </a:solidFill>
                <a:latin typeface="+mj-lt"/>
              </a:rPr>
              <a:t> </a:t>
            </a:r>
            <a:r>
              <a:rPr lang="en-US" sz="5000" b="1" dirty="0" err="1">
                <a:solidFill>
                  <a:schemeClr val="tx1"/>
                </a:solidFill>
                <a:latin typeface="+mj-lt"/>
              </a:rPr>
              <a:t>trong</a:t>
            </a:r>
            <a:r>
              <a:rPr lang="en-US" sz="5000" b="1" dirty="0">
                <a:solidFill>
                  <a:schemeClr val="tx1"/>
                </a:solidFill>
                <a:latin typeface="+mj-lt"/>
              </a:rPr>
              <a:t> </a:t>
            </a:r>
            <a:r>
              <a:rPr lang="en-US" sz="5000" b="1" dirty="0" err="1">
                <a:solidFill>
                  <a:schemeClr val="tx1"/>
                </a:solidFill>
                <a:latin typeface="+mj-lt"/>
              </a:rPr>
              <a:t>Chúa</a:t>
            </a:r>
            <a:r>
              <a:rPr lang="en-US" sz="5000" b="1" dirty="0">
                <a:solidFill>
                  <a:schemeClr val="tx1"/>
                </a:solidFill>
                <a:latin typeface="+mj-lt"/>
              </a:rPr>
              <a:t> </a:t>
            </a:r>
            <a:r>
              <a:rPr lang="en-US" sz="5000" b="1" dirty="0" err="1">
                <a:solidFill>
                  <a:schemeClr val="tx1"/>
                </a:solidFill>
                <a:latin typeface="+mj-lt"/>
              </a:rPr>
              <a:t>Trời</a:t>
            </a:r>
            <a:r>
              <a:rPr lang="en-US" sz="5000" b="1" dirty="0">
                <a:solidFill>
                  <a:schemeClr val="tx1"/>
                </a:solidFill>
                <a:latin typeface="+mj-lt"/>
              </a:rPr>
              <a:t>.</a:t>
            </a:r>
            <a:endParaRPr lang="vi-VN" sz="5000" b="1" dirty="0">
              <a:solidFill>
                <a:schemeClr val="tx1"/>
              </a:solidFill>
              <a:latin typeface="+mj-lt"/>
            </a:endParaRPr>
          </a:p>
        </p:txBody>
      </p:sp>
    </p:spTree>
    <p:extLst>
      <p:ext uri="{BB962C8B-B14F-4D97-AF65-F5344CB8AC3E}">
        <p14:creationId xmlns:p14="http://schemas.microsoft.com/office/powerpoint/2010/main" val="146645816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63"/>
            <a:ext cx="9144000" cy="5135374"/>
          </a:xfrm>
          <a:prstGeom prst="rect">
            <a:avLst/>
          </a:prstGeom>
        </p:spPr>
      </p:pic>
    </p:spTree>
    <p:extLst>
      <p:ext uri="{BB962C8B-B14F-4D97-AF65-F5344CB8AC3E}">
        <p14:creationId xmlns:p14="http://schemas.microsoft.com/office/powerpoint/2010/main" val="1124103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 y="2574054"/>
            <a:ext cx="5016318" cy="2580876"/>
          </a:xfrm>
          <a:prstGeom prst="rect">
            <a:avLst/>
          </a:prstGeom>
        </p:spPr>
      </p:pic>
      <p:sp>
        <p:nvSpPr>
          <p:cNvPr id="6" name="Rectangle 5"/>
          <p:cNvSpPr/>
          <p:nvPr/>
        </p:nvSpPr>
        <p:spPr>
          <a:xfrm>
            <a:off x="381000" y="285750"/>
            <a:ext cx="8382000" cy="1938992"/>
          </a:xfrm>
          <a:prstGeom prst="rect">
            <a:avLst/>
          </a:prstGeom>
        </p:spPr>
        <p:txBody>
          <a:bodyPr wrap="square">
            <a:spAutoFit/>
          </a:bodyPr>
          <a:lstStyle/>
          <a:p>
            <a:r>
              <a:rPr lang="vi-VN" sz="3600" u="sng">
                <a:solidFill>
                  <a:srgbClr val="C00000"/>
                </a:solidFill>
              </a:rPr>
              <a:t>Bài đọc </a:t>
            </a:r>
            <a:r>
              <a:rPr lang="vi-VN" sz="3600" u="sng" smtClean="0">
                <a:solidFill>
                  <a:srgbClr val="C00000"/>
                </a:solidFill>
              </a:rPr>
              <a:t>1</a:t>
            </a:r>
            <a:endParaRPr lang="vi-VN" sz="3600">
              <a:solidFill>
                <a:srgbClr val="C00000"/>
              </a:solidFill>
            </a:endParaRPr>
          </a:p>
          <a:p>
            <a:r>
              <a:rPr lang="en-US" sz="4800">
                <a:solidFill>
                  <a:srgbClr val="C00000"/>
                </a:solidFill>
              </a:rPr>
              <a:t>Bài trích sách ngôn sứ I-sai-a.</a:t>
            </a:r>
          </a:p>
          <a:p>
            <a:r>
              <a:rPr lang="en-US" sz="3600">
                <a:solidFill>
                  <a:srgbClr val="C00000"/>
                </a:solidFill>
              </a:rPr>
              <a:t>Tôi mừng rỡ muôn phần nhờ Đức Chúa.</a:t>
            </a:r>
          </a:p>
        </p:txBody>
      </p:sp>
    </p:spTree>
    <p:extLst>
      <p:ext uri="{BB962C8B-B14F-4D97-AF65-F5344CB8AC3E}">
        <p14:creationId xmlns:p14="http://schemas.microsoft.com/office/powerpoint/2010/main" val="41754315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sz="5400" b="1" dirty="0" err="1" smtClean="0">
                <a:solidFill>
                  <a:srgbClr val="7030A0"/>
                </a:solidFill>
              </a:rPr>
              <a:t>Magnificat</a:t>
            </a:r>
            <a:r>
              <a:rPr lang="en-US" sz="5400" b="1" dirty="0" smtClean="0">
                <a:solidFill>
                  <a:srgbClr val="7030A0"/>
                </a:solidFill>
              </a:rPr>
              <a:t/>
            </a:r>
            <a:br>
              <a:rPr lang="en-US" sz="5400" b="1" dirty="0" smtClean="0">
                <a:solidFill>
                  <a:srgbClr val="7030A0"/>
                </a:solidFill>
              </a:rPr>
            </a:br>
            <a:r>
              <a:rPr lang="en-US" sz="5400" b="1" dirty="0" err="1" smtClean="0">
                <a:solidFill>
                  <a:srgbClr val="7030A0"/>
                </a:solidFill>
              </a:rPr>
              <a:t>Chúa</a:t>
            </a:r>
            <a:r>
              <a:rPr lang="en-US" sz="5400" b="1" dirty="0" smtClean="0">
                <a:solidFill>
                  <a:srgbClr val="7030A0"/>
                </a:solidFill>
              </a:rPr>
              <a:t> </a:t>
            </a:r>
            <a:r>
              <a:rPr lang="en-US" sz="5400" b="1" dirty="0" err="1" smtClean="0">
                <a:solidFill>
                  <a:srgbClr val="7030A0"/>
                </a:solidFill>
              </a:rPr>
              <a:t>Nhật</a:t>
            </a:r>
            <a:r>
              <a:rPr lang="en-US" sz="5400" b="1" dirty="0" smtClean="0">
                <a:solidFill>
                  <a:srgbClr val="7030A0"/>
                </a:solidFill>
              </a:rPr>
              <a:t> III </a:t>
            </a:r>
            <a:r>
              <a:rPr lang="en-US" sz="5400" b="1" dirty="0" err="1" smtClean="0">
                <a:solidFill>
                  <a:srgbClr val="7030A0"/>
                </a:solidFill>
              </a:rPr>
              <a:t>Mùa</a:t>
            </a:r>
            <a:r>
              <a:rPr lang="en-US" sz="5400" b="1" dirty="0" smtClean="0">
                <a:solidFill>
                  <a:srgbClr val="7030A0"/>
                </a:solidFill>
              </a:rPr>
              <a:t> </a:t>
            </a:r>
            <a:r>
              <a:rPr lang="en-US" sz="5400" b="1" dirty="0" err="1" smtClean="0">
                <a:solidFill>
                  <a:srgbClr val="7030A0"/>
                </a:solidFill>
              </a:rPr>
              <a:t>Vọng</a:t>
            </a:r>
            <a:r>
              <a:rPr lang="en-US" sz="5400" b="1" dirty="0" smtClean="0">
                <a:solidFill>
                  <a:srgbClr val="7030A0"/>
                </a:solidFill>
              </a:rPr>
              <a:t> </a:t>
            </a:r>
            <a:br>
              <a:rPr lang="en-US" sz="5400" b="1" dirty="0" smtClean="0">
                <a:solidFill>
                  <a:srgbClr val="7030A0"/>
                </a:solidFill>
              </a:rPr>
            </a:br>
            <a:r>
              <a:rPr lang="en-US" sz="5400" b="1" dirty="0" err="1" smtClean="0">
                <a:solidFill>
                  <a:srgbClr val="7030A0"/>
                </a:solidFill>
              </a:rPr>
              <a:t>Năm</a:t>
            </a:r>
            <a:r>
              <a:rPr lang="en-US" sz="5400" b="1" dirty="0" smtClean="0">
                <a:solidFill>
                  <a:srgbClr val="7030A0"/>
                </a:solidFill>
              </a:rPr>
              <a:t> B</a:t>
            </a:r>
            <a:br>
              <a:rPr lang="en-US" sz="5400" b="1" dirty="0" smtClean="0">
                <a:solidFill>
                  <a:srgbClr val="7030A0"/>
                </a:solidFill>
              </a:rPr>
            </a:br>
            <a:r>
              <a:rPr lang="en-US" sz="4000" b="1" i="1" dirty="0" smtClean="0">
                <a:solidFill>
                  <a:schemeClr val="tx2">
                    <a:lumMod val="50000"/>
                  </a:schemeClr>
                </a:solidFill>
              </a:rPr>
              <a:t>Lm. Kim Long</a:t>
            </a:r>
            <a:br>
              <a:rPr lang="en-US" sz="4000" b="1" i="1" dirty="0" smtClean="0">
                <a:solidFill>
                  <a:schemeClr val="tx2">
                    <a:lumMod val="50000"/>
                  </a:schemeClr>
                </a:solidFill>
              </a:rPr>
            </a:br>
            <a:r>
              <a:rPr lang="en-US" sz="4000" b="1" i="1" dirty="0" smtClean="0">
                <a:solidFill>
                  <a:schemeClr val="tx2">
                    <a:lumMod val="50000"/>
                  </a:schemeClr>
                </a:solidFill>
              </a:rPr>
              <a:t>03 </a:t>
            </a:r>
            <a:r>
              <a:rPr lang="en-US" sz="4000" b="1" i="1" dirty="0" err="1" smtClean="0">
                <a:solidFill>
                  <a:schemeClr val="tx2">
                    <a:lumMod val="50000"/>
                  </a:schemeClr>
                </a:solidFill>
              </a:rPr>
              <a:t>Câu</a:t>
            </a:r>
            <a:endParaRPr lang="en-US" sz="4000" b="1" i="1" dirty="0">
              <a:solidFill>
                <a:schemeClr val="tx2">
                  <a:lumMod val="50000"/>
                </a:schemeClr>
              </a:solidFill>
            </a:endParaRPr>
          </a:p>
        </p:txBody>
      </p:sp>
    </p:spTree>
    <p:extLst>
      <p:ext uri="{BB962C8B-B14F-4D97-AF65-F5344CB8AC3E}">
        <p14:creationId xmlns:p14="http://schemas.microsoft.com/office/powerpoint/2010/main" val="37297055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600" b="1" u="sng" dirty="0" err="1" smtClean="0">
                <a:solidFill>
                  <a:srgbClr val="7030A0"/>
                </a:solidFill>
              </a:rPr>
              <a:t>Đk</a:t>
            </a:r>
            <a:r>
              <a:rPr lang="en-US" sz="6600" b="1" u="sng" dirty="0" smtClean="0">
                <a:solidFill>
                  <a:srgbClr val="7030A0"/>
                </a:solidFill>
              </a:rPr>
              <a:t>:</a:t>
            </a:r>
            <a:r>
              <a:rPr lang="en-US" sz="6600" b="1" dirty="0" smtClean="0">
                <a:solidFill>
                  <a:schemeClr val="tx2">
                    <a:lumMod val="50000"/>
                  </a:schemeClr>
                </a:solidFill>
              </a:rPr>
              <a:t> </a:t>
            </a:r>
            <a:r>
              <a:rPr lang="vi-VN" sz="6600" b="1" dirty="0">
                <a:solidFill>
                  <a:schemeClr val="tx2">
                    <a:lumMod val="50000"/>
                  </a:schemeClr>
                </a:solidFill>
              </a:rPr>
              <a:t>Linh hồn tôi hớn hở reo mừng trong Thiên Chúa tôi.</a:t>
            </a:r>
            <a:endParaRPr lang="vi-VN" sz="6600" b="1" dirty="0" smtClean="0">
              <a:solidFill>
                <a:schemeClr val="tx2">
                  <a:lumMod val="50000"/>
                </a:schemeClr>
              </a:solidFill>
            </a:endParaRPr>
          </a:p>
        </p:txBody>
      </p:sp>
    </p:spTree>
    <p:extLst>
      <p:ext uri="{BB962C8B-B14F-4D97-AF65-F5344CB8AC3E}">
        <p14:creationId xmlns:p14="http://schemas.microsoft.com/office/powerpoint/2010/main" val="31018833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smtClean="0">
                <a:solidFill>
                  <a:srgbClr val="7030A0"/>
                </a:solidFill>
              </a:rPr>
              <a:t>Tk1:</a:t>
            </a:r>
            <a:r>
              <a:rPr lang="en-US" sz="5400" b="1" dirty="0">
                <a:solidFill>
                  <a:schemeClr val="tx2">
                    <a:lumMod val="50000"/>
                  </a:schemeClr>
                </a:solidFill>
              </a:rPr>
              <a:t> </a:t>
            </a:r>
            <a:r>
              <a:rPr lang="vi-VN" sz="5400" b="1" dirty="0">
                <a:solidFill>
                  <a:schemeClr val="tx2">
                    <a:lumMod val="50000"/>
                  </a:schemeClr>
                </a:solidFill>
              </a:rPr>
              <a:t>Đức Ma-ri-a nói rằng: Linh hồn tôi ngợi khen Thiên Chúa, và thần trí tôi reo mừng vì Thiên Chúa, Đấng cứu độ tôi.</a:t>
            </a:r>
            <a:endParaRPr lang="en-US" sz="5400" b="1" dirty="0">
              <a:solidFill>
                <a:schemeClr val="tx2">
                  <a:lumMod val="50000"/>
                </a:schemeClr>
              </a:solidFill>
            </a:endParaRPr>
          </a:p>
        </p:txBody>
      </p:sp>
    </p:spTree>
    <p:extLst>
      <p:ext uri="{BB962C8B-B14F-4D97-AF65-F5344CB8AC3E}">
        <p14:creationId xmlns:p14="http://schemas.microsoft.com/office/powerpoint/2010/main" val="10963936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600" b="1" u="sng" dirty="0" err="1" smtClean="0">
                <a:solidFill>
                  <a:srgbClr val="7030A0"/>
                </a:solidFill>
              </a:rPr>
              <a:t>Đk</a:t>
            </a:r>
            <a:r>
              <a:rPr lang="en-US" sz="6600" b="1" u="sng" dirty="0" smtClean="0">
                <a:solidFill>
                  <a:srgbClr val="7030A0"/>
                </a:solidFill>
              </a:rPr>
              <a:t>:</a:t>
            </a:r>
            <a:r>
              <a:rPr lang="en-US" sz="6600" b="1" dirty="0" smtClean="0">
                <a:solidFill>
                  <a:schemeClr val="tx2">
                    <a:lumMod val="50000"/>
                  </a:schemeClr>
                </a:solidFill>
              </a:rPr>
              <a:t> </a:t>
            </a:r>
            <a:r>
              <a:rPr lang="vi-VN" sz="6600" b="1" dirty="0">
                <a:solidFill>
                  <a:schemeClr val="tx2">
                    <a:lumMod val="50000"/>
                  </a:schemeClr>
                </a:solidFill>
              </a:rPr>
              <a:t>Linh hồn tôi hớn hở reo mừng trong Thiên Chúa tôi.</a:t>
            </a:r>
            <a:endParaRPr lang="vi-VN" sz="6600" b="1" dirty="0" smtClean="0">
              <a:solidFill>
                <a:schemeClr val="tx2">
                  <a:lumMod val="50000"/>
                </a:schemeClr>
              </a:solidFill>
            </a:endParaRPr>
          </a:p>
        </p:txBody>
      </p:sp>
    </p:spTree>
    <p:extLst>
      <p:ext uri="{BB962C8B-B14F-4D97-AF65-F5344CB8AC3E}">
        <p14:creationId xmlns:p14="http://schemas.microsoft.com/office/powerpoint/2010/main" val="15975562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400" b="1" u="sng" dirty="0" smtClean="0">
                <a:solidFill>
                  <a:srgbClr val="7030A0"/>
                </a:solidFill>
              </a:rPr>
              <a:t>Tk2:</a:t>
            </a:r>
            <a:r>
              <a:rPr lang="en-US" sz="5400" b="1" dirty="0" smtClean="0">
                <a:solidFill>
                  <a:schemeClr val="tx2">
                    <a:lumMod val="50000"/>
                  </a:schemeClr>
                </a:solidFill>
              </a:rPr>
              <a:t> </a:t>
            </a:r>
            <a:r>
              <a:rPr lang="vi-VN" sz="5400" b="1" dirty="0">
                <a:solidFill>
                  <a:schemeClr val="tx2">
                    <a:lumMod val="50000"/>
                  </a:schemeClr>
                </a:solidFill>
              </a:rPr>
              <a:t>Chúa trông xem phận nữ tỳ, nên từ đây gọi tôi diễm phúc, làm việc lớn trên thân này, vì danh Chúa chí thánh tuyệt luân.</a:t>
            </a:r>
            <a:endParaRPr lang="en-US" sz="5400" b="1" dirty="0">
              <a:solidFill>
                <a:schemeClr val="tx2">
                  <a:lumMod val="50000"/>
                </a:schemeClr>
              </a:solidFill>
            </a:endParaRPr>
          </a:p>
        </p:txBody>
      </p:sp>
    </p:spTree>
    <p:extLst>
      <p:ext uri="{BB962C8B-B14F-4D97-AF65-F5344CB8AC3E}">
        <p14:creationId xmlns:p14="http://schemas.microsoft.com/office/powerpoint/2010/main" val="15058961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600" b="1" u="sng" dirty="0" err="1" smtClean="0">
                <a:solidFill>
                  <a:srgbClr val="7030A0"/>
                </a:solidFill>
              </a:rPr>
              <a:t>Đk</a:t>
            </a:r>
            <a:r>
              <a:rPr lang="en-US" sz="6600" b="1" u="sng" dirty="0" smtClean="0">
                <a:solidFill>
                  <a:srgbClr val="7030A0"/>
                </a:solidFill>
              </a:rPr>
              <a:t>:</a:t>
            </a:r>
            <a:r>
              <a:rPr lang="en-US" sz="6600" b="1" dirty="0" smtClean="0">
                <a:solidFill>
                  <a:schemeClr val="tx2">
                    <a:lumMod val="50000"/>
                  </a:schemeClr>
                </a:solidFill>
              </a:rPr>
              <a:t> </a:t>
            </a:r>
            <a:r>
              <a:rPr lang="vi-VN" sz="6600" b="1" dirty="0">
                <a:solidFill>
                  <a:schemeClr val="tx2">
                    <a:lumMod val="50000"/>
                  </a:schemeClr>
                </a:solidFill>
              </a:rPr>
              <a:t>Linh hồn tôi hớn hở reo mừng trong Thiên Chúa tôi.</a:t>
            </a:r>
            <a:endParaRPr lang="vi-VN" sz="6600" b="1" dirty="0" smtClean="0">
              <a:solidFill>
                <a:schemeClr val="tx2">
                  <a:lumMod val="50000"/>
                </a:schemeClr>
              </a:solidFill>
            </a:endParaRPr>
          </a:p>
        </p:txBody>
      </p:sp>
    </p:spTree>
    <p:extLst>
      <p:ext uri="{BB962C8B-B14F-4D97-AF65-F5344CB8AC3E}">
        <p14:creationId xmlns:p14="http://schemas.microsoft.com/office/powerpoint/2010/main" val="22248959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1" dirty="0">
                <a:solidFill>
                  <a:srgbClr val="7030A0"/>
                </a:solidFill>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400" b="1" u="sng" dirty="0" smtClean="0">
                <a:solidFill>
                  <a:srgbClr val="7030A0"/>
                </a:solidFill>
              </a:rPr>
              <a:t>Tk3:</a:t>
            </a:r>
            <a:r>
              <a:rPr lang="en-US" sz="5400" b="1" dirty="0">
                <a:solidFill>
                  <a:schemeClr val="tx2">
                    <a:lumMod val="50000"/>
                  </a:schemeClr>
                </a:solidFill>
              </a:rPr>
              <a:t> </a:t>
            </a:r>
            <a:r>
              <a:rPr lang="vi-VN" sz="5400" b="1" dirty="0">
                <a:solidFill>
                  <a:schemeClr val="tx2">
                    <a:lumMod val="50000"/>
                  </a:schemeClr>
                </a:solidFill>
              </a:rPr>
              <a:t>Chúa nâng ai khiêm ái thật, bọn quyền uy hạ khỏi ngai báu. Kẻ nghèo Chúa ban dư đầy, và xua lũ phú quý về không.</a:t>
            </a:r>
            <a:endParaRPr lang="vi-VN" sz="5400" b="1" dirty="0" smtClean="0">
              <a:solidFill>
                <a:schemeClr val="tx2">
                  <a:lumMod val="50000"/>
                </a:schemeClr>
              </a:solidFill>
            </a:endParaRPr>
          </a:p>
        </p:txBody>
      </p:sp>
    </p:spTree>
    <p:extLst>
      <p:ext uri="{BB962C8B-B14F-4D97-AF65-F5344CB8AC3E}">
        <p14:creationId xmlns:p14="http://schemas.microsoft.com/office/powerpoint/2010/main" val="30090666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600" b="1" u="sng" dirty="0" err="1" smtClean="0">
                <a:solidFill>
                  <a:srgbClr val="7030A0"/>
                </a:solidFill>
              </a:rPr>
              <a:t>Đk</a:t>
            </a:r>
            <a:r>
              <a:rPr lang="en-US" sz="6600" b="1" u="sng" dirty="0" smtClean="0">
                <a:solidFill>
                  <a:srgbClr val="7030A0"/>
                </a:solidFill>
              </a:rPr>
              <a:t>:</a:t>
            </a:r>
            <a:r>
              <a:rPr lang="en-US" sz="6600" b="1" dirty="0" smtClean="0">
                <a:solidFill>
                  <a:schemeClr val="tx2">
                    <a:lumMod val="50000"/>
                  </a:schemeClr>
                </a:solidFill>
              </a:rPr>
              <a:t> </a:t>
            </a:r>
            <a:r>
              <a:rPr lang="vi-VN" sz="6600" b="1" dirty="0">
                <a:solidFill>
                  <a:schemeClr val="tx2">
                    <a:lumMod val="50000"/>
                  </a:schemeClr>
                </a:solidFill>
              </a:rPr>
              <a:t>Linh hồn tôi hớn hở reo mừng trong Thiên Chúa tôi.</a:t>
            </a:r>
            <a:endParaRPr lang="vi-VN" sz="6600" b="1" dirty="0" smtClean="0">
              <a:solidFill>
                <a:schemeClr val="tx2">
                  <a:lumMod val="50000"/>
                </a:schemeClr>
              </a:solidFill>
            </a:endParaRPr>
          </a:p>
        </p:txBody>
      </p:sp>
    </p:spTree>
    <p:extLst>
      <p:ext uri="{BB962C8B-B14F-4D97-AF65-F5344CB8AC3E}">
        <p14:creationId xmlns:p14="http://schemas.microsoft.com/office/powerpoint/2010/main" val="9794216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 y="2574054"/>
            <a:ext cx="5016318" cy="2580876"/>
          </a:xfrm>
          <a:prstGeom prst="rect">
            <a:avLst/>
          </a:prstGeom>
        </p:spPr>
      </p:pic>
      <p:sp>
        <p:nvSpPr>
          <p:cNvPr id="6" name="Rectangle 5"/>
          <p:cNvSpPr/>
          <p:nvPr/>
        </p:nvSpPr>
        <p:spPr>
          <a:xfrm>
            <a:off x="381000" y="133350"/>
            <a:ext cx="8382000" cy="2431435"/>
          </a:xfrm>
          <a:prstGeom prst="rect">
            <a:avLst/>
          </a:prstGeom>
        </p:spPr>
        <p:txBody>
          <a:bodyPr wrap="square">
            <a:spAutoFit/>
          </a:bodyPr>
          <a:lstStyle/>
          <a:p>
            <a:r>
              <a:rPr lang="vi-VN" sz="3200" u="sng">
                <a:solidFill>
                  <a:srgbClr val="C00000"/>
                </a:solidFill>
              </a:rPr>
              <a:t>Bài đọc </a:t>
            </a:r>
            <a:r>
              <a:rPr lang="vi-VN" sz="3200" u="sng" smtClean="0">
                <a:solidFill>
                  <a:srgbClr val="C00000"/>
                </a:solidFill>
              </a:rPr>
              <a:t>2</a:t>
            </a:r>
            <a:endParaRPr lang="vi-VN" sz="3200" u="sng">
              <a:solidFill>
                <a:srgbClr val="C00000"/>
              </a:solidFill>
            </a:endParaRPr>
          </a:p>
          <a:p>
            <a:r>
              <a:rPr lang="vi-VN" sz="3200">
                <a:solidFill>
                  <a:srgbClr val="C00000"/>
                </a:solidFill>
              </a:rPr>
              <a:t>Bài trích thư thứ nhất của thánh Phao-lô tông đồ gửi tín hữu </a:t>
            </a:r>
            <a:r>
              <a:rPr lang="vi-VN" sz="3200" smtClean="0">
                <a:solidFill>
                  <a:srgbClr val="C00000"/>
                </a:solidFill>
              </a:rPr>
              <a:t>Thê-xa-lô-ni-ca.</a:t>
            </a:r>
            <a:endParaRPr lang="en-US" sz="2000" smtClean="0">
              <a:solidFill>
                <a:srgbClr val="C00000"/>
              </a:solidFill>
            </a:endParaRPr>
          </a:p>
          <a:p>
            <a:r>
              <a:rPr lang="en-US" sz="2800" smtClean="0">
                <a:solidFill>
                  <a:srgbClr val="C00000"/>
                </a:solidFill>
              </a:rPr>
              <a:t> T</a:t>
            </a:r>
            <a:r>
              <a:rPr lang="vi-VN" sz="2800" smtClean="0">
                <a:solidFill>
                  <a:srgbClr val="C00000"/>
                </a:solidFill>
              </a:rPr>
              <a:t>hần </a:t>
            </a:r>
            <a:r>
              <a:rPr lang="vi-VN" sz="2800">
                <a:solidFill>
                  <a:srgbClr val="C00000"/>
                </a:solidFill>
              </a:rPr>
              <a:t>trí, tâm hồn và thân xác anh em phải được gìn giữ vẹn toàn trong ngày Chúa quang lâm.</a:t>
            </a:r>
          </a:p>
        </p:txBody>
      </p:sp>
    </p:spTree>
    <p:extLst>
      <p:ext uri="{BB962C8B-B14F-4D97-AF65-F5344CB8AC3E}">
        <p14:creationId xmlns:p14="http://schemas.microsoft.com/office/powerpoint/2010/main" val="19216740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6000" b="1" dirty="0">
                <a:solidFill>
                  <a:schemeClr val="tx2">
                    <a:lumMod val="50000"/>
                  </a:schemeClr>
                </a:solidFill>
              </a:rPr>
              <a:t>Thánh Thần Chúa ngự trên tôi. Chúa sai tôi </a:t>
            </a:r>
            <a:r>
              <a:rPr lang="vi-VN" sz="6000" b="1" dirty="0" smtClean="0">
                <a:solidFill>
                  <a:schemeClr val="tx2">
                    <a:lumMod val="50000"/>
                  </a:schemeClr>
                </a:solidFill>
              </a:rPr>
              <a:t>đ</a:t>
            </a:r>
            <a:r>
              <a:rPr lang="en-US" sz="6000" b="1" dirty="0" smtClean="0">
                <a:solidFill>
                  <a:schemeClr val="tx2">
                    <a:lumMod val="50000"/>
                  </a:schemeClr>
                </a:solidFill>
              </a:rPr>
              <a:t>e</a:t>
            </a:r>
            <a:r>
              <a:rPr lang="vi-VN" sz="6000" b="1" dirty="0" smtClean="0">
                <a:solidFill>
                  <a:schemeClr val="tx2">
                    <a:lumMod val="50000"/>
                  </a:schemeClr>
                </a:solidFill>
              </a:rPr>
              <a:t>m </a:t>
            </a:r>
            <a:r>
              <a:rPr lang="vi-VN" sz="6000" b="1" dirty="0">
                <a:solidFill>
                  <a:schemeClr val="tx2">
                    <a:lumMod val="50000"/>
                  </a:schemeClr>
                </a:solidFill>
              </a:rPr>
              <a:t>Tin Mừng cho người nghèo khó.</a:t>
            </a:r>
            <a:endParaRPr lang="en-US" sz="6000" b="1" dirty="0">
              <a:solidFill>
                <a:schemeClr val="tx2">
                  <a:lumMod val="50000"/>
                </a:schemeClr>
              </a:solidFill>
            </a:endParaRPr>
          </a:p>
        </p:txBody>
      </p:sp>
      <p:sp>
        <p:nvSpPr>
          <p:cNvPr id="3" name="TextBox 2"/>
          <p:cNvSpPr txBox="1"/>
          <p:nvPr/>
        </p:nvSpPr>
        <p:spPr>
          <a:xfrm>
            <a:off x="0" y="35064"/>
            <a:ext cx="46482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7030A0"/>
                </a:solidFill>
                <a:effectLst/>
                <a:uLnTx/>
                <a:uFillTx/>
                <a:latin typeface="UTM American Sans"/>
                <a:ea typeface="+mn-ea"/>
                <a:cs typeface="+mn-cs"/>
              </a:rPr>
              <a:t>Alleluia - Alleluia:</a:t>
            </a:r>
          </a:p>
        </p:txBody>
      </p:sp>
      <p:sp>
        <p:nvSpPr>
          <p:cNvPr id="4" name="Rectangle 3"/>
          <p:cNvSpPr/>
          <p:nvPr/>
        </p:nvSpPr>
        <p:spPr>
          <a:xfrm>
            <a:off x="5715000" y="4476750"/>
            <a:ext cx="2664512"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7030A0"/>
                </a:solidFill>
                <a:effectLst/>
                <a:uLnTx/>
                <a:uFillTx/>
                <a:latin typeface="UTM American Sans"/>
                <a:ea typeface="+mn-ea"/>
                <a:cs typeface="+mn-cs"/>
              </a:rPr>
              <a:t>Alleluia …</a:t>
            </a:r>
          </a:p>
        </p:txBody>
      </p:sp>
    </p:spTree>
    <p:extLst>
      <p:ext uri="{BB962C8B-B14F-4D97-AF65-F5344CB8AC3E}">
        <p14:creationId xmlns:p14="http://schemas.microsoft.com/office/powerpoint/2010/main" val="8526030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63"/>
            <a:ext cx="9144000" cy="5135374"/>
          </a:xfrm>
          <a:prstGeom prst="rect">
            <a:avLst/>
          </a:prstGeom>
        </p:spPr>
      </p:pic>
    </p:spTree>
    <p:extLst>
      <p:ext uri="{BB962C8B-B14F-4D97-AF65-F5344CB8AC3E}">
        <p14:creationId xmlns:p14="http://schemas.microsoft.com/office/powerpoint/2010/main" val="29609064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5400"/>
            <a:ext cx="4174972" cy="5143500"/>
          </a:xfrm>
          <a:prstGeom prst="rect">
            <a:avLst/>
          </a:prstGeom>
        </p:spPr>
      </p:pic>
      <p:sp>
        <p:nvSpPr>
          <p:cNvPr id="4" name="Rectangle 3"/>
          <p:cNvSpPr/>
          <p:nvPr/>
        </p:nvSpPr>
        <p:spPr>
          <a:xfrm>
            <a:off x="3352800" y="2212429"/>
            <a:ext cx="5355953" cy="769441"/>
          </a:xfrm>
          <a:prstGeom prst="rect">
            <a:avLst/>
          </a:prstGeom>
        </p:spPr>
        <p:txBody>
          <a:bodyPr wrap="none">
            <a:spAutoFit/>
          </a:bodyPr>
          <a:lstStyle/>
          <a:p>
            <a:r>
              <a:rPr lang="en-US" sz="4400" b="1" dirty="0" smtClean="0">
                <a:solidFill>
                  <a:schemeClr val="accent6">
                    <a:lumMod val="50000"/>
                  </a:schemeClr>
                </a:solidFill>
              </a:rPr>
              <a:t>PHÚT THINH LẶNG</a:t>
            </a:r>
            <a:endParaRPr lang="en-US" sz="4400" b="1" dirty="0">
              <a:solidFill>
                <a:schemeClr val="accent6">
                  <a:lumMod val="50000"/>
                </a:schemeClr>
              </a:solidFill>
            </a:endParaRPr>
          </a:p>
        </p:txBody>
      </p:sp>
    </p:spTree>
    <p:extLst>
      <p:ext uri="{BB962C8B-B14F-4D97-AF65-F5344CB8AC3E}">
        <p14:creationId xmlns:p14="http://schemas.microsoft.com/office/powerpoint/2010/main" val="19216740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7030A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i="1" dirty="0">
                <a:solidFill>
                  <a:srgbClr val="7030A0"/>
                </a:solidFill>
                <a:effectLst/>
                <a:latin typeface="+mj-lt"/>
                <a:cs typeface="Times New Roman" pitchFamily="18" charset="0"/>
              </a:rPr>
              <a:t>Tôi tin kính một Thiên Chúa là Cha toàn năng, </a:t>
            </a:r>
            <a:r>
              <a:rPr lang="vi-VN" sz="6000" b="1" dirty="0">
                <a:solidFill>
                  <a:schemeClr val="tx2">
                    <a:lumMod val="50000"/>
                  </a:schemeClr>
                </a:solidFill>
                <a:effectLst/>
                <a:latin typeface="+mj-lt"/>
                <a:cs typeface="Times New Roman" pitchFamily="18" charset="0"/>
              </a:rPr>
              <a:t>Đấng tạo thành trời đất, muôn vật hữu hình và vô hình. </a:t>
            </a:r>
            <a:endParaRPr lang="en-US" sz="6000" b="1" dirty="0">
              <a:solidFill>
                <a:schemeClr val="tx2">
                  <a:lumMod val="50000"/>
                </a:schemeClr>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000" b="1" dirty="0" err="1">
                <a:solidFill>
                  <a:schemeClr val="tx2">
                    <a:lumMod val="50000"/>
                  </a:schemeClr>
                </a:solidFill>
                <a:effectLst/>
                <a:latin typeface="+mj-lt"/>
                <a:cs typeface="Times New Roman" pitchFamily="18" charset="0"/>
              </a:rPr>
              <a:t>Tôi</a:t>
            </a:r>
            <a:r>
              <a:rPr lang="en-US" sz="6000" b="1" dirty="0">
                <a:solidFill>
                  <a:schemeClr val="tx2">
                    <a:lumMod val="50000"/>
                  </a:schemeClr>
                </a:solidFill>
                <a:effectLst/>
                <a:latin typeface="+mj-lt"/>
                <a:cs typeface="Times New Roman" pitchFamily="18" charset="0"/>
              </a:rPr>
              <a:t> tin </a:t>
            </a:r>
            <a:r>
              <a:rPr lang="en-US" sz="6000" b="1" dirty="0" err="1">
                <a:solidFill>
                  <a:schemeClr val="tx2">
                    <a:lumMod val="50000"/>
                  </a:schemeClr>
                </a:solidFill>
                <a:effectLst/>
                <a:latin typeface="+mj-lt"/>
                <a:cs typeface="Times New Roman" pitchFamily="18" charset="0"/>
              </a:rPr>
              <a:t>kính</a:t>
            </a:r>
            <a:r>
              <a:rPr lang="en-US" sz="6000" b="1" dirty="0">
                <a:solidFill>
                  <a:schemeClr val="tx2">
                    <a:lumMod val="50000"/>
                  </a:schemeClr>
                </a:solidFill>
                <a:effectLst/>
                <a:latin typeface="+mj-lt"/>
                <a:cs typeface="Times New Roman" pitchFamily="18" charset="0"/>
              </a:rPr>
              <a:t> </a:t>
            </a:r>
            <a:r>
              <a:rPr lang="en-US" sz="6000" b="1" dirty="0" err="1">
                <a:solidFill>
                  <a:schemeClr val="tx2">
                    <a:lumMod val="50000"/>
                  </a:schemeClr>
                </a:solidFill>
                <a:effectLst/>
                <a:latin typeface="+mj-lt"/>
                <a:cs typeface="Times New Roman" pitchFamily="18" charset="0"/>
              </a:rPr>
              <a:t>một</a:t>
            </a:r>
            <a:r>
              <a:rPr lang="en-US" sz="6000" b="1" dirty="0">
                <a:solidFill>
                  <a:schemeClr val="tx2">
                    <a:lumMod val="50000"/>
                  </a:schemeClr>
                </a:solidFill>
                <a:effectLst/>
                <a:latin typeface="+mj-lt"/>
                <a:cs typeface="Times New Roman" pitchFamily="18" charset="0"/>
              </a:rPr>
              <a:t> </a:t>
            </a:r>
            <a:r>
              <a:rPr lang="en-US" sz="6000" b="1" dirty="0" err="1">
                <a:solidFill>
                  <a:schemeClr val="tx2">
                    <a:lumMod val="50000"/>
                  </a:schemeClr>
                </a:solidFill>
                <a:effectLst/>
                <a:latin typeface="+mj-lt"/>
                <a:cs typeface="Times New Roman" pitchFamily="18" charset="0"/>
              </a:rPr>
              <a:t>Chúa</a:t>
            </a:r>
            <a:r>
              <a:rPr lang="en-US" sz="6000" b="1" dirty="0">
                <a:solidFill>
                  <a:schemeClr val="tx2">
                    <a:lumMod val="50000"/>
                  </a:schemeClr>
                </a:solidFill>
                <a:effectLst/>
                <a:latin typeface="+mj-lt"/>
                <a:cs typeface="Times New Roman" pitchFamily="18" charset="0"/>
              </a:rPr>
              <a:t> </a:t>
            </a:r>
            <a:r>
              <a:rPr lang="en-US" sz="6000" b="1" dirty="0" err="1">
                <a:solidFill>
                  <a:schemeClr val="tx2">
                    <a:lumMod val="50000"/>
                  </a:schemeClr>
                </a:solidFill>
                <a:effectLst/>
                <a:latin typeface="+mj-lt"/>
                <a:cs typeface="Times New Roman" pitchFamily="18" charset="0"/>
              </a:rPr>
              <a:t>Giêsu</a:t>
            </a:r>
            <a:r>
              <a:rPr lang="en-US" sz="6000" b="1" dirty="0">
                <a:solidFill>
                  <a:schemeClr val="tx2">
                    <a:lumMod val="50000"/>
                  </a:schemeClr>
                </a:solidFill>
                <a:effectLst/>
                <a:latin typeface="+mj-lt"/>
                <a:cs typeface="Times New Roman" pitchFamily="18" charset="0"/>
              </a:rPr>
              <a:t> </a:t>
            </a:r>
            <a:r>
              <a:rPr lang="en-US" sz="6000" b="1" dirty="0" err="1">
                <a:solidFill>
                  <a:schemeClr val="tx2">
                    <a:lumMod val="50000"/>
                  </a:schemeClr>
                </a:solidFill>
                <a:effectLst/>
                <a:latin typeface="+mj-lt"/>
                <a:cs typeface="Times New Roman" pitchFamily="18" charset="0"/>
              </a:rPr>
              <a:t>Kitô</a:t>
            </a:r>
            <a:r>
              <a:rPr lang="en-US" sz="6000" b="1" dirty="0">
                <a:solidFill>
                  <a:schemeClr val="tx2">
                    <a:lumMod val="50000"/>
                  </a:schemeClr>
                </a:solidFill>
                <a:effectLst/>
                <a:latin typeface="+mj-lt"/>
                <a:cs typeface="Times New Roman" pitchFamily="18" charset="0"/>
              </a:rPr>
              <a:t>, Con </a:t>
            </a:r>
            <a:r>
              <a:rPr lang="en-US" sz="6000" b="1" dirty="0" err="1">
                <a:solidFill>
                  <a:schemeClr val="tx2">
                    <a:lumMod val="50000"/>
                  </a:schemeClr>
                </a:solidFill>
                <a:effectLst/>
                <a:latin typeface="+mj-lt"/>
                <a:cs typeface="Times New Roman" pitchFamily="18" charset="0"/>
              </a:rPr>
              <a:t>Một</a:t>
            </a:r>
            <a:r>
              <a:rPr lang="en-US" sz="6000" b="1" dirty="0">
                <a:solidFill>
                  <a:schemeClr val="tx2">
                    <a:lumMod val="50000"/>
                  </a:schemeClr>
                </a:solidFill>
                <a:effectLst/>
                <a:latin typeface="+mj-lt"/>
                <a:cs typeface="Times New Roman" pitchFamily="18" charset="0"/>
              </a:rPr>
              <a:t> </a:t>
            </a:r>
            <a:r>
              <a:rPr lang="en-US" sz="6000" b="1" dirty="0" err="1">
                <a:solidFill>
                  <a:schemeClr val="tx2">
                    <a:lumMod val="50000"/>
                  </a:schemeClr>
                </a:solidFill>
                <a:effectLst/>
                <a:latin typeface="+mj-lt"/>
                <a:cs typeface="Times New Roman" pitchFamily="18" charset="0"/>
              </a:rPr>
              <a:t>Thiên</a:t>
            </a:r>
            <a:r>
              <a:rPr lang="en-US" sz="6000" b="1" dirty="0">
                <a:solidFill>
                  <a:schemeClr val="tx2">
                    <a:lumMod val="50000"/>
                  </a:schemeClr>
                </a:solidFill>
                <a:effectLst/>
                <a:latin typeface="+mj-lt"/>
                <a:cs typeface="Times New Roman" pitchFamily="18" charset="0"/>
              </a:rPr>
              <a:t> </a:t>
            </a:r>
            <a:r>
              <a:rPr lang="en-US" sz="6000" b="1" dirty="0" err="1">
                <a:solidFill>
                  <a:schemeClr val="tx2">
                    <a:lumMod val="50000"/>
                  </a:schemeClr>
                </a:solidFill>
                <a:effectLst/>
                <a:latin typeface="+mj-lt"/>
                <a:cs typeface="Times New Roman" pitchFamily="18" charset="0"/>
              </a:rPr>
              <a:t>Chúa</a:t>
            </a:r>
            <a:r>
              <a:rPr lang="en-US" sz="6000" b="1" dirty="0">
                <a:solidFill>
                  <a:schemeClr val="tx2">
                    <a:lumMod val="50000"/>
                  </a:schemeClr>
                </a:solidFill>
                <a:effectLst/>
                <a:latin typeface="+mj-lt"/>
                <a:cs typeface="Times New Roman" pitchFamily="18" charset="0"/>
              </a:rPr>
              <a:t>, </a:t>
            </a:r>
            <a:r>
              <a:rPr lang="vi-VN" sz="6000" b="1" dirty="0">
                <a:solidFill>
                  <a:schemeClr val="tx2">
                    <a:lumMod val="50000"/>
                  </a:schemeClr>
                </a:solidFill>
                <a:effectLst/>
                <a:latin typeface="+mj-lt"/>
                <a:cs typeface="Times New Roman" pitchFamily="18" charset="0"/>
              </a:rPr>
              <a:t>Sinh bởi Đức Chúa Cha từ trước muôn đời. </a:t>
            </a:r>
            <a:endParaRPr lang="en-US" sz="6000" b="1" dirty="0">
              <a:solidFill>
                <a:schemeClr val="tx2">
                  <a:lumMod val="50000"/>
                </a:schemeClr>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chemeClr val="tx2">
                    <a:lumMod val="50000"/>
                  </a:schemeClr>
                </a:solidFill>
                <a:effectLst/>
                <a:latin typeface="+mj-lt"/>
                <a:cs typeface="Times New Roman" pitchFamily="18" charset="0"/>
              </a:rPr>
              <a:t>Người là Thiên Chúa bởi Thiên Chúa, Ánh Sáng bởi Ánh Sáng,</a:t>
            </a:r>
            <a:r>
              <a:rPr lang="en-US" sz="6000" b="1" dirty="0">
                <a:solidFill>
                  <a:schemeClr val="tx2">
                    <a:lumMod val="50000"/>
                  </a:schemeClr>
                </a:solidFill>
                <a:effectLst/>
                <a:latin typeface="+mj-lt"/>
                <a:cs typeface="Times New Roman" pitchFamily="18" charset="0"/>
              </a:rPr>
              <a:t> </a:t>
            </a:r>
            <a:r>
              <a:rPr lang="en-US" sz="6000" b="1" dirty="0" err="1">
                <a:solidFill>
                  <a:schemeClr val="tx2">
                    <a:lumMod val="50000"/>
                  </a:schemeClr>
                </a:solidFill>
                <a:effectLst/>
                <a:latin typeface="+mj-lt"/>
                <a:cs typeface="Times New Roman" pitchFamily="18" charset="0"/>
              </a:rPr>
              <a:t>Thiên</a:t>
            </a:r>
            <a:r>
              <a:rPr lang="en-US" sz="6000" b="1" dirty="0">
                <a:solidFill>
                  <a:schemeClr val="tx2">
                    <a:lumMod val="50000"/>
                  </a:schemeClr>
                </a:solidFill>
                <a:effectLst/>
                <a:latin typeface="+mj-lt"/>
                <a:cs typeface="Times New Roman" pitchFamily="18" charset="0"/>
              </a:rPr>
              <a:t> </a:t>
            </a:r>
            <a:r>
              <a:rPr lang="en-US" sz="6000" b="1" dirty="0" err="1">
                <a:solidFill>
                  <a:schemeClr val="tx2">
                    <a:lumMod val="50000"/>
                  </a:schemeClr>
                </a:solidFill>
                <a:effectLst/>
                <a:latin typeface="+mj-lt"/>
                <a:cs typeface="Times New Roman" pitchFamily="18" charset="0"/>
              </a:rPr>
              <a:t>Chúa</a:t>
            </a:r>
            <a:r>
              <a:rPr lang="en-US" sz="6000" b="1" dirty="0">
                <a:solidFill>
                  <a:schemeClr val="tx2">
                    <a:lumMod val="50000"/>
                  </a:schemeClr>
                </a:solidFill>
                <a:effectLst/>
                <a:latin typeface="+mj-lt"/>
                <a:cs typeface="Times New Roman" pitchFamily="18" charset="0"/>
              </a:rPr>
              <a:t> </a:t>
            </a:r>
            <a:r>
              <a:rPr lang="en-US" sz="6000" b="1" dirty="0" err="1">
                <a:solidFill>
                  <a:schemeClr val="tx2">
                    <a:lumMod val="50000"/>
                  </a:schemeClr>
                </a:solidFill>
                <a:effectLst/>
                <a:latin typeface="+mj-lt"/>
                <a:cs typeface="Times New Roman" pitchFamily="18" charset="0"/>
              </a:rPr>
              <a:t>thật</a:t>
            </a:r>
            <a:r>
              <a:rPr lang="en-US" sz="6000" b="1" dirty="0">
                <a:solidFill>
                  <a:schemeClr val="tx2">
                    <a:lumMod val="50000"/>
                  </a:schemeClr>
                </a:solidFill>
                <a:effectLst/>
                <a:latin typeface="+mj-lt"/>
                <a:cs typeface="Times New Roman" pitchFamily="18" charset="0"/>
              </a:rPr>
              <a:t> </a:t>
            </a:r>
            <a:r>
              <a:rPr lang="en-US" sz="6000" b="1" dirty="0" err="1">
                <a:solidFill>
                  <a:schemeClr val="tx2">
                    <a:lumMod val="50000"/>
                  </a:schemeClr>
                </a:solidFill>
                <a:effectLst/>
                <a:latin typeface="+mj-lt"/>
                <a:cs typeface="Times New Roman" pitchFamily="18" charset="0"/>
              </a:rPr>
              <a:t>bởi</a:t>
            </a:r>
            <a:r>
              <a:rPr lang="en-US" sz="6000" b="1" dirty="0">
                <a:solidFill>
                  <a:schemeClr val="tx2">
                    <a:lumMod val="50000"/>
                  </a:schemeClr>
                </a:solidFill>
                <a:effectLst/>
                <a:latin typeface="+mj-lt"/>
                <a:cs typeface="Times New Roman" pitchFamily="18" charset="0"/>
              </a:rPr>
              <a:t> </a:t>
            </a:r>
            <a:r>
              <a:rPr lang="en-US" sz="6000" b="1" dirty="0" err="1">
                <a:solidFill>
                  <a:schemeClr val="tx2">
                    <a:lumMod val="50000"/>
                  </a:schemeClr>
                </a:solidFill>
                <a:effectLst/>
                <a:latin typeface="+mj-lt"/>
                <a:cs typeface="Times New Roman" pitchFamily="18" charset="0"/>
              </a:rPr>
              <a:t>Thiên</a:t>
            </a:r>
            <a:r>
              <a:rPr lang="en-US" sz="6000" b="1" dirty="0">
                <a:solidFill>
                  <a:schemeClr val="tx2">
                    <a:lumMod val="50000"/>
                  </a:schemeClr>
                </a:solidFill>
                <a:effectLst/>
                <a:latin typeface="+mj-lt"/>
                <a:cs typeface="Times New Roman" pitchFamily="18" charset="0"/>
              </a:rPr>
              <a:t> </a:t>
            </a:r>
            <a:r>
              <a:rPr lang="en-US" sz="6000" b="1" dirty="0" err="1">
                <a:solidFill>
                  <a:schemeClr val="tx2">
                    <a:lumMod val="50000"/>
                  </a:schemeClr>
                </a:solidFill>
                <a:effectLst/>
                <a:latin typeface="+mj-lt"/>
                <a:cs typeface="Times New Roman" pitchFamily="18" charset="0"/>
              </a:rPr>
              <a:t>Chúa</a:t>
            </a:r>
            <a:r>
              <a:rPr lang="en-US" sz="6000" b="1" dirty="0">
                <a:solidFill>
                  <a:schemeClr val="tx2">
                    <a:lumMod val="50000"/>
                  </a:schemeClr>
                </a:solidFill>
                <a:effectLst/>
                <a:latin typeface="+mj-lt"/>
                <a:cs typeface="Times New Roman" pitchFamily="18" charset="0"/>
              </a:rPr>
              <a:t> </a:t>
            </a:r>
            <a:r>
              <a:rPr lang="en-US" sz="6000" b="1" dirty="0" err="1">
                <a:solidFill>
                  <a:schemeClr val="tx2">
                    <a:lumMod val="50000"/>
                  </a:schemeClr>
                </a:solidFill>
                <a:effectLst/>
                <a:latin typeface="+mj-lt"/>
                <a:cs typeface="Times New Roman" pitchFamily="18" charset="0"/>
              </a:rPr>
              <a:t>thật</a:t>
            </a:r>
            <a:r>
              <a:rPr lang="en-US" sz="6000" b="1" dirty="0">
                <a:solidFill>
                  <a:schemeClr val="tx2">
                    <a:lumMod val="50000"/>
                  </a:schemeClr>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600" b="1" u="sng" dirty="0" err="1" smtClean="0">
                <a:solidFill>
                  <a:srgbClr val="7030A0"/>
                </a:solidFill>
              </a:rPr>
              <a:t>Đk</a:t>
            </a:r>
            <a:r>
              <a:rPr lang="en-US" sz="6600" b="1" u="sng" dirty="0" smtClean="0">
                <a:solidFill>
                  <a:srgbClr val="7030A0"/>
                </a:solidFill>
              </a:rPr>
              <a:t>:</a:t>
            </a:r>
            <a:r>
              <a:rPr lang="en-US" sz="6600" b="1" dirty="0" smtClean="0">
                <a:solidFill>
                  <a:schemeClr val="tx2">
                    <a:lumMod val="50000"/>
                  </a:schemeClr>
                </a:solidFill>
              </a:rPr>
              <a:t> </a:t>
            </a:r>
            <a:r>
              <a:rPr lang="vi-VN" sz="6600" b="1" dirty="0">
                <a:solidFill>
                  <a:schemeClr val="tx2">
                    <a:lumMod val="50000"/>
                  </a:schemeClr>
                </a:solidFill>
              </a:rPr>
              <a:t>Linh hồn tôi hớn hở reo mừng trong Thiên Chúa tôi.</a:t>
            </a:r>
            <a:endParaRPr lang="vi-VN" sz="6600" b="1" dirty="0" smtClean="0">
              <a:solidFill>
                <a:schemeClr val="tx2">
                  <a:lumMod val="50000"/>
                </a:schemeClr>
              </a:solidFill>
            </a:endParaRPr>
          </a:p>
        </p:txBody>
      </p:sp>
    </p:spTree>
    <p:extLst>
      <p:ext uri="{BB962C8B-B14F-4D97-AF65-F5344CB8AC3E}">
        <p14:creationId xmlns:p14="http://schemas.microsoft.com/office/powerpoint/2010/main" val="10559285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600" b="1" dirty="0">
                <a:solidFill>
                  <a:schemeClr val="tx2">
                    <a:lumMod val="50000"/>
                  </a:schemeClr>
                </a:solidFill>
                <a:effectLst/>
                <a:latin typeface="+mj-lt"/>
              </a:rPr>
              <a:t>được sinh ra mà không phải được tạo thành, đồng bản thể với Đức Chúa Cha: nhờ Người mà muôn vật được tạo thành. </a:t>
            </a:r>
            <a:endParaRPr lang="en-US" sz="5600" b="1" dirty="0">
              <a:solidFill>
                <a:schemeClr val="tx2">
                  <a:lumMod val="50000"/>
                </a:schemeClr>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chemeClr val="tx2">
                    <a:lumMod val="50000"/>
                  </a:schemeClr>
                </a:solidFill>
                <a:effectLst/>
                <a:latin typeface="+mj-lt"/>
              </a:rPr>
              <a:t>Vì loài người chúng ta và để cứu độ chúng ta,</a:t>
            </a:r>
            <a:r>
              <a:rPr lang="en-US" sz="6600" b="1" dirty="0">
                <a:solidFill>
                  <a:schemeClr val="tx2">
                    <a:lumMod val="50000"/>
                  </a:schemeClr>
                </a:solidFill>
                <a:effectLst/>
                <a:latin typeface="+mj-lt"/>
              </a:rPr>
              <a:t> </a:t>
            </a:r>
            <a:r>
              <a:rPr lang="vi-VN" sz="6600" b="1" dirty="0">
                <a:solidFill>
                  <a:schemeClr val="tx2">
                    <a:lumMod val="50000"/>
                  </a:schemeClr>
                </a:solidFill>
                <a:effectLst/>
                <a:latin typeface="+mj-lt"/>
                <a:cs typeface="Times New Roman" pitchFamily="18" charset="0"/>
              </a:rPr>
              <a:t>Người đã từ trời xuống thế. </a:t>
            </a:r>
            <a:endParaRPr lang="en-US" sz="6600" b="1" dirty="0">
              <a:solidFill>
                <a:schemeClr val="tx2">
                  <a:lumMod val="50000"/>
                </a:schemeClr>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7030A0"/>
                </a:solidFill>
                <a:effectLst/>
                <a:latin typeface="+mj-lt"/>
                <a:cs typeface="Times New Roman" pitchFamily="18" charset="0"/>
              </a:rPr>
              <a:t>Bởi phép Đức Chúa Thánh Thần, Người đã nhập thể trong lòng Trinh Nữ Maria, và đã làm người.</a:t>
            </a:r>
            <a:endParaRPr lang="en-US" sz="6000" b="1" dirty="0">
              <a:solidFill>
                <a:srgbClr val="7030A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000" b="1" dirty="0">
                <a:solidFill>
                  <a:schemeClr val="tx2">
                    <a:lumMod val="50000"/>
                  </a:schemeClr>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5000" b="1" dirty="0">
              <a:solidFill>
                <a:schemeClr val="tx2">
                  <a:lumMod val="50000"/>
                </a:schemeClr>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chemeClr val="tx2">
                    <a:lumMod val="50000"/>
                  </a:schemeClr>
                </a:solidFill>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chemeClr val="tx2">
                  <a:lumMod val="50000"/>
                </a:schemeClr>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fontScale="90000"/>
          </a:bodyPr>
          <a:lstStyle/>
          <a:p>
            <a:pPr algn="just"/>
            <a:r>
              <a:rPr lang="vi-VN" sz="6000" b="1" dirty="0">
                <a:solidFill>
                  <a:schemeClr val="tx2">
                    <a:lumMod val="50000"/>
                  </a:schemeClr>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chemeClr val="tx2">
                  <a:lumMod val="50000"/>
                </a:schemeClr>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600" b="1" dirty="0">
                <a:solidFill>
                  <a:schemeClr val="tx2">
                    <a:lumMod val="50000"/>
                  </a:schemeClr>
                </a:solidFill>
                <a:effectLst/>
                <a:latin typeface="+mj-lt"/>
              </a:rPr>
              <a:t>Người được phụng thờ và tôn vinh cùng với Đức Chúa Cha và Đức Chúa Con: Người đã dùng các tiên tri mà phán dạy. </a:t>
            </a:r>
            <a:endParaRPr lang="en-US" sz="5600" b="1" dirty="0">
              <a:solidFill>
                <a:schemeClr val="tx2">
                  <a:lumMod val="50000"/>
                </a:schemeClr>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7200" b="1" dirty="0">
                <a:solidFill>
                  <a:schemeClr val="tx2">
                    <a:lumMod val="50000"/>
                  </a:schemeClr>
                </a:solidFill>
                <a:effectLst/>
                <a:latin typeface="+mj-lt"/>
              </a:rPr>
              <a:t>Tôi tin Hội Thánh duy nhất thánh thiện công giáo và tông truyền.</a:t>
            </a:r>
            <a:endParaRPr lang="en-US" sz="7200" b="1" dirty="0">
              <a:solidFill>
                <a:schemeClr val="tx2">
                  <a:lumMod val="50000"/>
                </a:schemeClr>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chemeClr val="tx2">
                    <a:lumMod val="50000"/>
                  </a:schemeClr>
                </a:solidFill>
                <a:effectLst/>
                <a:latin typeface="+mj-lt"/>
                <a:cs typeface="Times New Roman" pitchFamily="18" charset="0"/>
              </a:rPr>
              <a:t>Tôi tuyên xưng có một Phép Rửa để tha tội. Tôi trông đợi kẻ chết sống lại và sự</a:t>
            </a:r>
            <a:r>
              <a:rPr lang="en-US" sz="6000" b="1" dirty="0">
                <a:solidFill>
                  <a:schemeClr val="tx2">
                    <a:lumMod val="50000"/>
                  </a:schemeClr>
                </a:solidFill>
                <a:effectLst/>
                <a:latin typeface="+mj-lt"/>
                <a:cs typeface="Times New Roman" pitchFamily="18" charset="0"/>
              </a:rPr>
              <a:t> </a:t>
            </a:r>
            <a:r>
              <a:rPr lang="vi-VN" sz="6000" b="1" dirty="0">
                <a:solidFill>
                  <a:schemeClr val="tx2">
                    <a:lumMod val="50000"/>
                  </a:schemeClr>
                </a:solidFill>
                <a:effectLst/>
                <a:latin typeface="+mj-lt"/>
                <a:cs typeface="Times New Roman" pitchFamily="18" charset="0"/>
              </a:rPr>
              <a:t>sống đời sau. Amen.</a:t>
            </a:r>
            <a:endParaRPr lang="en-US" sz="6000" b="1" dirty="0">
              <a:solidFill>
                <a:schemeClr val="tx2">
                  <a:lumMod val="50000"/>
                </a:schemeClr>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52400" y="1428750"/>
            <a:ext cx="2349156" cy="36195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76400" y="3627120"/>
            <a:ext cx="3048000" cy="1459230"/>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71076" y="2011680"/>
            <a:ext cx="1123293" cy="1714500"/>
          </a:xfrm>
          <a:prstGeom prst="rect">
            <a:avLst/>
          </a:prstGeom>
        </p:spPr>
      </p:pic>
      <p:sp>
        <p:nvSpPr>
          <p:cNvPr id="5" name="Rectangle 4"/>
          <p:cNvSpPr/>
          <p:nvPr/>
        </p:nvSpPr>
        <p:spPr>
          <a:xfrm>
            <a:off x="3429000" y="241965"/>
            <a:ext cx="5562599" cy="4031873"/>
          </a:xfrm>
          <a:prstGeom prst="rect">
            <a:avLst/>
          </a:prstGeom>
        </p:spPr>
        <p:txBody>
          <a:bodyPr wrap="square">
            <a:spAutoFit/>
          </a:bodyPr>
          <a:lstStyle/>
          <a:p>
            <a:pPr algn="just"/>
            <a:r>
              <a:rPr lang="en-US" sz="3200" u="sng" smtClean="0">
                <a:solidFill>
                  <a:srgbClr val="C00000"/>
                </a:solidFill>
              </a:rPr>
              <a:t>LỜI NGUYỆN TÍN HỮU</a:t>
            </a:r>
          </a:p>
          <a:p>
            <a:pPr algn="just"/>
            <a:r>
              <a:rPr lang="vi-VN" sz="3200">
                <a:solidFill>
                  <a:srgbClr val="C00000"/>
                </a:solidFill>
              </a:rPr>
              <a:t>Anh chị em thân mến, chúng ta đã tiến đến Chúa nhật thứ 3 Mùa Vọng, niềm vui ngày Chúa đến dịp lễ Giáng Sinh đã gần kề. Thánh Phaolô khuyên chúng ta hãy vui mừng cầu nguyện và tạ </a:t>
            </a:r>
            <a:r>
              <a:rPr lang="vi-VN" sz="3200" smtClean="0">
                <a:solidFill>
                  <a:srgbClr val="C00000"/>
                </a:solidFill>
              </a:rPr>
              <a:t>ơn</a:t>
            </a:r>
            <a:r>
              <a:rPr lang="en-US" sz="3200" smtClean="0">
                <a:solidFill>
                  <a:srgbClr val="C00000"/>
                </a:solidFill>
              </a:rPr>
              <a:t>.</a:t>
            </a:r>
            <a:endParaRPr lang="en-US" sz="3200">
              <a:solidFill>
                <a:srgbClr val="C00000"/>
              </a:solidFill>
            </a:endParaRPr>
          </a:p>
        </p:txBody>
      </p:sp>
    </p:spTree>
    <p:extLst>
      <p:ext uri="{BB962C8B-B14F-4D97-AF65-F5344CB8AC3E}">
        <p14:creationId xmlns:p14="http://schemas.microsoft.com/office/powerpoint/2010/main" val="1921674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6000" b="1" dirty="0">
                <a:solidFill>
                  <a:schemeClr val="tx2">
                    <a:lumMod val="50000"/>
                  </a:schemeClr>
                </a:solidFill>
              </a:rPr>
              <a:t>Thánh Thần Chúa ngự trên tôi. Chúa sai tôi </a:t>
            </a:r>
            <a:r>
              <a:rPr lang="vi-VN" sz="6000" b="1" dirty="0" smtClean="0">
                <a:solidFill>
                  <a:schemeClr val="tx2">
                    <a:lumMod val="50000"/>
                  </a:schemeClr>
                </a:solidFill>
              </a:rPr>
              <a:t>đ</a:t>
            </a:r>
            <a:r>
              <a:rPr lang="en-US" sz="6000" b="1" dirty="0" smtClean="0">
                <a:solidFill>
                  <a:schemeClr val="tx2">
                    <a:lumMod val="50000"/>
                  </a:schemeClr>
                </a:solidFill>
              </a:rPr>
              <a:t>e</a:t>
            </a:r>
            <a:r>
              <a:rPr lang="vi-VN" sz="6000" b="1" dirty="0" smtClean="0">
                <a:solidFill>
                  <a:schemeClr val="tx2">
                    <a:lumMod val="50000"/>
                  </a:schemeClr>
                </a:solidFill>
              </a:rPr>
              <a:t>m </a:t>
            </a:r>
            <a:r>
              <a:rPr lang="vi-VN" sz="6000" b="1" dirty="0">
                <a:solidFill>
                  <a:schemeClr val="tx2">
                    <a:lumMod val="50000"/>
                  </a:schemeClr>
                </a:solidFill>
              </a:rPr>
              <a:t>Tin Mừng cho người nghèo khó.</a:t>
            </a:r>
            <a:endParaRPr lang="en-US" sz="6000" b="1" dirty="0">
              <a:solidFill>
                <a:schemeClr val="tx2">
                  <a:lumMod val="50000"/>
                </a:schemeClr>
              </a:solidFill>
            </a:endParaRPr>
          </a:p>
        </p:txBody>
      </p:sp>
      <p:sp>
        <p:nvSpPr>
          <p:cNvPr id="3" name="TextBox 2"/>
          <p:cNvSpPr txBox="1"/>
          <p:nvPr/>
        </p:nvSpPr>
        <p:spPr>
          <a:xfrm>
            <a:off x="0" y="35064"/>
            <a:ext cx="4648200" cy="707886"/>
          </a:xfrm>
          <a:prstGeom prst="rect">
            <a:avLst/>
          </a:prstGeom>
          <a:noFill/>
        </p:spPr>
        <p:txBody>
          <a:bodyPr wrap="square" rtlCol="0">
            <a:spAutoFit/>
          </a:bodyPr>
          <a:lstStyle/>
          <a:p>
            <a:r>
              <a:rPr lang="en-US" sz="4000" b="1" dirty="0">
                <a:solidFill>
                  <a:srgbClr val="7030A0"/>
                </a:solidFill>
              </a:rPr>
              <a:t>Alleluia - Alleluia:</a:t>
            </a:r>
          </a:p>
        </p:txBody>
      </p:sp>
      <p:sp>
        <p:nvSpPr>
          <p:cNvPr id="4" name="Rectangle 3"/>
          <p:cNvSpPr/>
          <p:nvPr/>
        </p:nvSpPr>
        <p:spPr>
          <a:xfrm>
            <a:off x="5715000" y="4476750"/>
            <a:ext cx="2664512" cy="707886"/>
          </a:xfrm>
          <a:prstGeom prst="rect">
            <a:avLst/>
          </a:prstGeom>
        </p:spPr>
        <p:txBody>
          <a:bodyPr wrap="none">
            <a:spAutoFit/>
          </a:bodyPr>
          <a:lstStyle/>
          <a:p>
            <a:r>
              <a:rPr lang="en-US" sz="4000" b="1" dirty="0">
                <a:solidFill>
                  <a:srgbClr val="7030A0"/>
                </a:solidFill>
              </a:rPr>
              <a:t>Alleluia …</a:t>
            </a:r>
          </a:p>
        </p:txBody>
      </p:sp>
    </p:spTree>
    <p:extLst>
      <p:ext uri="{BB962C8B-B14F-4D97-AF65-F5344CB8AC3E}">
        <p14:creationId xmlns:p14="http://schemas.microsoft.com/office/powerpoint/2010/main" val="2510919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3505200" y="666750"/>
            <a:ext cx="5334000" cy="2154436"/>
          </a:xfrm>
          <a:prstGeom prst="rect">
            <a:avLst/>
          </a:prstGeom>
        </p:spPr>
        <p:txBody>
          <a:bodyPr wrap="square">
            <a:spAutoFit/>
          </a:bodyPr>
          <a:lstStyle/>
          <a:p>
            <a:pPr algn="ctr"/>
            <a:r>
              <a:rPr lang="en-US" sz="5400" b="1" dirty="0" smtClean="0">
                <a:solidFill>
                  <a:srgbClr val="7030A0"/>
                </a:solidFill>
              </a:rPr>
              <a:t>Ca </a:t>
            </a:r>
            <a:r>
              <a:rPr lang="en-US" sz="5400" b="1" dirty="0" err="1" smtClean="0">
                <a:solidFill>
                  <a:srgbClr val="7030A0"/>
                </a:solidFill>
              </a:rPr>
              <a:t>Dâng</a:t>
            </a:r>
            <a:r>
              <a:rPr lang="en-US" sz="5400" b="1" dirty="0" smtClean="0">
                <a:solidFill>
                  <a:srgbClr val="7030A0"/>
                </a:solidFill>
              </a:rPr>
              <a:t> </a:t>
            </a:r>
            <a:r>
              <a:rPr lang="en-US" sz="5400" b="1" dirty="0" err="1" smtClean="0">
                <a:solidFill>
                  <a:srgbClr val="7030A0"/>
                </a:solidFill>
              </a:rPr>
              <a:t>Lễ</a:t>
            </a:r>
            <a:endParaRPr lang="en-US" sz="5400" b="1" dirty="0" smtClean="0">
              <a:solidFill>
                <a:srgbClr val="7030A0"/>
              </a:solidFill>
            </a:endParaRPr>
          </a:p>
          <a:p>
            <a:pPr algn="ctr"/>
            <a:r>
              <a:rPr lang="en-US" sz="4000" b="1" dirty="0" smtClean="0">
                <a:solidFill>
                  <a:srgbClr val="7030A0"/>
                </a:solidFill>
              </a:rPr>
              <a:t>LỄ DÂNG MONG ĐỢI</a:t>
            </a:r>
          </a:p>
          <a:p>
            <a:pPr algn="ctr"/>
            <a:r>
              <a:rPr lang="en-US" sz="3600" b="1" i="1" dirty="0" err="1" smtClean="0"/>
              <a:t>Nguyễn</a:t>
            </a:r>
            <a:r>
              <a:rPr lang="en-US" sz="3600" b="1" i="1" dirty="0" smtClean="0"/>
              <a:t> </a:t>
            </a:r>
            <a:r>
              <a:rPr lang="en-US" sz="3600" b="1" i="1" dirty="0" err="1" smtClean="0"/>
              <a:t>Duy</a:t>
            </a:r>
            <a:endParaRPr lang="en-US" sz="3600" b="1" i="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62" y="19050"/>
            <a:ext cx="4352925" cy="5143500"/>
          </a:xfrm>
          <a:prstGeom prst="rect">
            <a:avLst/>
          </a:prstGeom>
        </p:spPr>
      </p:pic>
    </p:spTree>
    <p:extLst>
      <p:ext uri="{BB962C8B-B14F-4D97-AF65-F5344CB8AC3E}">
        <p14:creationId xmlns:p14="http://schemas.microsoft.com/office/powerpoint/2010/main" val="12358554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1" u="sng" dirty="0" smtClean="0">
                <a:solidFill>
                  <a:srgbClr val="7030A0"/>
                </a:solidFill>
                <a:effectLst/>
              </a:rPr>
              <a:t>Tk1:</a:t>
            </a:r>
            <a:r>
              <a:rPr lang="en-US" b="1" dirty="0">
                <a:solidFill>
                  <a:schemeClr val="tx2">
                    <a:lumMod val="50000"/>
                  </a:schemeClr>
                </a:solidFill>
              </a:rPr>
              <a:t> </a:t>
            </a:r>
            <a:r>
              <a:rPr lang="vi-VN" b="1" dirty="0">
                <a:solidFill>
                  <a:schemeClr val="tx2">
                    <a:lumMod val="50000"/>
                  </a:schemeClr>
                </a:solidFill>
              </a:rPr>
              <a:t>Niềm mong đợi xin dâng lên Chúa, trong bánh thơm ly rượu ngon. Đây lễ dâng của đoàn chúng con, van xin trời cao hãy đổ xuống trần làn sương phúc ân, xóa gội buồn đau thế nhân.</a:t>
            </a:r>
            <a:endParaRPr lang="en-US" b="1" dirty="0">
              <a:solidFill>
                <a:schemeClr val="tx2">
                  <a:lumMod val="50000"/>
                </a:schemeClr>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000" b="1" u="sng" dirty="0" err="1">
                <a:solidFill>
                  <a:srgbClr val="7030A0"/>
                </a:solidFill>
                <a:effectLst/>
              </a:rPr>
              <a:t>Đk</a:t>
            </a:r>
            <a:r>
              <a:rPr lang="en-US" sz="5000" b="1" u="sng" dirty="0">
                <a:solidFill>
                  <a:srgbClr val="7030A0"/>
                </a:solidFill>
                <a:effectLst/>
              </a:rPr>
              <a:t>:</a:t>
            </a:r>
            <a:r>
              <a:rPr lang="en-US" sz="5000" b="1" dirty="0">
                <a:solidFill>
                  <a:schemeClr val="tx2">
                    <a:lumMod val="50000"/>
                  </a:schemeClr>
                </a:solidFill>
                <a:effectLst/>
              </a:rPr>
              <a:t> </a:t>
            </a:r>
            <a:r>
              <a:rPr lang="vi-VN" sz="5000" b="1" dirty="0">
                <a:solidFill>
                  <a:schemeClr val="tx2">
                    <a:lumMod val="50000"/>
                  </a:schemeClr>
                </a:solidFill>
              </a:rPr>
              <a:t>Xin Chúa thương vui nhận lấy, niềm tri ân thành kính con dâng. Xin Chúa ban con một Chúa, để muôn người thỏa nỗi chờ mong.</a:t>
            </a:r>
            <a:endParaRPr lang="en-US" sz="5000" b="1" dirty="0">
              <a:solidFill>
                <a:schemeClr val="tx2">
                  <a:lumMod val="50000"/>
                </a:schemeClr>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1" u="sng" dirty="0">
                <a:solidFill>
                  <a:srgbClr val="7030A0"/>
                </a:solidFill>
                <a:effectLst/>
              </a:rPr>
              <a:t>Tk2:</a:t>
            </a:r>
            <a:r>
              <a:rPr lang="en-US" sz="4600" b="1" dirty="0">
                <a:solidFill>
                  <a:schemeClr val="tx2">
                    <a:lumMod val="50000"/>
                  </a:schemeClr>
                </a:solidFill>
                <a:effectLst/>
              </a:rPr>
              <a:t> </a:t>
            </a:r>
            <a:r>
              <a:rPr lang="vi-VN" sz="4600" b="1" dirty="0">
                <a:solidFill>
                  <a:schemeClr val="tx2">
                    <a:lumMod val="50000"/>
                  </a:schemeClr>
                </a:solidFill>
              </a:rPr>
              <a:t>Lòng chân thành ăn năn thống hối, xin xót thương thứ tha tội lỗi, con thiết tha kêu cầu Chúa ơi! Nay con hỉ hoan thức tỉnh, mong đợi ngàn mây sẽ mưa, mưa tràn hồng ân cứu độ</a:t>
            </a:r>
          </a:p>
        </p:txBody>
      </p:sp>
    </p:spTree>
    <p:extLst>
      <p:ext uri="{BB962C8B-B14F-4D97-AF65-F5344CB8AC3E}">
        <p14:creationId xmlns:p14="http://schemas.microsoft.com/office/powerpoint/2010/main" val="21997094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000" b="1" u="sng" dirty="0" err="1">
                <a:solidFill>
                  <a:srgbClr val="7030A0"/>
                </a:solidFill>
                <a:effectLst/>
              </a:rPr>
              <a:t>Đk</a:t>
            </a:r>
            <a:r>
              <a:rPr lang="en-US" sz="5000" b="1" u="sng" dirty="0">
                <a:solidFill>
                  <a:srgbClr val="7030A0"/>
                </a:solidFill>
                <a:effectLst/>
              </a:rPr>
              <a:t>:</a:t>
            </a:r>
            <a:r>
              <a:rPr lang="en-US" sz="5000" b="1" dirty="0">
                <a:solidFill>
                  <a:schemeClr val="tx2">
                    <a:lumMod val="50000"/>
                  </a:schemeClr>
                </a:solidFill>
                <a:effectLst/>
              </a:rPr>
              <a:t> </a:t>
            </a:r>
            <a:r>
              <a:rPr lang="vi-VN" sz="5000" b="1" dirty="0">
                <a:solidFill>
                  <a:schemeClr val="tx2">
                    <a:lumMod val="50000"/>
                  </a:schemeClr>
                </a:solidFill>
              </a:rPr>
              <a:t>Xin Chúa thương vui nhận lấy, niềm tri ân thành kính con dâng. Xin Chúa ban con một Chúa, để muôn người thỏa nỗi chờ mong.</a:t>
            </a:r>
            <a:endParaRPr lang="en-US" sz="5000" b="1" dirty="0">
              <a:solidFill>
                <a:schemeClr val="tx2">
                  <a:lumMod val="50000"/>
                </a:schemeClr>
              </a:solidFill>
              <a:effectLst/>
            </a:endParaRPr>
          </a:p>
        </p:txBody>
      </p:sp>
    </p:spTree>
    <p:extLst>
      <p:ext uri="{BB962C8B-B14F-4D97-AF65-F5344CB8AC3E}">
        <p14:creationId xmlns:p14="http://schemas.microsoft.com/office/powerpoint/2010/main" val="18826416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4154984"/>
          </a:xfrm>
          <a:prstGeom prst="rect">
            <a:avLst/>
          </a:prstGeom>
        </p:spPr>
        <p:txBody>
          <a:bodyPr wrap="square">
            <a:spAutoFit/>
          </a:bodyPr>
          <a:lstStyle/>
          <a:p>
            <a:r>
              <a:rPr lang="en-US" sz="4400" u="sng" smtClean="0">
                <a:solidFill>
                  <a:srgbClr val="C00000"/>
                </a:solidFill>
              </a:rPr>
              <a:t>Xin cộng đoàn lưu ý.</a:t>
            </a:r>
          </a:p>
          <a:p>
            <a:endParaRPr lang="en-US" sz="4400">
              <a:solidFill>
                <a:srgbClr val="C00000"/>
              </a:solidFill>
            </a:endParaRPr>
          </a:p>
          <a:p>
            <a:r>
              <a:rPr lang="en-US" sz="4400" smtClean="0">
                <a:solidFill>
                  <a:srgbClr val="C00000"/>
                </a:solidFill>
              </a:rPr>
              <a:t>Để việc lên rước lễ được nghiêm trang, xin cộng đoàn hãy lần lượt đi theo thứ tự từng hàng ghế từ trên xuống dưới.</a:t>
            </a:r>
            <a:endParaRPr lang="en-US" sz="4400">
              <a:solidFill>
                <a:srgbClr val="C00000"/>
              </a:solidFill>
            </a:endParaRPr>
          </a:p>
        </p:txBody>
      </p:sp>
    </p:spTree>
    <p:extLst>
      <p:ext uri="{BB962C8B-B14F-4D97-AF65-F5344CB8AC3E}">
        <p14:creationId xmlns:p14="http://schemas.microsoft.com/office/powerpoint/2010/main" val="19216740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63"/>
            <a:ext cx="9144000" cy="5135374"/>
          </a:xfrm>
          <a:prstGeom prst="rect">
            <a:avLst/>
          </a:prstGeom>
        </p:spPr>
      </p:pic>
    </p:spTree>
    <p:extLst>
      <p:ext uri="{BB962C8B-B14F-4D97-AF65-F5344CB8AC3E}">
        <p14:creationId xmlns:p14="http://schemas.microsoft.com/office/powerpoint/2010/main" val="31120965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nSpc>
                <a:spcPct val="120000"/>
              </a:lnSpc>
            </a:pPr>
            <a:r>
              <a:rPr lang="en-US" sz="5400" b="1" dirty="0">
                <a:solidFill>
                  <a:srgbClr val="7030A0"/>
                </a:solidFill>
                <a:effectLst/>
                <a:latin typeface="+mj-lt"/>
              </a:rPr>
              <a:t>Ca </a:t>
            </a:r>
            <a:r>
              <a:rPr lang="en-US" sz="5400" b="1" dirty="0" err="1">
                <a:solidFill>
                  <a:srgbClr val="7030A0"/>
                </a:solidFill>
                <a:effectLst/>
                <a:latin typeface="+mj-lt"/>
              </a:rPr>
              <a:t>Nguyện</a:t>
            </a:r>
            <a:r>
              <a:rPr lang="en-US" sz="5400" b="1" dirty="0">
                <a:solidFill>
                  <a:srgbClr val="7030A0"/>
                </a:solidFill>
                <a:effectLst/>
                <a:latin typeface="+mj-lt"/>
              </a:rPr>
              <a:t> </a:t>
            </a:r>
            <a:r>
              <a:rPr lang="en-US" sz="5400" b="1" dirty="0" err="1">
                <a:solidFill>
                  <a:srgbClr val="7030A0"/>
                </a:solidFill>
                <a:effectLst/>
                <a:latin typeface="+mj-lt"/>
              </a:rPr>
              <a:t>Hiệp</a:t>
            </a:r>
            <a:r>
              <a:rPr lang="en-US" sz="5400" b="1" dirty="0">
                <a:solidFill>
                  <a:srgbClr val="7030A0"/>
                </a:solidFill>
                <a:effectLst/>
                <a:latin typeface="+mj-lt"/>
              </a:rPr>
              <a:t> </a:t>
            </a:r>
            <a:r>
              <a:rPr lang="en-US" sz="5400" b="1" dirty="0" err="1">
                <a:solidFill>
                  <a:srgbClr val="7030A0"/>
                </a:solidFill>
                <a:effectLst/>
                <a:latin typeface="+mj-lt"/>
              </a:rPr>
              <a:t>Lễ</a:t>
            </a:r>
            <a:r>
              <a:rPr lang="en-US" sz="6600" b="0" dirty="0">
                <a:solidFill>
                  <a:srgbClr val="7030A0"/>
                </a:solidFill>
                <a:effectLst/>
                <a:latin typeface="+mj-lt"/>
              </a:rPr>
              <a:t/>
            </a:r>
            <a:br>
              <a:rPr lang="en-US" sz="6600" b="0" dirty="0">
                <a:solidFill>
                  <a:srgbClr val="7030A0"/>
                </a:solidFill>
                <a:effectLst/>
                <a:latin typeface="+mj-lt"/>
              </a:rPr>
            </a:br>
            <a:r>
              <a:rPr lang="en-US" sz="6000" b="1" dirty="0" smtClean="0">
                <a:solidFill>
                  <a:srgbClr val="7030A0"/>
                </a:solidFill>
              </a:rPr>
              <a:t>NGƯỜI LÀM CHỨNG</a:t>
            </a:r>
            <a:r>
              <a:rPr lang="en-US" sz="4800" dirty="0" smtClean="0">
                <a:solidFill>
                  <a:schemeClr val="tx2">
                    <a:lumMod val="50000"/>
                  </a:schemeClr>
                </a:solidFill>
              </a:rPr>
              <a:t/>
            </a:r>
            <a:br>
              <a:rPr lang="en-US" sz="4800" dirty="0" smtClean="0">
                <a:solidFill>
                  <a:schemeClr val="tx2">
                    <a:lumMod val="50000"/>
                  </a:schemeClr>
                </a:solidFill>
              </a:rPr>
            </a:br>
            <a:r>
              <a:rPr lang="en-US" sz="4000" b="1" i="1" dirty="0" err="1" smtClean="0">
                <a:solidFill>
                  <a:schemeClr val="tx2">
                    <a:lumMod val="50000"/>
                  </a:schemeClr>
                </a:solidFill>
                <a:effectLst/>
                <a:latin typeface="+mj-lt"/>
              </a:rPr>
              <a:t>Thái</a:t>
            </a:r>
            <a:r>
              <a:rPr lang="en-US" sz="4000" b="1" i="1" dirty="0" smtClean="0">
                <a:solidFill>
                  <a:schemeClr val="tx2">
                    <a:lumMod val="50000"/>
                  </a:schemeClr>
                </a:solidFill>
                <a:effectLst/>
                <a:latin typeface="+mj-lt"/>
              </a:rPr>
              <a:t> </a:t>
            </a:r>
            <a:r>
              <a:rPr lang="en-US" sz="4000" b="1" i="1" dirty="0" err="1" smtClean="0">
                <a:solidFill>
                  <a:schemeClr val="tx2">
                    <a:lumMod val="50000"/>
                  </a:schemeClr>
                </a:solidFill>
                <a:effectLst/>
                <a:latin typeface="+mj-lt"/>
              </a:rPr>
              <a:t>Nguyên</a:t>
            </a:r>
            <a:endParaRPr lang="en-US" sz="4000" b="1" i="1" dirty="0">
              <a:solidFill>
                <a:schemeClr val="tx2">
                  <a:lumMod val="50000"/>
                </a:schemeClr>
              </a:solidFill>
              <a:effectLst/>
              <a:latin typeface="+mj-lt"/>
            </a:endParaRPr>
          </a:p>
        </p:txBody>
      </p:sp>
    </p:spTree>
    <p:extLst>
      <p:ext uri="{BB962C8B-B14F-4D97-AF65-F5344CB8AC3E}">
        <p14:creationId xmlns:p14="http://schemas.microsoft.com/office/powerpoint/2010/main" val="35387842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200" b="1" u="sng" dirty="0">
                <a:solidFill>
                  <a:srgbClr val="7030A0"/>
                </a:solidFill>
                <a:effectLst/>
              </a:rPr>
              <a:t>Tk1:</a:t>
            </a:r>
            <a:r>
              <a:rPr lang="en-US" sz="4200" b="1" dirty="0">
                <a:solidFill>
                  <a:schemeClr val="tx2">
                    <a:lumMod val="50000"/>
                  </a:schemeClr>
                </a:solidFill>
                <a:effectLst/>
              </a:rPr>
              <a:t> </a:t>
            </a:r>
            <a:r>
              <a:rPr lang="vi-VN" sz="4200" b="1" dirty="0"/>
              <a:t> Để làm chứng cho Chúa, Gio-an đã tự xóa mình, ông chân thành sống hết tình, không sợ mất đi uy tín. Ông để cho Chúa lớn lên, còn ông trở thành nhỏ bé. Ông để cho Chúa bước qua, còn ông xưng mình phận hèn.</a:t>
            </a:r>
            <a:endParaRPr lang="vi-VN" sz="4200" b="1" dirty="0">
              <a:solidFill>
                <a:schemeClr val="tx2">
                  <a:lumMod val="50000"/>
                </a:schemeClr>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020413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1" u="sng" dirty="0" err="1">
                <a:solidFill>
                  <a:srgbClr val="7030A0"/>
                </a:solidFill>
                <a:effectLst/>
              </a:rPr>
              <a:t>Đk</a:t>
            </a:r>
            <a:r>
              <a:rPr lang="en-US" b="1" u="sng" dirty="0">
                <a:solidFill>
                  <a:srgbClr val="7030A0"/>
                </a:solidFill>
                <a:effectLst/>
              </a:rPr>
              <a:t>:</a:t>
            </a:r>
            <a:r>
              <a:rPr lang="en-US" b="1" dirty="0">
                <a:solidFill>
                  <a:schemeClr val="tx2">
                    <a:lumMod val="50000"/>
                  </a:schemeClr>
                </a:solidFill>
                <a:effectLst/>
              </a:rPr>
              <a:t> </a:t>
            </a:r>
            <a:r>
              <a:rPr lang="vi-VN" b="1" dirty="0"/>
              <a:t>Xin cho chúng con theo gương sống của Gio-an, để minh chứng Chúa là tất cả, để minh chứng Chúa là Ánh Sáng, để ngài đến trong trần gian</a:t>
            </a:r>
            <a:r>
              <a:rPr lang="vi-VN" b="1" dirty="0" smtClean="0"/>
              <a:t>,</a:t>
            </a:r>
            <a:r>
              <a:rPr lang="en-US" b="1" dirty="0" smtClean="0"/>
              <a:t> </a:t>
            </a:r>
            <a:r>
              <a:rPr lang="en-US" b="1" dirty="0" err="1" smtClean="0"/>
              <a:t>để</a:t>
            </a:r>
            <a:r>
              <a:rPr lang="en-US" b="1" dirty="0" smtClean="0"/>
              <a:t> </a:t>
            </a:r>
            <a:r>
              <a:rPr lang="en-US" b="1" dirty="0" err="1" smtClean="0"/>
              <a:t>Ngài</a:t>
            </a:r>
            <a:r>
              <a:rPr lang="en-US" b="1" dirty="0" smtClean="0"/>
              <a:t> </a:t>
            </a:r>
            <a:r>
              <a:rPr lang="en-US" b="1" dirty="0" err="1" smtClean="0"/>
              <a:t>đến</a:t>
            </a:r>
            <a:r>
              <a:rPr lang="en-US" b="1" dirty="0" smtClean="0"/>
              <a:t> </a:t>
            </a:r>
            <a:r>
              <a:rPr lang="en-US" b="1" dirty="0" err="1" smtClean="0"/>
              <a:t>mang</a:t>
            </a:r>
            <a:r>
              <a:rPr lang="en-US" b="1" dirty="0" smtClean="0"/>
              <a:t> </a:t>
            </a:r>
            <a:r>
              <a:rPr lang="en-US" b="1" dirty="0" err="1" smtClean="0"/>
              <a:t>Bình</a:t>
            </a:r>
            <a:r>
              <a:rPr lang="en-US" b="1" dirty="0" smtClean="0"/>
              <a:t> an,</a:t>
            </a:r>
            <a:r>
              <a:rPr lang="vi-VN" b="1" dirty="0" smtClean="0"/>
              <a:t> </a:t>
            </a:r>
            <a:r>
              <a:rPr lang="vi-VN" b="1" dirty="0"/>
              <a:t>mang ơn cứu độ tràn lan.</a:t>
            </a:r>
            <a:endParaRPr lang="en-US" b="1" dirty="0">
              <a:solidFill>
                <a:schemeClr val="tx2">
                  <a:lumMod val="50000"/>
                </a:schemeClr>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200" b="1" u="sng" dirty="0">
                <a:solidFill>
                  <a:srgbClr val="7030A0"/>
                </a:solidFill>
                <a:effectLst/>
              </a:rPr>
              <a:t>Tk2:</a:t>
            </a:r>
            <a:r>
              <a:rPr lang="en-US" sz="4200" b="1" dirty="0">
                <a:solidFill>
                  <a:schemeClr val="tx2">
                    <a:lumMod val="50000"/>
                  </a:schemeClr>
                </a:solidFill>
                <a:effectLst/>
              </a:rPr>
              <a:t> </a:t>
            </a:r>
            <a:r>
              <a:rPr lang="vi-VN" sz="4200" b="1" dirty="0"/>
              <a:t> Để làm chứng cho Chúa, Gio-an sống đời khó nghèo, hy sinh và sống khiết tịnh, cả đời sống luôn công chính. Ông để cho Chúa bước lên , còn ông âm thầm bước xuống. Ông để cho Chúa hiển vinh, còn ông vui vầy phận mình.</a:t>
            </a:r>
            <a:endParaRPr lang="en-US" sz="4200" b="1" dirty="0">
              <a:solidFill>
                <a:schemeClr val="tx2">
                  <a:lumMod val="50000"/>
                </a:schemeClr>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1" u="sng" dirty="0" err="1">
                <a:solidFill>
                  <a:srgbClr val="7030A0"/>
                </a:solidFill>
                <a:effectLst/>
              </a:rPr>
              <a:t>Đk</a:t>
            </a:r>
            <a:r>
              <a:rPr lang="en-US" b="1" u="sng" dirty="0">
                <a:solidFill>
                  <a:srgbClr val="7030A0"/>
                </a:solidFill>
                <a:effectLst/>
              </a:rPr>
              <a:t>:</a:t>
            </a:r>
            <a:r>
              <a:rPr lang="en-US" b="1" dirty="0">
                <a:solidFill>
                  <a:schemeClr val="tx2">
                    <a:lumMod val="50000"/>
                  </a:schemeClr>
                </a:solidFill>
                <a:effectLst/>
              </a:rPr>
              <a:t> </a:t>
            </a:r>
            <a:r>
              <a:rPr lang="vi-VN" b="1" dirty="0"/>
              <a:t>Xin cho chúng con theo gương sống của Gio-an, để minh chứng Chúa là tất cả, để minh chứng Chúa là Ánh Sáng, để ngài đến trong trần gian</a:t>
            </a:r>
            <a:r>
              <a:rPr lang="vi-VN" b="1" dirty="0" smtClean="0"/>
              <a:t>,</a:t>
            </a:r>
            <a:r>
              <a:rPr lang="en-US" b="1" dirty="0" smtClean="0"/>
              <a:t> </a:t>
            </a:r>
            <a:r>
              <a:rPr lang="en-US" b="1" dirty="0" err="1" smtClean="0"/>
              <a:t>để</a:t>
            </a:r>
            <a:r>
              <a:rPr lang="en-US" b="1" dirty="0" smtClean="0"/>
              <a:t> </a:t>
            </a:r>
            <a:r>
              <a:rPr lang="en-US" b="1" dirty="0" err="1" smtClean="0"/>
              <a:t>Ngài</a:t>
            </a:r>
            <a:r>
              <a:rPr lang="en-US" b="1" dirty="0" smtClean="0"/>
              <a:t> </a:t>
            </a:r>
            <a:r>
              <a:rPr lang="en-US" b="1" dirty="0" err="1" smtClean="0"/>
              <a:t>đến</a:t>
            </a:r>
            <a:r>
              <a:rPr lang="en-US" b="1" dirty="0" smtClean="0"/>
              <a:t> </a:t>
            </a:r>
            <a:r>
              <a:rPr lang="en-US" b="1" dirty="0" err="1" smtClean="0"/>
              <a:t>mang</a:t>
            </a:r>
            <a:r>
              <a:rPr lang="en-US" b="1" dirty="0" smtClean="0"/>
              <a:t> </a:t>
            </a:r>
            <a:r>
              <a:rPr lang="en-US" b="1" dirty="0" err="1" smtClean="0"/>
              <a:t>Bình</a:t>
            </a:r>
            <a:r>
              <a:rPr lang="en-US" b="1" dirty="0" smtClean="0"/>
              <a:t> an,</a:t>
            </a:r>
            <a:r>
              <a:rPr lang="vi-VN" b="1" dirty="0" smtClean="0"/>
              <a:t> </a:t>
            </a:r>
            <a:r>
              <a:rPr lang="vi-VN" b="1" dirty="0"/>
              <a:t>mang ơn cứu độ tràn lan.</a:t>
            </a:r>
            <a:endParaRPr lang="en-US" b="1" dirty="0">
              <a:solidFill>
                <a:schemeClr val="tx2">
                  <a:lumMod val="50000"/>
                </a:schemeClr>
              </a:solidFill>
              <a:effectLst/>
            </a:endParaRPr>
          </a:p>
        </p:txBody>
      </p:sp>
    </p:spTree>
    <p:extLst>
      <p:ext uri="{BB962C8B-B14F-4D97-AF65-F5344CB8AC3E}">
        <p14:creationId xmlns:p14="http://schemas.microsoft.com/office/powerpoint/2010/main" val="22284961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200" b="1" u="sng" dirty="0">
                <a:solidFill>
                  <a:srgbClr val="7030A0"/>
                </a:solidFill>
                <a:effectLst/>
              </a:rPr>
              <a:t>Tk3:</a:t>
            </a:r>
            <a:r>
              <a:rPr lang="en-US" sz="4200" b="1" dirty="0">
                <a:solidFill>
                  <a:schemeClr val="tx2">
                    <a:lumMod val="50000"/>
                  </a:schemeClr>
                </a:solidFill>
                <a:effectLst/>
              </a:rPr>
              <a:t> </a:t>
            </a:r>
            <a:r>
              <a:rPr lang="vi-VN" sz="4200" b="1" dirty="0"/>
              <a:t> Để làm chứng cho Chúa, Gio-an sẵn sàng chết đi , ông vui mừng đã chu toàn sứ mạng dọn đường cho Chúa. Ôi thật cao quý biết bao cuộc sống của người làm chứng, để lại cho muôn kiếp sau niềm tin rạng ngời nhiệm mầu</a:t>
            </a:r>
            <a:r>
              <a:rPr lang="vi-VN" sz="4200" b="1" dirty="0" smtClean="0"/>
              <a:t>.</a:t>
            </a:r>
            <a:endParaRPr lang="en-US" sz="4200" b="1" dirty="0">
              <a:solidFill>
                <a:schemeClr val="tx2">
                  <a:lumMod val="50000"/>
                </a:schemeClr>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1" u="sng" dirty="0" err="1">
                <a:solidFill>
                  <a:srgbClr val="7030A0"/>
                </a:solidFill>
                <a:effectLst/>
              </a:rPr>
              <a:t>Đk</a:t>
            </a:r>
            <a:r>
              <a:rPr lang="en-US" b="1" u="sng" dirty="0">
                <a:solidFill>
                  <a:srgbClr val="7030A0"/>
                </a:solidFill>
                <a:effectLst/>
              </a:rPr>
              <a:t>:</a:t>
            </a:r>
            <a:r>
              <a:rPr lang="en-US" b="1" dirty="0">
                <a:solidFill>
                  <a:schemeClr val="tx2">
                    <a:lumMod val="50000"/>
                  </a:schemeClr>
                </a:solidFill>
                <a:effectLst/>
              </a:rPr>
              <a:t> </a:t>
            </a:r>
            <a:r>
              <a:rPr lang="vi-VN" b="1" dirty="0"/>
              <a:t>Xin cho chúng con theo gương sống của Gio-an, để minh chứng Chúa là tất cả, để minh chứng Chúa là Ánh Sáng, để ngài đến trong trần gian</a:t>
            </a:r>
            <a:r>
              <a:rPr lang="vi-VN" b="1" dirty="0" smtClean="0"/>
              <a:t>,</a:t>
            </a:r>
            <a:r>
              <a:rPr lang="en-US" b="1" dirty="0" smtClean="0"/>
              <a:t> </a:t>
            </a:r>
            <a:r>
              <a:rPr lang="en-US" b="1" dirty="0" err="1" smtClean="0"/>
              <a:t>để</a:t>
            </a:r>
            <a:r>
              <a:rPr lang="en-US" b="1" dirty="0" smtClean="0"/>
              <a:t> </a:t>
            </a:r>
            <a:r>
              <a:rPr lang="en-US" b="1" dirty="0" err="1" smtClean="0"/>
              <a:t>Ngài</a:t>
            </a:r>
            <a:r>
              <a:rPr lang="en-US" b="1" dirty="0" smtClean="0"/>
              <a:t> </a:t>
            </a:r>
            <a:r>
              <a:rPr lang="en-US" b="1" dirty="0" err="1" smtClean="0"/>
              <a:t>đến</a:t>
            </a:r>
            <a:r>
              <a:rPr lang="en-US" b="1" dirty="0" smtClean="0"/>
              <a:t> </a:t>
            </a:r>
            <a:r>
              <a:rPr lang="en-US" b="1" dirty="0" err="1" smtClean="0"/>
              <a:t>mang</a:t>
            </a:r>
            <a:r>
              <a:rPr lang="en-US" b="1" dirty="0" smtClean="0"/>
              <a:t> </a:t>
            </a:r>
            <a:r>
              <a:rPr lang="en-US" b="1" dirty="0" err="1" smtClean="0"/>
              <a:t>Bình</a:t>
            </a:r>
            <a:r>
              <a:rPr lang="en-US" b="1" dirty="0" smtClean="0"/>
              <a:t> an,</a:t>
            </a:r>
            <a:r>
              <a:rPr lang="vi-VN" b="1" dirty="0" smtClean="0"/>
              <a:t> </a:t>
            </a:r>
            <a:r>
              <a:rPr lang="vi-VN" b="1" dirty="0"/>
              <a:t>mang ơn cứu độ tràn lan.</a:t>
            </a:r>
            <a:endParaRPr lang="en-US" b="1" dirty="0">
              <a:solidFill>
                <a:schemeClr val="tx2">
                  <a:lumMod val="50000"/>
                </a:schemeClr>
              </a:solidFill>
              <a:effectLst/>
            </a:endParaRPr>
          </a:p>
        </p:txBody>
      </p:sp>
    </p:spTree>
    <p:extLst>
      <p:ext uri="{BB962C8B-B14F-4D97-AF65-F5344CB8AC3E}">
        <p14:creationId xmlns:p14="http://schemas.microsoft.com/office/powerpoint/2010/main" val="10539008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5400"/>
            <a:ext cx="4174972" cy="5143500"/>
          </a:xfrm>
          <a:prstGeom prst="rect">
            <a:avLst/>
          </a:prstGeom>
        </p:spPr>
      </p:pic>
      <p:sp>
        <p:nvSpPr>
          <p:cNvPr id="4" name="Rectangle 3"/>
          <p:cNvSpPr/>
          <p:nvPr/>
        </p:nvSpPr>
        <p:spPr>
          <a:xfrm>
            <a:off x="3429000" y="2419350"/>
            <a:ext cx="5355953" cy="769441"/>
          </a:xfrm>
          <a:prstGeom prst="rect">
            <a:avLst/>
          </a:prstGeom>
        </p:spPr>
        <p:txBody>
          <a:bodyPr wrap="none">
            <a:spAutoFit/>
          </a:bodyPr>
          <a:lstStyle/>
          <a:p>
            <a:r>
              <a:rPr lang="en-US" sz="4400" b="1" dirty="0" smtClean="0">
                <a:solidFill>
                  <a:srgbClr val="7030A0"/>
                </a:solidFill>
              </a:rPr>
              <a:t>PHÚT THINH LẶNG</a:t>
            </a:r>
            <a:endParaRPr lang="en-US" sz="4400" b="1" dirty="0">
              <a:solidFill>
                <a:srgbClr val="7030A0"/>
              </a:solidFill>
            </a:endParaRPr>
          </a:p>
        </p:txBody>
      </p:sp>
    </p:spTree>
    <p:extLst>
      <p:ext uri="{BB962C8B-B14F-4D97-AF65-F5344CB8AC3E}">
        <p14:creationId xmlns:p14="http://schemas.microsoft.com/office/powerpoint/2010/main" val="8448495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63"/>
            <a:ext cx="9144000" cy="5135374"/>
          </a:xfrm>
          <a:prstGeom prst="rect">
            <a:avLst/>
          </a:prstGeom>
        </p:spPr>
      </p:pic>
    </p:spTree>
    <p:extLst>
      <p:ext uri="{BB962C8B-B14F-4D97-AF65-F5344CB8AC3E}">
        <p14:creationId xmlns:p14="http://schemas.microsoft.com/office/powerpoint/2010/main" val="31120965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1" dirty="0">
                <a:solidFill>
                  <a:srgbClr val="7030A0"/>
                </a:solidFill>
                <a:effectLst/>
              </a:rPr>
              <a:t>Ca </a:t>
            </a:r>
            <a:r>
              <a:rPr lang="en-US" sz="8000" b="1" dirty="0" err="1">
                <a:solidFill>
                  <a:srgbClr val="7030A0"/>
                </a:solidFill>
                <a:effectLst/>
              </a:rPr>
              <a:t>Kết</a:t>
            </a:r>
            <a:r>
              <a:rPr lang="en-US" sz="8000" b="1" dirty="0">
                <a:solidFill>
                  <a:srgbClr val="7030A0"/>
                </a:solidFill>
                <a:effectLst/>
              </a:rPr>
              <a:t> </a:t>
            </a:r>
            <a:r>
              <a:rPr lang="en-US" sz="8000" b="1" dirty="0" err="1">
                <a:solidFill>
                  <a:srgbClr val="7030A0"/>
                </a:solidFill>
                <a:effectLst/>
              </a:rPr>
              <a:t>Lễ</a:t>
            </a:r>
            <a:r>
              <a:rPr lang="en-US" sz="8000" b="1" dirty="0">
                <a:solidFill>
                  <a:srgbClr val="7030A0"/>
                </a:solidFill>
                <a:effectLst/>
              </a:rPr>
              <a:t/>
            </a:r>
            <a:br>
              <a:rPr lang="en-US" sz="8000" b="1" dirty="0">
                <a:solidFill>
                  <a:srgbClr val="7030A0"/>
                </a:solidFill>
                <a:effectLst/>
              </a:rPr>
            </a:br>
            <a:r>
              <a:rPr lang="en-US" sz="6600" b="1" dirty="0" smtClean="0">
                <a:solidFill>
                  <a:srgbClr val="7030A0"/>
                </a:solidFill>
              </a:rPr>
              <a:t>NGUYỆN TRỜI CAO</a:t>
            </a:r>
            <a:r>
              <a:rPr lang="en-US" sz="6000" b="1" dirty="0" smtClean="0">
                <a:solidFill>
                  <a:srgbClr val="7030A0"/>
                </a:solidFill>
              </a:rPr>
              <a:t/>
            </a:r>
            <a:br>
              <a:rPr lang="en-US" sz="6000" b="1" dirty="0" smtClean="0">
                <a:solidFill>
                  <a:srgbClr val="7030A0"/>
                </a:solidFill>
              </a:rPr>
            </a:br>
            <a:r>
              <a:rPr lang="en-US" b="1" i="1" dirty="0" smtClean="0">
                <a:solidFill>
                  <a:schemeClr val="tx2">
                    <a:lumMod val="50000"/>
                  </a:schemeClr>
                </a:solidFill>
              </a:rPr>
              <a:t>Kim Long</a:t>
            </a:r>
            <a:endParaRPr lang="en-US" b="1" i="1" dirty="0">
              <a:solidFill>
                <a:schemeClr val="tx2">
                  <a:lumMod val="50000"/>
                </a:schemeClr>
              </a:solidFill>
              <a:effectLst/>
            </a:endParaRPr>
          </a:p>
        </p:txBody>
      </p:sp>
    </p:spTree>
    <p:extLst>
      <p:ext uri="{BB962C8B-B14F-4D97-AF65-F5344CB8AC3E}">
        <p14:creationId xmlns:p14="http://schemas.microsoft.com/office/powerpoint/2010/main" val="3508502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err="1" smtClean="0">
                <a:solidFill>
                  <a:srgbClr val="7030A0"/>
                </a:solidFill>
                <a:effectLst/>
              </a:rPr>
              <a:t>Đk</a:t>
            </a:r>
            <a:r>
              <a:rPr lang="en-US" sz="4800" b="1" u="sng" dirty="0" smtClean="0">
                <a:solidFill>
                  <a:srgbClr val="7030A0"/>
                </a:solidFill>
                <a:effectLst/>
              </a:rPr>
              <a:t>:</a:t>
            </a:r>
            <a:r>
              <a:rPr lang="en-US" sz="4800" b="1" dirty="0">
                <a:solidFill>
                  <a:schemeClr val="tx2">
                    <a:lumMod val="50000"/>
                  </a:schemeClr>
                </a:solidFill>
              </a:rPr>
              <a:t> </a:t>
            </a:r>
            <a:r>
              <a:rPr lang="vi-VN" sz="4800" b="1" dirty="0">
                <a:solidFill>
                  <a:schemeClr val="tx2">
                    <a:lumMod val="50000"/>
                  </a:schemeClr>
                </a:solidFill>
              </a:rPr>
              <a:t>Nguyện trời cao đổ xuống sương mai, mây ơi mau hãy mưa Vị Cứu Tinh. Các tầng trời nói lên hiển vinh Chúa, không trung cao chiếu kỳ công tay Người.</a:t>
            </a:r>
            <a:endParaRPr lang="vi-VN" sz="4800" b="1" dirty="0">
              <a:solidFill>
                <a:schemeClr val="tx2">
                  <a:lumMod val="50000"/>
                </a:schemeClr>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1" u="sng" dirty="0" smtClean="0">
                <a:solidFill>
                  <a:srgbClr val="7030A0"/>
                </a:solidFill>
              </a:rPr>
              <a:t>Tk2</a:t>
            </a:r>
            <a:r>
              <a:rPr lang="en-US" b="1" u="sng" dirty="0" smtClean="0">
                <a:solidFill>
                  <a:srgbClr val="7030A0"/>
                </a:solidFill>
                <a:effectLst/>
              </a:rPr>
              <a:t>:</a:t>
            </a:r>
            <a:r>
              <a:rPr lang="en-US" b="1" dirty="0" smtClean="0">
                <a:solidFill>
                  <a:schemeClr val="tx2">
                    <a:lumMod val="50000"/>
                  </a:schemeClr>
                </a:solidFill>
                <a:effectLst/>
              </a:rPr>
              <a:t> </a:t>
            </a:r>
            <a:r>
              <a:rPr lang="vi-VN" b="1" dirty="0">
                <a:solidFill>
                  <a:schemeClr val="tx2">
                    <a:lumMod val="50000"/>
                  </a:schemeClr>
                </a:solidFill>
              </a:rPr>
              <a:t>Chúa ơi, xin đừng xét phạt thế gian. Đoàn con ăn năn tự </a:t>
            </a:r>
            <a:r>
              <a:rPr lang="vi-VN" b="1" dirty="0" smtClean="0">
                <a:solidFill>
                  <a:schemeClr val="tx2">
                    <a:lumMod val="50000"/>
                  </a:schemeClr>
                </a:solidFill>
              </a:rPr>
              <a:t>hối</a:t>
            </a:r>
            <a:r>
              <a:rPr lang="en-US" b="1" dirty="0" smtClean="0">
                <a:solidFill>
                  <a:schemeClr val="tx2">
                    <a:lumMod val="50000"/>
                  </a:schemeClr>
                </a:solidFill>
              </a:rPr>
              <a:t>,</a:t>
            </a:r>
            <a:r>
              <a:rPr lang="vi-VN" b="1" dirty="0" smtClean="0">
                <a:solidFill>
                  <a:schemeClr val="tx2">
                    <a:lumMod val="50000"/>
                  </a:schemeClr>
                </a:solidFill>
              </a:rPr>
              <a:t> </a:t>
            </a:r>
            <a:r>
              <a:rPr lang="vi-VN" b="1" dirty="0">
                <a:solidFill>
                  <a:schemeClr val="tx2">
                    <a:lumMod val="50000"/>
                  </a:schemeClr>
                </a:solidFill>
              </a:rPr>
              <a:t>nguyện Chúa thương tình. Xin thương tha muôn oan khiên, mau mau ban Ngôi Cứu Tinh trong tâm hồn khao </a:t>
            </a:r>
            <a:r>
              <a:rPr lang="vi-VN" b="1" dirty="0" smtClean="0">
                <a:solidFill>
                  <a:schemeClr val="tx2">
                    <a:lumMod val="50000"/>
                  </a:schemeClr>
                </a:solidFill>
              </a:rPr>
              <a:t>khát</a:t>
            </a:r>
            <a:r>
              <a:rPr lang="en-US" b="1" dirty="0" smtClean="0">
                <a:solidFill>
                  <a:schemeClr val="tx2">
                    <a:lumMod val="50000"/>
                  </a:schemeClr>
                </a:solidFill>
              </a:rPr>
              <a:t>, </a:t>
            </a:r>
            <a:r>
              <a:rPr lang="vi-VN" b="1" dirty="0" smtClean="0">
                <a:solidFill>
                  <a:schemeClr val="tx2">
                    <a:lumMod val="50000"/>
                  </a:schemeClr>
                </a:solidFill>
              </a:rPr>
              <a:t>ngày </a:t>
            </a:r>
            <a:r>
              <a:rPr lang="vi-VN" b="1" dirty="0">
                <a:solidFill>
                  <a:schemeClr val="tx2">
                    <a:lumMod val="50000"/>
                  </a:schemeClr>
                </a:solidFill>
              </a:rPr>
              <a:t>đêm hằng van xin. </a:t>
            </a:r>
            <a:endParaRPr lang="en-US" b="1" dirty="0">
              <a:solidFill>
                <a:schemeClr val="tx2">
                  <a:lumMod val="50000"/>
                </a:schemeClr>
              </a:solidFill>
              <a:effectLst/>
            </a:endParaRPr>
          </a:p>
        </p:txBody>
      </p:sp>
    </p:spTree>
    <p:extLst>
      <p:ext uri="{BB962C8B-B14F-4D97-AF65-F5344CB8AC3E}">
        <p14:creationId xmlns:p14="http://schemas.microsoft.com/office/powerpoint/2010/main" val="1772748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1" dirty="0" smtClean="0">
                <a:solidFill>
                  <a:srgbClr val="7030A0"/>
                </a:solidFill>
                <a:effectLst/>
              </a:rPr>
              <a:t>Ca </a:t>
            </a:r>
            <a:r>
              <a:rPr lang="en-US" sz="8000" b="1" dirty="0" err="1">
                <a:solidFill>
                  <a:srgbClr val="7030A0"/>
                </a:solidFill>
                <a:effectLst/>
              </a:rPr>
              <a:t>Nhập</a:t>
            </a:r>
            <a:r>
              <a:rPr lang="en-US" sz="8000" b="1" dirty="0">
                <a:solidFill>
                  <a:srgbClr val="7030A0"/>
                </a:solidFill>
                <a:effectLst/>
              </a:rPr>
              <a:t> </a:t>
            </a:r>
            <a:r>
              <a:rPr lang="en-US" sz="8000" b="1" dirty="0" err="1">
                <a:solidFill>
                  <a:srgbClr val="7030A0"/>
                </a:solidFill>
                <a:effectLst/>
              </a:rPr>
              <a:t>Lễ</a:t>
            </a:r>
            <a:r>
              <a:rPr lang="en-US" sz="8000" b="1" dirty="0">
                <a:solidFill>
                  <a:srgbClr val="7030A0"/>
                </a:solidFill>
                <a:effectLst/>
              </a:rPr>
              <a:t/>
            </a:r>
            <a:br>
              <a:rPr lang="en-US" sz="8000" b="1" dirty="0">
                <a:solidFill>
                  <a:srgbClr val="7030A0"/>
                </a:solidFill>
                <a:effectLst/>
              </a:rPr>
            </a:br>
            <a:r>
              <a:rPr lang="vi-VN" sz="8000" b="1" dirty="0" smtClean="0">
                <a:solidFill>
                  <a:srgbClr val="7030A0"/>
                </a:solidFill>
              </a:rPr>
              <a:t>VUI LÊN</a:t>
            </a:r>
            <a:r>
              <a:rPr lang="en-US" sz="6600" b="1" dirty="0" smtClean="0">
                <a:solidFill>
                  <a:schemeClr val="tx2">
                    <a:lumMod val="50000"/>
                  </a:schemeClr>
                </a:solidFill>
              </a:rPr>
              <a:t/>
            </a:r>
            <a:br>
              <a:rPr lang="en-US" sz="6600" b="1" dirty="0" smtClean="0">
                <a:solidFill>
                  <a:schemeClr val="tx2">
                    <a:lumMod val="50000"/>
                  </a:schemeClr>
                </a:solidFill>
              </a:rPr>
            </a:br>
            <a:r>
              <a:rPr lang="en-US" sz="4800" b="1" i="1" dirty="0" err="1" smtClean="0">
                <a:solidFill>
                  <a:schemeClr val="tx2">
                    <a:lumMod val="50000"/>
                  </a:schemeClr>
                </a:solidFill>
              </a:rPr>
              <a:t>Mi</a:t>
            </a:r>
            <a:r>
              <a:rPr lang="en-US" sz="4800" b="1" i="1" dirty="0" smtClean="0">
                <a:solidFill>
                  <a:schemeClr val="tx2">
                    <a:lumMod val="50000"/>
                  </a:schemeClr>
                </a:solidFill>
              </a:rPr>
              <a:t> </a:t>
            </a:r>
            <a:r>
              <a:rPr lang="en-US" sz="4800" b="1" i="1" dirty="0" err="1" smtClean="0">
                <a:solidFill>
                  <a:schemeClr val="tx2">
                    <a:lumMod val="50000"/>
                  </a:schemeClr>
                </a:solidFill>
              </a:rPr>
              <a:t>Trầm</a:t>
            </a:r>
            <a:endParaRPr lang="en-US" sz="4800" b="1" i="1" dirty="0">
              <a:solidFill>
                <a:schemeClr val="tx2">
                  <a:lumMod val="50000"/>
                </a:schemeClr>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err="1" smtClean="0">
                <a:solidFill>
                  <a:srgbClr val="7030A0"/>
                </a:solidFill>
                <a:effectLst/>
              </a:rPr>
              <a:t>Đk</a:t>
            </a:r>
            <a:r>
              <a:rPr lang="en-US" sz="4800" b="1" u="sng" dirty="0" smtClean="0">
                <a:solidFill>
                  <a:srgbClr val="7030A0"/>
                </a:solidFill>
                <a:effectLst/>
              </a:rPr>
              <a:t>:</a:t>
            </a:r>
            <a:r>
              <a:rPr lang="en-US" sz="4800" b="1" dirty="0">
                <a:solidFill>
                  <a:schemeClr val="tx2">
                    <a:lumMod val="50000"/>
                  </a:schemeClr>
                </a:solidFill>
              </a:rPr>
              <a:t> </a:t>
            </a:r>
            <a:r>
              <a:rPr lang="vi-VN" sz="4800" b="1" dirty="0">
                <a:solidFill>
                  <a:schemeClr val="tx2">
                    <a:lumMod val="50000"/>
                  </a:schemeClr>
                </a:solidFill>
              </a:rPr>
              <a:t>Nguyện trời cao đổ xuống sương mai, mây ơi mau hãy mưa Vị Cứu Tinh. Các tầng trời nói lên hiển vinh Chúa, không trung cao chiếu kỳ công tay Người.</a:t>
            </a:r>
            <a:endParaRPr lang="vi-VN" sz="4800" b="1" dirty="0">
              <a:solidFill>
                <a:schemeClr val="tx2">
                  <a:lumMod val="50000"/>
                </a:schemeClr>
              </a:solidFill>
              <a:effectLst/>
            </a:endParaRPr>
          </a:p>
        </p:txBody>
      </p:sp>
    </p:spTree>
    <p:extLst>
      <p:ext uri="{BB962C8B-B14F-4D97-AF65-F5344CB8AC3E}">
        <p14:creationId xmlns:p14="http://schemas.microsoft.com/office/powerpoint/2010/main" val="42662715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63"/>
            <a:ext cx="9144000" cy="5135374"/>
          </a:xfrm>
          <a:prstGeom prst="rect">
            <a:avLst/>
          </a:prstGeom>
        </p:spPr>
      </p:pic>
    </p:spTree>
    <p:extLst>
      <p:ext uri="{BB962C8B-B14F-4D97-AF65-F5344CB8AC3E}">
        <p14:creationId xmlns:p14="http://schemas.microsoft.com/office/powerpoint/2010/main" val="663451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000" b="1" u="sng" dirty="0" err="1" smtClean="0">
                <a:solidFill>
                  <a:srgbClr val="7030A0"/>
                </a:solidFill>
                <a:effectLst/>
                <a:latin typeface="+mj-lt"/>
              </a:rPr>
              <a:t>Đ</a:t>
            </a:r>
            <a:r>
              <a:rPr lang="en-US" sz="5000" b="1" u="sng" dirty="0" err="1">
                <a:solidFill>
                  <a:srgbClr val="7030A0"/>
                </a:solidFill>
                <a:effectLst/>
                <a:latin typeface="+mj-lt"/>
              </a:rPr>
              <a:t>k</a:t>
            </a:r>
            <a:r>
              <a:rPr lang="vi-VN" sz="5000" b="1" u="sng" dirty="0" smtClean="0">
                <a:solidFill>
                  <a:srgbClr val="7030A0"/>
                </a:solidFill>
                <a:effectLst/>
                <a:latin typeface="+mj-lt"/>
              </a:rPr>
              <a:t>:</a:t>
            </a:r>
            <a:r>
              <a:rPr lang="vi-VN" sz="5000" b="1" dirty="0" smtClean="0">
                <a:solidFill>
                  <a:schemeClr val="tx2">
                    <a:lumMod val="50000"/>
                  </a:schemeClr>
                </a:solidFill>
                <a:effectLst/>
                <a:latin typeface="+mj-lt"/>
              </a:rPr>
              <a:t> </a:t>
            </a:r>
            <a:r>
              <a:rPr lang="en-US" sz="5000" b="1" dirty="0">
                <a:solidFill>
                  <a:schemeClr val="tx1"/>
                </a:solidFill>
                <a:latin typeface="+mj-lt"/>
              </a:rPr>
              <a:t> </a:t>
            </a:r>
            <a:r>
              <a:rPr lang="en-US" sz="5000" b="1" dirty="0" err="1">
                <a:solidFill>
                  <a:schemeClr val="tx1"/>
                </a:solidFill>
                <a:latin typeface="+mj-lt"/>
              </a:rPr>
              <a:t>Vui</a:t>
            </a:r>
            <a:r>
              <a:rPr lang="en-US" sz="5000" b="1" dirty="0">
                <a:solidFill>
                  <a:schemeClr val="tx1"/>
                </a:solidFill>
                <a:latin typeface="+mj-lt"/>
              </a:rPr>
              <a:t> </a:t>
            </a:r>
            <a:r>
              <a:rPr lang="en-US" sz="5000" b="1" dirty="0" err="1">
                <a:solidFill>
                  <a:schemeClr val="tx1"/>
                </a:solidFill>
                <a:latin typeface="+mj-lt"/>
              </a:rPr>
              <a:t>lên</a:t>
            </a:r>
            <a:r>
              <a:rPr lang="en-US" sz="5000" b="1" dirty="0">
                <a:solidFill>
                  <a:schemeClr val="tx1"/>
                </a:solidFill>
                <a:latin typeface="+mj-lt"/>
              </a:rPr>
              <a:t>! </a:t>
            </a:r>
            <a:r>
              <a:rPr lang="en-US" sz="5000" b="1" dirty="0" err="1">
                <a:solidFill>
                  <a:schemeClr val="tx1"/>
                </a:solidFill>
                <a:latin typeface="+mj-lt"/>
              </a:rPr>
              <a:t>Nào</a:t>
            </a:r>
            <a:r>
              <a:rPr lang="en-US" sz="5000" b="1" dirty="0">
                <a:solidFill>
                  <a:schemeClr val="tx1"/>
                </a:solidFill>
                <a:latin typeface="+mj-lt"/>
              </a:rPr>
              <a:t> </a:t>
            </a:r>
            <a:r>
              <a:rPr lang="en-US" sz="5000" b="1" dirty="0" err="1">
                <a:solidFill>
                  <a:schemeClr val="tx1"/>
                </a:solidFill>
                <a:latin typeface="+mj-lt"/>
              </a:rPr>
              <a:t>vui</a:t>
            </a:r>
            <a:r>
              <a:rPr lang="en-US" sz="5000" b="1" dirty="0">
                <a:solidFill>
                  <a:schemeClr val="tx1"/>
                </a:solidFill>
                <a:latin typeface="+mj-lt"/>
              </a:rPr>
              <a:t> </a:t>
            </a:r>
            <a:r>
              <a:rPr lang="en-US" sz="5000" b="1" dirty="0" err="1">
                <a:solidFill>
                  <a:schemeClr val="tx1"/>
                </a:solidFill>
                <a:latin typeface="+mj-lt"/>
              </a:rPr>
              <a:t>lên</a:t>
            </a:r>
            <a:r>
              <a:rPr lang="en-US" sz="5000" b="1" dirty="0">
                <a:solidFill>
                  <a:schemeClr val="tx1"/>
                </a:solidFill>
                <a:latin typeface="+mj-lt"/>
              </a:rPr>
              <a:t>! </a:t>
            </a:r>
            <a:r>
              <a:rPr lang="en-US" sz="5000" b="1" dirty="0" err="1">
                <a:solidFill>
                  <a:schemeClr val="tx1"/>
                </a:solidFill>
                <a:latin typeface="+mj-lt"/>
              </a:rPr>
              <a:t>Nào</a:t>
            </a:r>
            <a:r>
              <a:rPr lang="en-US" sz="5000" b="1" dirty="0">
                <a:solidFill>
                  <a:schemeClr val="tx1"/>
                </a:solidFill>
                <a:latin typeface="+mj-lt"/>
              </a:rPr>
              <a:t> </a:t>
            </a:r>
            <a:r>
              <a:rPr lang="en-US" sz="5000" b="1" dirty="0" err="1">
                <a:solidFill>
                  <a:schemeClr val="tx1"/>
                </a:solidFill>
                <a:latin typeface="+mj-lt"/>
              </a:rPr>
              <a:t>vui</a:t>
            </a:r>
            <a:r>
              <a:rPr lang="en-US" sz="5000" b="1" dirty="0">
                <a:solidFill>
                  <a:schemeClr val="tx1"/>
                </a:solidFill>
                <a:latin typeface="+mj-lt"/>
              </a:rPr>
              <a:t> </a:t>
            </a:r>
            <a:r>
              <a:rPr lang="en-US" sz="5000" b="1" dirty="0" err="1">
                <a:solidFill>
                  <a:schemeClr val="tx1"/>
                </a:solidFill>
                <a:latin typeface="+mj-lt"/>
              </a:rPr>
              <a:t>lên</a:t>
            </a:r>
            <a:r>
              <a:rPr lang="en-US" sz="5000" b="1" dirty="0">
                <a:solidFill>
                  <a:schemeClr val="tx1"/>
                </a:solidFill>
                <a:latin typeface="+mj-lt"/>
              </a:rPr>
              <a:t>! </a:t>
            </a:r>
            <a:r>
              <a:rPr lang="en-US" sz="5000" b="1" dirty="0" err="1">
                <a:solidFill>
                  <a:schemeClr val="tx1"/>
                </a:solidFill>
                <a:latin typeface="+mj-lt"/>
              </a:rPr>
              <a:t>Vì</a:t>
            </a:r>
            <a:r>
              <a:rPr lang="en-US" sz="5000" b="1" dirty="0">
                <a:solidFill>
                  <a:schemeClr val="tx1"/>
                </a:solidFill>
                <a:latin typeface="+mj-lt"/>
              </a:rPr>
              <a:t> </a:t>
            </a:r>
            <a:r>
              <a:rPr lang="en-US" sz="5000" b="1" dirty="0" err="1">
                <a:solidFill>
                  <a:schemeClr val="tx1"/>
                </a:solidFill>
                <a:latin typeface="+mj-lt"/>
              </a:rPr>
              <a:t>Chúa</a:t>
            </a:r>
            <a:r>
              <a:rPr lang="en-US" sz="5000" b="1" dirty="0">
                <a:solidFill>
                  <a:schemeClr val="tx1"/>
                </a:solidFill>
                <a:latin typeface="+mj-lt"/>
              </a:rPr>
              <a:t> </a:t>
            </a:r>
            <a:r>
              <a:rPr lang="en-US" sz="5000" b="1" dirty="0" err="1">
                <a:solidFill>
                  <a:schemeClr val="tx1"/>
                </a:solidFill>
                <a:latin typeface="+mj-lt"/>
              </a:rPr>
              <a:t>sắp</a:t>
            </a:r>
            <a:r>
              <a:rPr lang="en-US" sz="5000" b="1" dirty="0">
                <a:solidFill>
                  <a:schemeClr val="tx1"/>
                </a:solidFill>
                <a:latin typeface="+mj-lt"/>
              </a:rPr>
              <a:t> </a:t>
            </a:r>
            <a:r>
              <a:rPr lang="en-US" sz="5000" b="1" dirty="0" err="1">
                <a:solidFill>
                  <a:schemeClr val="tx1"/>
                </a:solidFill>
                <a:latin typeface="+mj-lt"/>
              </a:rPr>
              <a:t>đến</a:t>
            </a:r>
            <a:r>
              <a:rPr lang="en-US" sz="5000" b="1" dirty="0">
                <a:solidFill>
                  <a:schemeClr val="tx1"/>
                </a:solidFill>
                <a:latin typeface="+mj-lt"/>
              </a:rPr>
              <a:t> </a:t>
            </a:r>
            <a:r>
              <a:rPr lang="en-US" sz="5000" b="1" dirty="0" err="1">
                <a:solidFill>
                  <a:schemeClr val="tx1"/>
                </a:solidFill>
                <a:latin typeface="+mj-lt"/>
              </a:rPr>
              <a:t>đây</a:t>
            </a:r>
            <a:r>
              <a:rPr lang="en-US" sz="5000" b="1" dirty="0">
                <a:solidFill>
                  <a:schemeClr val="tx1"/>
                </a:solidFill>
                <a:latin typeface="+mj-lt"/>
              </a:rPr>
              <a:t> </a:t>
            </a:r>
            <a:r>
              <a:rPr lang="en-US" sz="5000" b="1" dirty="0" err="1">
                <a:solidFill>
                  <a:schemeClr val="tx1"/>
                </a:solidFill>
                <a:latin typeface="+mj-lt"/>
              </a:rPr>
              <a:t>rồi</a:t>
            </a:r>
            <a:r>
              <a:rPr lang="en-US" sz="5000" b="1" dirty="0">
                <a:solidFill>
                  <a:schemeClr val="tx1"/>
                </a:solidFill>
                <a:latin typeface="+mj-lt"/>
              </a:rPr>
              <a:t> loan </a:t>
            </a:r>
            <a:r>
              <a:rPr lang="en-US" sz="5000" b="1" dirty="0" err="1">
                <a:solidFill>
                  <a:schemeClr val="tx1"/>
                </a:solidFill>
                <a:latin typeface="+mj-lt"/>
              </a:rPr>
              <a:t>báo</a:t>
            </a:r>
            <a:r>
              <a:rPr lang="en-US" sz="5000" b="1" dirty="0">
                <a:solidFill>
                  <a:schemeClr val="tx1"/>
                </a:solidFill>
                <a:latin typeface="+mj-lt"/>
              </a:rPr>
              <a:t> </a:t>
            </a:r>
            <a:r>
              <a:rPr lang="en-US" sz="5000" b="1" dirty="0" err="1">
                <a:solidFill>
                  <a:schemeClr val="tx1"/>
                </a:solidFill>
                <a:latin typeface="+mj-lt"/>
              </a:rPr>
              <a:t>niềm</a:t>
            </a:r>
            <a:r>
              <a:rPr lang="en-US" sz="5000" b="1" dirty="0">
                <a:solidFill>
                  <a:schemeClr val="tx1"/>
                </a:solidFill>
                <a:latin typeface="+mj-lt"/>
              </a:rPr>
              <a:t> </a:t>
            </a:r>
            <a:r>
              <a:rPr lang="en-US" sz="5000" b="1" dirty="0" err="1">
                <a:solidFill>
                  <a:schemeClr val="tx1"/>
                </a:solidFill>
                <a:latin typeface="+mj-lt"/>
              </a:rPr>
              <a:t>vui</a:t>
            </a:r>
            <a:r>
              <a:rPr lang="en-US" sz="5000" b="1" dirty="0">
                <a:solidFill>
                  <a:schemeClr val="tx1"/>
                </a:solidFill>
                <a:latin typeface="+mj-lt"/>
              </a:rPr>
              <a:t> </a:t>
            </a:r>
            <a:r>
              <a:rPr lang="en-US" sz="5000" b="1" dirty="0" err="1">
                <a:solidFill>
                  <a:schemeClr val="tx1"/>
                </a:solidFill>
                <a:latin typeface="+mj-lt"/>
              </a:rPr>
              <a:t>cứu</a:t>
            </a:r>
            <a:r>
              <a:rPr lang="en-US" sz="5000" b="1" dirty="0">
                <a:solidFill>
                  <a:schemeClr val="tx1"/>
                </a:solidFill>
                <a:latin typeface="+mj-lt"/>
              </a:rPr>
              <a:t> </a:t>
            </a:r>
            <a:r>
              <a:rPr lang="en-US" sz="5000" b="1" dirty="0" err="1">
                <a:solidFill>
                  <a:schemeClr val="tx1"/>
                </a:solidFill>
                <a:latin typeface="+mj-lt"/>
              </a:rPr>
              <a:t>đời</a:t>
            </a:r>
            <a:r>
              <a:rPr lang="en-US" sz="5000" b="1" dirty="0">
                <a:solidFill>
                  <a:schemeClr val="tx1"/>
                </a:solidFill>
                <a:latin typeface="+mj-lt"/>
              </a:rPr>
              <a:t>. </a:t>
            </a:r>
            <a:r>
              <a:rPr lang="en-US" sz="5000" b="1" dirty="0" err="1">
                <a:solidFill>
                  <a:schemeClr val="tx1"/>
                </a:solidFill>
                <a:latin typeface="+mj-lt"/>
              </a:rPr>
              <a:t>Vui</a:t>
            </a:r>
            <a:r>
              <a:rPr lang="en-US" sz="5000" b="1" dirty="0">
                <a:solidFill>
                  <a:schemeClr val="tx1"/>
                </a:solidFill>
                <a:latin typeface="+mj-lt"/>
              </a:rPr>
              <a:t> </a:t>
            </a:r>
            <a:r>
              <a:rPr lang="en-US" sz="5000" b="1" dirty="0" err="1">
                <a:solidFill>
                  <a:schemeClr val="tx1"/>
                </a:solidFill>
                <a:latin typeface="+mj-lt"/>
              </a:rPr>
              <a:t>lên</a:t>
            </a:r>
            <a:r>
              <a:rPr lang="en-US" sz="5000" b="1" dirty="0">
                <a:solidFill>
                  <a:schemeClr val="tx1"/>
                </a:solidFill>
                <a:latin typeface="+mj-lt"/>
              </a:rPr>
              <a:t>! </a:t>
            </a:r>
            <a:r>
              <a:rPr lang="en-US" sz="5000" b="1" dirty="0" err="1">
                <a:solidFill>
                  <a:schemeClr val="tx1"/>
                </a:solidFill>
                <a:latin typeface="+mj-lt"/>
              </a:rPr>
              <a:t>Nào</a:t>
            </a:r>
            <a:r>
              <a:rPr lang="en-US" sz="5000" b="1" dirty="0">
                <a:solidFill>
                  <a:schemeClr val="tx1"/>
                </a:solidFill>
                <a:latin typeface="+mj-lt"/>
              </a:rPr>
              <a:t> </a:t>
            </a:r>
            <a:r>
              <a:rPr lang="en-US" sz="5000" b="1" dirty="0" err="1">
                <a:solidFill>
                  <a:schemeClr val="tx1"/>
                </a:solidFill>
                <a:latin typeface="+mj-lt"/>
              </a:rPr>
              <a:t>vui</a:t>
            </a:r>
            <a:r>
              <a:rPr lang="en-US" sz="5000" b="1" dirty="0">
                <a:solidFill>
                  <a:schemeClr val="tx1"/>
                </a:solidFill>
                <a:latin typeface="+mj-lt"/>
              </a:rPr>
              <a:t> </a:t>
            </a:r>
            <a:r>
              <a:rPr lang="en-US" sz="5000" b="1" dirty="0" err="1">
                <a:solidFill>
                  <a:schemeClr val="tx1"/>
                </a:solidFill>
                <a:latin typeface="+mj-lt"/>
              </a:rPr>
              <a:t>lên</a:t>
            </a:r>
            <a:r>
              <a:rPr lang="en-US" sz="5000" b="1" dirty="0">
                <a:solidFill>
                  <a:schemeClr val="tx1"/>
                </a:solidFill>
                <a:latin typeface="+mj-lt"/>
              </a:rPr>
              <a:t>! </a:t>
            </a:r>
            <a:r>
              <a:rPr lang="en-US" sz="5000" b="1" dirty="0" err="1">
                <a:solidFill>
                  <a:schemeClr val="tx1"/>
                </a:solidFill>
                <a:latin typeface="+mj-lt"/>
              </a:rPr>
              <a:t>Nào</a:t>
            </a:r>
            <a:r>
              <a:rPr lang="en-US" sz="5000" b="1" dirty="0">
                <a:solidFill>
                  <a:schemeClr val="tx1"/>
                </a:solidFill>
                <a:latin typeface="+mj-lt"/>
              </a:rPr>
              <a:t> </a:t>
            </a:r>
            <a:r>
              <a:rPr lang="en-US" sz="5000" b="1" dirty="0" err="1">
                <a:solidFill>
                  <a:schemeClr val="tx1"/>
                </a:solidFill>
                <a:latin typeface="+mj-lt"/>
              </a:rPr>
              <a:t>vui</a:t>
            </a:r>
            <a:r>
              <a:rPr lang="en-US" sz="5000" b="1" dirty="0">
                <a:solidFill>
                  <a:schemeClr val="tx1"/>
                </a:solidFill>
                <a:latin typeface="+mj-lt"/>
              </a:rPr>
              <a:t> </a:t>
            </a:r>
            <a:r>
              <a:rPr lang="en-US" sz="5000" b="1" dirty="0" err="1">
                <a:solidFill>
                  <a:schemeClr val="tx1"/>
                </a:solidFill>
                <a:latin typeface="+mj-lt"/>
              </a:rPr>
              <a:t>lên</a:t>
            </a:r>
            <a:r>
              <a:rPr lang="en-US" sz="5000" b="1" dirty="0">
                <a:solidFill>
                  <a:schemeClr val="tx1"/>
                </a:solidFill>
                <a:latin typeface="+mj-lt"/>
              </a:rPr>
              <a:t>! </a:t>
            </a:r>
            <a:r>
              <a:rPr lang="en-US" sz="5000" b="1" dirty="0" err="1">
                <a:solidFill>
                  <a:schemeClr val="tx1"/>
                </a:solidFill>
                <a:latin typeface="+mj-lt"/>
              </a:rPr>
              <a:t>Vì</a:t>
            </a:r>
            <a:r>
              <a:rPr lang="en-US" sz="5000" b="1" dirty="0">
                <a:solidFill>
                  <a:schemeClr val="tx1"/>
                </a:solidFill>
                <a:latin typeface="+mj-lt"/>
              </a:rPr>
              <a:t> </a:t>
            </a:r>
            <a:r>
              <a:rPr lang="en-US" sz="5000" b="1" dirty="0" err="1">
                <a:solidFill>
                  <a:schemeClr val="tx1"/>
                </a:solidFill>
                <a:latin typeface="+mj-lt"/>
              </a:rPr>
              <a:t>Chúa</a:t>
            </a:r>
            <a:r>
              <a:rPr lang="en-US" sz="5000" b="1" dirty="0">
                <a:solidFill>
                  <a:schemeClr val="tx1"/>
                </a:solidFill>
                <a:latin typeface="+mj-lt"/>
              </a:rPr>
              <a:t> </a:t>
            </a:r>
            <a:r>
              <a:rPr lang="en-US" sz="5000" b="1" dirty="0" err="1">
                <a:solidFill>
                  <a:schemeClr val="tx1"/>
                </a:solidFill>
                <a:latin typeface="+mj-lt"/>
              </a:rPr>
              <a:t>sắp</a:t>
            </a:r>
            <a:r>
              <a:rPr lang="en-US" sz="5000" b="1" dirty="0">
                <a:solidFill>
                  <a:schemeClr val="tx1"/>
                </a:solidFill>
                <a:latin typeface="+mj-lt"/>
              </a:rPr>
              <a:t> </a:t>
            </a:r>
            <a:r>
              <a:rPr lang="en-US" sz="5000" b="1" dirty="0" err="1">
                <a:solidFill>
                  <a:schemeClr val="tx1"/>
                </a:solidFill>
                <a:latin typeface="+mj-lt"/>
              </a:rPr>
              <a:t>đến</a:t>
            </a:r>
            <a:r>
              <a:rPr lang="en-US" sz="5000" b="1" dirty="0">
                <a:solidFill>
                  <a:schemeClr val="tx1"/>
                </a:solidFill>
                <a:latin typeface="+mj-lt"/>
              </a:rPr>
              <a:t> </a:t>
            </a:r>
            <a:r>
              <a:rPr lang="en-US" sz="5000" b="1" dirty="0" err="1">
                <a:solidFill>
                  <a:schemeClr val="tx1"/>
                </a:solidFill>
                <a:latin typeface="+mj-lt"/>
              </a:rPr>
              <a:t>đây</a:t>
            </a:r>
            <a:r>
              <a:rPr lang="en-US" sz="5000" b="1" dirty="0">
                <a:solidFill>
                  <a:schemeClr val="tx1"/>
                </a:solidFill>
                <a:latin typeface="+mj-lt"/>
              </a:rPr>
              <a:t> </a:t>
            </a:r>
            <a:r>
              <a:rPr lang="en-US" sz="5000" b="1" dirty="0" err="1">
                <a:solidFill>
                  <a:schemeClr val="tx1"/>
                </a:solidFill>
                <a:latin typeface="+mj-lt"/>
              </a:rPr>
              <a:t>rồi</a:t>
            </a:r>
            <a:r>
              <a:rPr lang="en-US" sz="5000" b="1" dirty="0">
                <a:solidFill>
                  <a:schemeClr val="tx1"/>
                </a:solidFill>
                <a:latin typeface="+mj-lt"/>
              </a:rPr>
              <a:t>, ta </a:t>
            </a:r>
            <a:r>
              <a:rPr lang="en-US" sz="5000" b="1" dirty="0" err="1">
                <a:solidFill>
                  <a:schemeClr val="tx1"/>
                </a:solidFill>
                <a:latin typeface="+mj-lt"/>
              </a:rPr>
              <a:t>hãy</a:t>
            </a:r>
            <a:r>
              <a:rPr lang="en-US" sz="5000" b="1" dirty="0">
                <a:solidFill>
                  <a:schemeClr val="tx1"/>
                </a:solidFill>
                <a:latin typeface="+mj-lt"/>
              </a:rPr>
              <a:t> </a:t>
            </a:r>
            <a:r>
              <a:rPr lang="en-US" sz="5000" b="1" dirty="0" err="1">
                <a:solidFill>
                  <a:schemeClr val="tx1"/>
                </a:solidFill>
                <a:latin typeface="+mj-lt"/>
              </a:rPr>
              <a:t>mừng</a:t>
            </a:r>
            <a:r>
              <a:rPr lang="en-US" sz="5000" b="1" dirty="0">
                <a:solidFill>
                  <a:schemeClr val="tx1"/>
                </a:solidFill>
                <a:latin typeface="+mj-lt"/>
              </a:rPr>
              <a:t> </a:t>
            </a:r>
            <a:r>
              <a:rPr lang="en-US" sz="5000" b="1" dirty="0" err="1">
                <a:solidFill>
                  <a:schemeClr val="tx1"/>
                </a:solidFill>
                <a:latin typeface="+mj-lt"/>
              </a:rPr>
              <a:t>vui</a:t>
            </a:r>
            <a:r>
              <a:rPr lang="en-US" sz="5000" b="1" dirty="0">
                <a:solidFill>
                  <a:schemeClr val="tx1"/>
                </a:solidFill>
                <a:latin typeface="+mj-lt"/>
              </a:rPr>
              <a:t> </a:t>
            </a:r>
            <a:r>
              <a:rPr lang="en-US" sz="5000" b="1" dirty="0" err="1">
                <a:solidFill>
                  <a:schemeClr val="tx1"/>
                </a:solidFill>
                <a:latin typeface="+mj-lt"/>
              </a:rPr>
              <a:t>trong</a:t>
            </a:r>
            <a:r>
              <a:rPr lang="en-US" sz="5000" b="1" dirty="0">
                <a:solidFill>
                  <a:schemeClr val="tx1"/>
                </a:solidFill>
                <a:latin typeface="+mj-lt"/>
              </a:rPr>
              <a:t> </a:t>
            </a:r>
            <a:r>
              <a:rPr lang="en-US" sz="5000" b="1" dirty="0" err="1">
                <a:solidFill>
                  <a:schemeClr val="tx1"/>
                </a:solidFill>
                <a:latin typeface="+mj-lt"/>
              </a:rPr>
              <a:t>Chúa</a:t>
            </a:r>
            <a:r>
              <a:rPr lang="en-US" sz="5000" b="1" dirty="0">
                <a:solidFill>
                  <a:schemeClr val="tx1"/>
                </a:solidFill>
                <a:latin typeface="+mj-lt"/>
              </a:rPr>
              <a:t> </a:t>
            </a:r>
            <a:r>
              <a:rPr lang="en-US" sz="5000" b="1" dirty="0" err="1">
                <a:solidFill>
                  <a:schemeClr val="tx1"/>
                </a:solidFill>
                <a:latin typeface="+mj-lt"/>
              </a:rPr>
              <a:t>Trời</a:t>
            </a:r>
            <a:r>
              <a:rPr lang="en-US" sz="5000" b="1" dirty="0">
                <a:solidFill>
                  <a:schemeClr val="tx1"/>
                </a:solidFill>
                <a:latin typeface="+mj-lt"/>
              </a:rPr>
              <a:t>.</a:t>
            </a:r>
            <a:endParaRPr lang="vi-VN" sz="5000" b="1" dirty="0">
              <a:solidFill>
                <a:schemeClr val="tx1"/>
              </a:solidFill>
              <a:latin typeface="+mj-lt"/>
            </a:endParaRPr>
          </a:p>
        </p:txBody>
      </p:sp>
    </p:spTree>
    <p:extLst>
      <p:ext uri="{BB962C8B-B14F-4D97-AF65-F5344CB8AC3E}">
        <p14:creationId xmlns:p14="http://schemas.microsoft.com/office/powerpoint/2010/main" val="85795804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b="1" u="sng" dirty="0" smtClean="0">
                <a:solidFill>
                  <a:srgbClr val="7030A0"/>
                </a:solidFill>
                <a:effectLst/>
                <a:latin typeface="+mj-lt"/>
              </a:rPr>
              <a:t>Tk1</a:t>
            </a:r>
            <a:r>
              <a:rPr lang="vi-VN" sz="4800" b="1" u="sng" dirty="0">
                <a:solidFill>
                  <a:srgbClr val="7030A0"/>
                </a:solidFill>
                <a:effectLst/>
                <a:latin typeface="+mj-lt"/>
              </a:rPr>
              <a:t>:</a:t>
            </a:r>
            <a:r>
              <a:rPr lang="vi-VN" sz="4800" b="1" dirty="0">
                <a:solidFill>
                  <a:schemeClr val="tx2">
                    <a:lumMod val="50000"/>
                  </a:schemeClr>
                </a:solidFill>
                <a:effectLst/>
                <a:latin typeface="+mj-lt"/>
              </a:rPr>
              <a:t> </a:t>
            </a:r>
            <a:r>
              <a:rPr lang="vi-VN" sz="4800" b="1" dirty="0">
                <a:solidFill>
                  <a:schemeClr val="tx1"/>
                </a:solidFill>
                <a:latin typeface="+mj-lt"/>
              </a:rPr>
              <a:t> Nào ta vui lên vì Chúa đến ở giữa dân người ban xuống niềm vui cho Thế nhân thôi hận thù. Nào ta vui lên vì Chúa đến cứu thoát muôn người ban xuống niềm vui </a:t>
            </a:r>
            <a:r>
              <a:rPr lang="en-US" sz="4800" b="1" dirty="0" err="1" smtClean="0">
                <a:solidFill>
                  <a:schemeClr val="tx1"/>
                </a:solidFill>
                <a:latin typeface="+mj-lt"/>
              </a:rPr>
              <a:t>tô</a:t>
            </a:r>
            <a:r>
              <a:rPr lang="vi-VN" sz="4800" b="1" dirty="0" smtClean="0">
                <a:solidFill>
                  <a:schemeClr val="tx1"/>
                </a:solidFill>
                <a:latin typeface="+mj-lt"/>
              </a:rPr>
              <a:t> </a:t>
            </a:r>
            <a:r>
              <a:rPr lang="vi-VN" sz="4800" b="1" dirty="0">
                <a:solidFill>
                  <a:schemeClr val="tx1"/>
                </a:solidFill>
                <a:latin typeface="+mj-lt"/>
              </a:rPr>
              <a:t>ngày mai thêm đẹp tươi.</a:t>
            </a:r>
            <a:endParaRPr lang="vi-VN" sz="4800" b="1" dirty="0">
              <a:solidFill>
                <a:schemeClr val="tx1"/>
              </a:solidFill>
              <a:latin typeface="+mj-lt"/>
            </a:endParaRPr>
          </a:p>
        </p:txBody>
      </p:sp>
    </p:spTree>
    <p:extLst>
      <p:ext uri="{BB962C8B-B14F-4D97-AF65-F5344CB8AC3E}">
        <p14:creationId xmlns:p14="http://schemas.microsoft.com/office/powerpoint/2010/main" val="151990617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000" b="1" u="sng" dirty="0" err="1" smtClean="0">
                <a:solidFill>
                  <a:srgbClr val="7030A0"/>
                </a:solidFill>
                <a:effectLst/>
                <a:latin typeface="+mj-lt"/>
              </a:rPr>
              <a:t>Đ</a:t>
            </a:r>
            <a:r>
              <a:rPr lang="en-US" sz="5000" b="1" u="sng" dirty="0" err="1">
                <a:solidFill>
                  <a:srgbClr val="7030A0"/>
                </a:solidFill>
                <a:effectLst/>
                <a:latin typeface="+mj-lt"/>
              </a:rPr>
              <a:t>k</a:t>
            </a:r>
            <a:r>
              <a:rPr lang="vi-VN" sz="5000" b="1" u="sng" dirty="0" smtClean="0">
                <a:solidFill>
                  <a:srgbClr val="7030A0"/>
                </a:solidFill>
                <a:effectLst/>
                <a:latin typeface="+mj-lt"/>
              </a:rPr>
              <a:t>:</a:t>
            </a:r>
            <a:r>
              <a:rPr lang="vi-VN" sz="5000" b="1" dirty="0" smtClean="0">
                <a:solidFill>
                  <a:schemeClr val="tx2">
                    <a:lumMod val="50000"/>
                  </a:schemeClr>
                </a:solidFill>
                <a:effectLst/>
                <a:latin typeface="+mj-lt"/>
              </a:rPr>
              <a:t> </a:t>
            </a:r>
            <a:r>
              <a:rPr lang="en-US" sz="5000" b="1" dirty="0">
                <a:solidFill>
                  <a:schemeClr val="tx1"/>
                </a:solidFill>
                <a:latin typeface="+mj-lt"/>
              </a:rPr>
              <a:t> </a:t>
            </a:r>
            <a:r>
              <a:rPr lang="en-US" sz="5000" b="1" dirty="0" err="1">
                <a:solidFill>
                  <a:schemeClr val="tx1"/>
                </a:solidFill>
                <a:latin typeface="+mj-lt"/>
              </a:rPr>
              <a:t>Vui</a:t>
            </a:r>
            <a:r>
              <a:rPr lang="en-US" sz="5000" b="1" dirty="0">
                <a:solidFill>
                  <a:schemeClr val="tx1"/>
                </a:solidFill>
                <a:latin typeface="+mj-lt"/>
              </a:rPr>
              <a:t> </a:t>
            </a:r>
            <a:r>
              <a:rPr lang="en-US" sz="5000" b="1" dirty="0" err="1">
                <a:solidFill>
                  <a:schemeClr val="tx1"/>
                </a:solidFill>
                <a:latin typeface="+mj-lt"/>
              </a:rPr>
              <a:t>lên</a:t>
            </a:r>
            <a:r>
              <a:rPr lang="en-US" sz="5000" b="1" dirty="0">
                <a:solidFill>
                  <a:schemeClr val="tx1"/>
                </a:solidFill>
                <a:latin typeface="+mj-lt"/>
              </a:rPr>
              <a:t>! </a:t>
            </a:r>
            <a:r>
              <a:rPr lang="en-US" sz="5000" b="1" dirty="0" err="1">
                <a:solidFill>
                  <a:schemeClr val="tx1"/>
                </a:solidFill>
                <a:latin typeface="+mj-lt"/>
              </a:rPr>
              <a:t>Nào</a:t>
            </a:r>
            <a:r>
              <a:rPr lang="en-US" sz="5000" b="1" dirty="0">
                <a:solidFill>
                  <a:schemeClr val="tx1"/>
                </a:solidFill>
                <a:latin typeface="+mj-lt"/>
              </a:rPr>
              <a:t> </a:t>
            </a:r>
            <a:r>
              <a:rPr lang="en-US" sz="5000" b="1" dirty="0" err="1">
                <a:solidFill>
                  <a:schemeClr val="tx1"/>
                </a:solidFill>
                <a:latin typeface="+mj-lt"/>
              </a:rPr>
              <a:t>vui</a:t>
            </a:r>
            <a:r>
              <a:rPr lang="en-US" sz="5000" b="1" dirty="0">
                <a:solidFill>
                  <a:schemeClr val="tx1"/>
                </a:solidFill>
                <a:latin typeface="+mj-lt"/>
              </a:rPr>
              <a:t> </a:t>
            </a:r>
            <a:r>
              <a:rPr lang="en-US" sz="5000" b="1" dirty="0" err="1">
                <a:solidFill>
                  <a:schemeClr val="tx1"/>
                </a:solidFill>
                <a:latin typeface="+mj-lt"/>
              </a:rPr>
              <a:t>lên</a:t>
            </a:r>
            <a:r>
              <a:rPr lang="en-US" sz="5000" b="1" dirty="0">
                <a:solidFill>
                  <a:schemeClr val="tx1"/>
                </a:solidFill>
                <a:latin typeface="+mj-lt"/>
              </a:rPr>
              <a:t>! </a:t>
            </a:r>
            <a:r>
              <a:rPr lang="en-US" sz="5000" b="1" dirty="0" err="1">
                <a:solidFill>
                  <a:schemeClr val="tx1"/>
                </a:solidFill>
                <a:latin typeface="+mj-lt"/>
              </a:rPr>
              <a:t>Nào</a:t>
            </a:r>
            <a:r>
              <a:rPr lang="en-US" sz="5000" b="1" dirty="0">
                <a:solidFill>
                  <a:schemeClr val="tx1"/>
                </a:solidFill>
                <a:latin typeface="+mj-lt"/>
              </a:rPr>
              <a:t> </a:t>
            </a:r>
            <a:r>
              <a:rPr lang="en-US" sz="5000" b="1" dirty="0" err="1">
                <a:solidFill>
                  <a:schemeClr val="tx1"/>
                </a:solidFill>
                <a:latin typeface="+mj-lt"/>
              </a:rPr>
              <a:t>vui</a:t>
            </a:r>
            <a:r>
              <a:rPr lang="en-US" sz="5000" b="1" dirty="0">
                <a:solidFill>
                  <a:schemeClr val="tx1"/>
                </a:solidFill>
                <a:latin typeface="+mj-lt"/>
              </a:rPr>
              <a:t> </a:t>
            </a:r>
            <a:r>
              <a:rPr lang="en-US" sz="5000" b="1" dirty="0" err="1">
                <a:solidFill>
                  <a:schemeClr val="tx1"/>
                </a:solidFill>
                <a:latin typeface="+mj-lt"/>
              </a:rPr>
              <a:t>lên</a:t>
            </a:r>
            <a:r>
              <a:rPr lang="en-US" sz="5000" b="1" dirty="0">
                <a:solidFill>
                  <a:schemeClr val="tx1"/>
                </a:solidFill>
                <a:latin typeface="+mj-lt"/>
              </a:rPr>
              <a:t>! </a:t>
            </a:r>
            <a:r>
              <a:rPr lang="en-US" sz="5000" b="1" dirty="0" err="1">
                <a:solidFill>
                  <a:schemeClr val="tx1"/>
                </a:solidFill>
                <a:latin typeface="+mj-lt"/>
              </a:rPr>
              <a:t>Vì</a:t>
            </a:r>
            <a:r>
              <a:rPr lang="en-US" sz="5000" b="1" dirty="0">
                <a:solidFill>
                  <a:schemeClr val="tx1"/>
                </a:solidFill>
                <a:latin typeface="+mj-lt"/>
              </a:rPr>
              <a:t> </a:t>
            </a:r>
            <a:r>
              <a:rPr lang="en-US" sz="5000" b="1" dirty="0" err="1">
                <a:solidFill>
                  <a:schemeClr val="tx1"/>
                </a:solidFill>
                <a:latin typeface="+mj-lt"/>
              </a:rPr>
              <a:t>Chúa</a:t>
            </a:r>
            <a:r>
              <a:rPr lang="en-US" sz="5000" b="1" dirty="0">
                <a:solidFill>
                  <a:schemeClr val="tx1"/>
                </a:solidFill>
                <a:latin typeface="+mj-lt"/>
              </a:rPr>
              <a:t> </a:t>
            </a:r>
            <a:r>
              <a:rPr lang="en-US" sz="5000" b="1" dirty="0" err="1">
                <a:solidFill>
                  <a:schemeClr val="tx1"/>
                </a:solidFill>
                <a:latin typeface="+mj-lt"/>
              </a:rPr>
              <a:t>sắp</a:t>
            </a:r>
            <a:r>
              <a:rPr lang="en-US" sz="5000" b="1" dirty="0">
                <a:solidFill>
                  <a:schemeClr val="tx1"/>
                </a:solidFill>
                <a:latin typeface="+mj-lt"/>
              </a:rPr>
              <a:t> </a:t>
            </a:r>
            <a:r>
              <a:rPr lang="en-US" sz="5000" b="1" dirty="0" err="1">
                <a:solidFill>
                  <a:schemeClr val="tx1"/>
                </a:solidFill>
                <a:latin typeface="+mj-lt"/>
              </a:rPr>
              <a:t>đến</a:t>
            </a:r>
            <a:r>
              <a:rPr lang="en-US" sz="5000" b="1" dirty="0">
                <a:solidFill>
                  <a:schemeClr val="tx1"/>
                </a:solidFill>
                <a:latin typeface="+mj-lt"/>
              </a:rPr>
              <a:t> </a:t>
            </a:r>
            <a:r>
              <a:rPr lang="en-US" sz="5000" b="1" dirty="0" err="1">
                <a:solidFill>
                  <a:schemeClr val="tx1"/>
                </a:solidFill>
                <a:latin typeface="+mj-lt"/>
              </a:rPr>
              <a:t>đây</a:t>
            </a:r>
            <a:r>
              <a:rPr lang="en-US" sz="5000" b="1" dirty="0">
                <a:solidFill>
                  <a:schemeClr val="tx1"/>
                </a:solidFill>
                <a:latin typeface="+mj-lt"/>
              </a:rPr>
              <a:t> </a:t>
            </a:r>
            <a:r>
              <a:rPr lang="en-US" sz="5000" b="1" dirty="0" err="1">
                <a:solidFill>
                  <a:schemeClr val="tx1"/>
                </a:solidFill>
                <a:latin typeface="+mj-lt"/>
              </a:rPr>
              <a:t>rồi</a:t>
            </a:r>
            <a:r>
              <a:rPr lang="en-US" sz="5000" b="1" dirty="0">
                <a:solidFill>
                  <a:schemeClr val="tx1"/>
                </a:solidFill>
                <a:latin typeface="+mj-lt"/>
              </a:rPr>
              <a:t> loan </a:t>
            </a:r>
            <a:r>
              <a:rPr lang="en-US" sz="5000" b="1" dirty="0" err="1">
                <a:solidFill>
                  <a:schemeClr val="tx1"/>
                </a:solidFill>
                <a:latin typeface="+mj-lt"/>
              </a:rPr>
              <a:t>báo</a:t>
            </a:r>
            <a:r>
              <a:rPr lang="en-US" sz="5000" b="1" dirty="0">
                <a:solidFill>
                  <a:schemeClr val="tx1"/>
                </a:solidFill>
                <a:latin typeface="+mj-lt"/>
              </a:rPr>
              <a:t> </a:t>
            </a:r>
            <a:r>
              <a:rPr lang="en-US" sz="5000" b="1" dirty="0" err="1">
                <a:solidFill>
                  <a:schemeClr val="tx1"/>
                </a:solidFill>
                <a:latin typeface="+mj-lt"/>
              </a:rPr>
              <a:t>niềm</a:t>
            </a:r>
            <a:r>
              <a:rPr lang="en-US" sz="5000" b="1" dirty="0">
                <a:solidFill>
                  <a:schemeClr val="tx1"/>
                </a:solidFill>
                <a:latin typeface="+mj-lt"/>
              </a:rPr>
              <a:t> </a:t>
            </a:r>
            <a:r>
              <a:rPr lang="en-US" sz="5000" b="1" dirty="0" err="1">
                <a:solidFill>
                  <a:schemeClr val="tx1"/>
                </a:solidFill>
                <a:latin typeface="+mj-lt"/>
              </a:rPr>
              <a:t>vui</a:t>
            </a:r>
            <a:r>
              <a:rPr lang="en-US" sz="5000" b="1" dirty="0">
                <a:solidFill>
                  <a:schemeClr val="tx1"/>
                </a:solidFill>
                <a:latin typeface="+mj-lt"/>
              </a:rPr>
              <a:t> </a:t>
            </a:r>
            <a:r>
              <a:rPr lang="en-US" sz="5000" b="1" dirty="0" err="1">
                <a:solidFill>
                  <a:schemeClr val="tx1"/>
                </a:solidFill>
                <a:latin typeface="+mj-lt"/>
              </a:rPr>
              <a:t>cứu</a:t>
            </a:r>
            <a:r>
              <a:rPr lang="en-US" sz="5000" b="1" dirty="0">
                <a:solidFill>
                  <a:schemeClr val="tx1"/>
                </a:solidFill>
                <a:latin typeface="+mj-lt"/>
              </a:rPr>
              <a:t> </a:t>
            </a:r>
            <a:r>
              <a:rPr lang="en-US" sz="5000" b="1" dirty="0" err="1">
                <a:solidFill>
                  <a:schemeClr val="tx1"/>
                </a:solidFill>
                <a:latin typeface="+mj-lt"/>
              </a:rPr>
              <a:t>đời</a:t>
            </a:r>
            <a:r>
              <a:rPr lang="en-US" sz="5000" b="1" dirty="0">
                <a:solidFill>
                  <a:schemeClr val="tx1"/>
                </a:solidFill>
                <a:latin typeface="+mj-lt"/>
              </a:rPr>
              <a:t>. </a:t>
            </a:r>
            <a:r>
              <a:rPr lang="en-US" sz="5000" b="1" dirty="0" err="1">
                <a:solidFill>
                  <a:schemeClr val="tx1"/>
                </a:solidFill>
                <a:latin typeface="+mj-lt"/>
              </a:rPr>
              <a:t>Vui</a:t>
            </a:r>
            <a:r>
              <a:rPr lang="en-US" sz="5000" b="1" dirty="0">
                <a:solidFill>
                  <a:schemeClr val="tx1"/>
                </a:solidFill>
                <a:latin typeface="+mj-lt"/>
              </a:rPr>
              <a:t> </a:t>
            </a:r>
            <a:r>
              <a:rPr lang="en-US" sz="5000" b="1" dirty="0" err="1">
                <a:solidFill>
                  <a:schemeClr val="tx1"/>
                </a:solidFill>
                <a:latin typeface="+mj-lt"/>
              </a:rPr>
              <a:t>lên</a:t>
            </a:r>
            <a:r>
              <a:rPr lang="en-US" sz="5000" b="1" dirty="0">
                <a:solidFill>
                  <a:schemeClr val="tx1"/>
                </a:solidFill>
                <a:latin typeface="+mj-lt"/>
              </a:rPr>
              <a:t>! </a:t>
            </a:r>
            <a:r>
              <a:rPr lang="en-US" sz="5000" b="1" dirty="0" err="1">
                <a:solidFill>
                  <a:schemeClr val="tx1"/>
                </a:solidFill>
                <a:latin typeface="+mj-lt"/>
              </a:rPr>
              <a:t>Nào</a:t>
            </a:r>
            <a:r>
              <a:rPr lang="en-US" sz="5000" b="1" dirty="0">
                <a:solidFill>
                  <a:schemeClr val="tx1"/>
                </a:solidFill>
                <a:latin typeface="+mj-lt"/>
              </a:rPr>
              <a:t> </a:t>
            </a:r>
            <a:r>
              <a:rPr lang="en-US" sz="5000" b="1" dirty="0" err="1">
                <a:solidFill>
                  <a:schemeClr val="tx1"/>
                </a:solidFill>
                <a:latin typeface="+mj-lt"/>
              </a:rPr>
              <a:t>vui</a:t>
            </a:r>
            <a:r>
              <a:rPr lang="en-US" sz="5000" b="1" dirty="0">
                <a:solidFill>
                  <a:schemeClr val="tx1"/>
                </a:solidFill>
                <a:latin typeface="+mj-lt"/>
              </a:rPr>
              <a:t> </a:t>
            </a:r>
            <a:r>
              <a:rPr lang="en-US" sz="5000" b="1" dirty="0" err="1">
                <a:solidFill>
                  <a:schemeClr val="tx1"/>
                </a:solidFill>
                <a:latin typeface="+mj-lt"/>
              </a:rPr>
              <a:t>lên</a:t>
            </a:r>
            <a:r>
              <a:rPr lang="en-US" sz="5000" b="1" dirty="0">
                <a:solidFill>
                  <a:schemeClr val="tx1"/>
                </a:solidFill>
                <a:latin typeface="+mj-lt"/>
              </a:rPr>
              <a:t>! </a:t>
            </a:r>
            <a:r>
              <a:rPr lang="en-US" sz="5000" b="1" dirty="0" err="1">
                <a:solidFill>
                  <a:schemeClr val="tx1"/>
                </a:solidFill>
                <a:latin typeface="+mj-lt"/>
              </a:rPr>
              <a:t>Nào</a:t>
            </a:r>
            <a:r>
              <a:rPr lang="en-US" sz="5000" b="1" dirty="0">
                <a:solidFill>
                  <a:schemeClr val="tx1"/>
                </a:solidFill>
                <a:latin typeface="+mj-lt"/>
              </a:rPr>
              <a:t> </a:t>
            </a:r>
            <a:r>
              <a:rPr lang="en-US" sz="5000" b="1" dirty="0" err="1">
                <a:solidFill>
                  <a:schemeClr val="tx1"/>
                </a:solidFill>
                <a:latin typeface="+mj-lt"/>
              </a:rPr>
              <a:t>vui</a:t>
            </a:r>
            <a:r>
              <a:rPr lang="en-US" sz="5000" b="1" dirty="0">
                <a:solidFill>
                  <a:schemeClr val="tx1"/>
                </a:solidFill>
                <a:latin typeface="+mj-lt"/>
              </a:rPr>
              <a:t> </a:t>
            </a:r>
            <a:r>
              <a:rPr lang="en-US" sz="5000" b="1" dirty="0" err="1">
                <a:solidFill>
                  <a:schemeClr val="tx1"/>
                </a:solidFill>
                <a:latin typeface="+mj-lt"/>
              </a:rPr>
              <a:t>lên</a:t>
            </a:r>
            <a:r>
              <a:rPr lang="en-US" sz="5000" b="1" dirty="0">
                <a:solidFill>
                  <a:schemeClr val="tx1"/>
                </a:solidFill>
                <a:latin typeface="+mj-lt"/>
              </a:rPr>
              <a:t>! </a:t>
            </a:r>
            <a:r>
              <a:rPr lang="en-US" sz="5000" b="1" dirty="0" err="1">
                <a:solidFill>
                  <a:schemeClr val="tx1"/>
                </a:solidFill>
                <a:latin typeface="+mj-lt"/>
              </a:rPr>
              <a:t>Vì</a:t>
            </a:r>
            <a:r>
              <a:rPr lang="en-US" sz="5000" b="1" dirty="0">
                <a:solidFill>
                  <a:schemeClr val="tx1"/>
                </a:solidFill>
                <a:latin typeface="+mj-lt"/>
              </a:rPr>
              <a:t> </a:t>
            </a:r>
            <a:r>
              <a:rPr lang="en-US" sz="5000" b="1" dirty="0" err="1">
                <a:solidFill>
                  <a:schemeClr val="tx1"/>
                </a:solidFill>
                <a:latin typeface="+mj-lt"/>
              </a:rPr>
              <a:t>Chúa</a:t>
            </a:r>
            <a:r>
              <a:rPr lang="en-US" sz="5000" b="1" dirty="0">
                <a:solidFill>
                  <a:schemeClr val="tx1"/>
                </a:solidFill>
                <a:latin typeface="+mj-lt"/>
              </a:rPr>
              <a:t> </a:t>
            </a:r>
            <a:r>
              <a:rPr lang="en-US" sz="5000" b="1" dirty="0" err="1">
                <a:solidFill>
                  <a:schemeClr val="tx1"/>
                </a:solidFill>
                <a:latin typeface="+mj-lt"/>
              </a:rPr>
              <a:t>sắp</a:t>
            </a:r>
            <a:r>
              <a:rPr lang="en-US" sz="5000" b="1" dirty="0">
                <a:solidFill>
                  <a:schemeClr val="tx1"/>
                </a:solidFill>
                <a:latin typeface="+mj-lt"/>
              </a:rPr>
              <a:t> </a:t>
            </a:r>
            <a:r>
              <a:rPr lang="en-US" sz="5000" b="1" dirty="0" err="1">
                <a:solidFill>
                  <a:schemeClr val="tx1"/>
                </a:solidFill>
                <a:latin typeface="+mj-lt"/>
              </a:rPr>
              <a:t>đến</a:t>
            </a:r>
            <a:r>
              <a:rPr lang="en-US" sz="5000" b="1" dirty="0">
                <a:solidFill>
                  <a:schemeClr val="tx1"/>
                </a:solidFill>
                <a:latin typeface="+mj-lt"/>
              </a:rPr>
              <a:t> </a:t>
            </a:r>
            <a:r>
              <a:rPr lang="en-US" sz="5000" b="1" dirty="0" err="1">
                <a:solidFill>
                  <a:schemeClr val="tx1"/>
                </a:solidFill>
                <a:latin typeface="+mj-lt"/>
              </a:rPr>
              <a:t>đây</a:t>
            </a:r>
            <a:r>
              <a:rPr lang="en-US" sz="5000" b="1" dirty="0">
                <a:solidFill>
                  <a:schemeClr val="tx1"/>
                </a:solidFill>
                <a:latin typeface="+mj-lt"/>
              </a:rPr>
              <a:t> </a:t>
            </a:r>
            <a:r>
              <a:rPr lang="en-US" sz="5000" b="1" dirty="0" err="1">
                <a:solidFill>
                  <a:schemeClr val="tx1"/>
                </a:solidFill>
                <a:latin typeface="+mj-lt"/>
              </a:rPr>
              <a:t>rồi</a:t>
            </a:r>
            <a:r>
              <a:rPr lang="en-US" sz="5000" b="1" dirty="0">
                <a:solidFill>
                  <a:schemeClr val="tx1"/>
                </a:solidFill>
                <a:latin typeface="+mj-lt"/>
              </a:rPr>
              <a:t>, ta </a:t>
            </a:r>
            <a:r>
              <a:rPr lang="en-US" sz="5000" b="1" dirty="0" err="1">
                <a:solidFill>
                  <a:schemeClr val="tx1"/>
                </a:solidFill>
                <a:latin typeface="+mj-lt"/>
              </a:rPr>
              <a:t>hãy</a:t>
            </a:r>
            <a:r>
              <a:rPr lang="en-US" sz="5000" b="1" dirty="0">
                <a:solidFill>
                  <a:schemeClr val="tx1"/>
                </a:solidFill>
                <a:latin typeface="+mj-lt"/>
              </a:rPr>
              <a:t> </a:t>
            </a:r>
            <a:r>
              <a:rPr lang="en-US" sz="5000" b="1" dirty="0" err="1">
                <a:solidFill>
                  <a:schemeClr val="tx1"/>
                </a:solidFill>
                <a:latin typeface="+mj-lt"/>
              </a:rPr>
              <a:t>mừng</a:t>
            </a:r>
            <a:r>
              <a:rPr lang="en-US" sz="5000" b="1" dirty="0">
                <a:solidFill>
                  <a:schemeClr val="tx1"/>
                </a:solidFill>
                <a:latin typeface="+mj-lt"/>
              </a:rPr>
              <a:t> </a:t>
            </a:r>
            <a:r>
              <a:rPr lang="en-US" sz="5000" b="1" dirty="0" err="1">
                <a:solidFill>
                  <a:schemeClr val="tx1"/>
                </a:solidFill>
                <a:latin typeface="+mj-lt"/>
              </a:rPr>
              <a:t>vui</a:t>
            </a:r>
            <a:r>
              <a:rPr lang="en-US" sz="5000" b="1" dirty="0">
                <a:solidFill>
                  <a:schemeClr val="tx1"/>
                </a:solidFill>
                <a:latin typeface="+mj-lt"/>
              </a:rPr>
              <a:t> </a:t>
            </a:r>
            <a:r>
              <a:rPr lang="en-US" sz="5000" b="1" dirty="0" err="1">
                <a:solidFill>
                  <a:schemeClr val="tx1"/>
                </a:solidFill>
                <a:latin typeface="+mj-lt"/>
              </a:rPr>
              <a:t>trong</a:t>
            </a:r>
            <a:r>
              <a:rPr lang="en-US" sz="5000" b="1" dirty="0">
                <a:solidFill>
                  <a:schemeClr val="tx1"/>
                </a:solidFill>
                <a:latin typeface="+mj-lt"/>
              </a:rPr>
              <a:t> </a:t>
            </a:r>
            <a:r>
              <a:rPr lang="en-US" sz="5000" b="1" dirty="0" err="1">
                <a:solidFill>
                  <a:schemeClr val="tx1"/>
                </a:solidFill>
                <a:latin typeface="+mj-lt"/>
              </a:rPr>
              <a:t>Chúa</a:t>
            </a:r>
            <a:r>
              <a:rPr lang="en-US" sz="5000" b="1" dirty="0">
                <a:solidFill>
                  <a:schemeClr val="tx1"/>
                </a:solidFill>
                <a:latin typeface="+mj-lt"/>
              </a:rPr>
              <a:t> </a:t>
            </a:r>
            <a:r>
              <a:rPr lang="en-US" sz="5000" b="1" dirty="0" err="1">
                <a:solidFill>
                  <a:schemeClr val="tx1"/>
                </a:solidFill>
                <a:latin typeface="+mj-lt"/>
              </a:rPr>
              <a:t>Trời</a:t>
            </a:r>
            <a:r>
              <a:rPr lang="en-US" sz="5000" b="1" dirty="0">
                <a:solidFill>
                  <a:schemeClr val="tx1"/>
                </a:solidFill>
                <a:latin typeface="+mj-lt"/>
              </a:rPr>
              <a:t>.</a:t>
            </a:r>
            <a:endParaRPr lang="vi-VN" sz="5000" b="1" dirty="0">
              <a:solidFill>
                <a:schemeClr val="tx1"/>
              </a:solidFill>
              <a:latin typeface="+mj-lt"/>
            </a:endParaRPr>
          </a:p>
        </p:txBody>
      </p:sp>
    </p:spTree>
    <p:extLst>
      <p:ext uri="{BB962C8B-B14F-4D97-AF65-F5344CB8AC3E}">
        <p14:creationId xmlns:p14="http://schemas.microsoft.com/office/powerpoint/2010/main" val="3153072730"/>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1365</TotalTime>
  <Words>1139</Words>
  <Application>Microsoft Office PowerPoint</Application>
  <PresentationFormat>On-screen Show (16:9)</PresentationFormat>
  <Paragraphs>67</Paragraphs>
  <Slides>61</Slides>
  <Notes>1</Notes>
  <HiddenSlides>0</HiddenSlides>
  <MMClips>0</MMClips>
  <ScaleCrop>false</ScaleCrop>
  <HeadingPairs>
    <vt:vector size="6" baseType="variant">
      <vt:variant>
        <vt:lpstr>Fonts Used</vt:lpstr>
      </vt:variant>
      <vt:variant>
        <vt:i4>4</vt:i4>
      </vt:variant>
      <vt:variant>
        <vt:lpstr>Theme</vt:lpstr>
      </vt:variant>
      <vt:variant>
        <vt:i4>14</vt:i4>
      </vt:variant>
      <vt:variant>
        <vt:lpstr>Slide Titles</vt:lpstr>
      </vt:variant>
      <vt:variant>
        <vt:i4>61</vt:i4>
      </vt:variant>
    </vt:vector>
  </HeadingPairs>
  <TitlesOfParts>
    <vt:vector size="79" baseType="lpstr">
      <vt:lpstr>Arial</vt:lpstr>
      <vt:lpstr>Calibri</vt:lpstr>
      <vt:lpstr>Times New Roman</vt:lpstr>
      <vt:lpstr>UTM American Sans</vt:lpstr>
      <vt:lpstr>Office Theme</vt:lpstr>
      <vt:lpstr>12_Office Theme</vt:lpstr>
      <vt:lpstr>10_Office Theme</vt:lpstr>
      <vt:lpstr>37_Default Design</vt:lpstr>
      <vt:lpstr>6_Office Theme</vt:lpstr>
      <vt:lpstr>9_Office Theme</vt:lpstr>
      <vt:lpstr>11_Office Theme</vt:lpstr>
      <vt:lpstr>15_Office Theme</vt:lpstr>
      <vt:lpstr>16_Office Theme</vt:lpstr>
      <vt:lpstr>17_Office Theme</vt:lpstr>
      <vt:lpstr>18_Office Theme</vt:lpstr>
      <vt:lpstr>3_Office Theme</vt:lpstr>
      <vt:lpstr>4_Office Theme</vt:lpstr>
      <vt:lpstr>1_Office Theme</vt:lpstr>
      <vt:lpstr>PowerPoint Presentation</vt:lpstr>
      <vt:lpstr>TẬP HÁT CỘNG ĐOÀN</vt:lpstr>
      <vt:lpstr>Đk: Linh hồn tôi hớn hở reo mừng trong Thiên Chúa tôi.</vt:lpstr>
      <vt:lpstr>Thánh Thần Chúa ngự trên tôi. Chúa sai tôi đem Tin Mừng cho người nghèo khó.</vt:lpstr>
      <vt:lpstr>PowerPoint Presentation</vt:lpstr>
      <vt:lpstr>Ca Nhập Lễ VUI LÊN Mi Trầm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Magnificat Chúa Nhật III Mùa Vọng  Năm B Lm. Kim Long 03 Câu</vt:lpstr>
      <vt:lpstr>Đk: Linh hồn tôi hớn hở reo mừng trong Thiên Chúa tôi.</vt:lpstr>
      <vt:lpstr>Tk1: Đức Ma-ri-a nói rằng: Linh hồn tôi ngợi khen Thiên Chúa, và thần trí tôi reo mừng vì Thiên Chúa, Đấng cứu độ tôi.</vt:lpstr>
      <vt:lpstr>Đk: Linh hồn tôi hớn hở reo mừng trong Thiên Chúa tôi.</vt:lpstr>
      <vt:lpstr>Tk2: Chúa trông xem phận nữ tỳ, nên từ đây gọi tôi diễm phúc, làm việc lớn trên thân này, vì danh Chúa chí thánh tuyệt luân.</vt:lpstr>
      <vt:lpstr>Đk: Linh hồn tôi hớn hở reo mừng trong Thiên Chúa tôi.</vt:lpstr>
      <vt:lpstr>Tk3: Chúa nâng ai khiêm ái thật, bọn quyền uy hạ khỏi ngai báu. Kẻ nghèo Chúa ban dư đầy, và xua lũ phú quý về không.</vt:lpstr>
      <vt:lpstr>Đk: Linh hồn tôi hớn hở reo mừng trong Thiên Chúa tôi.</vt:lpstr>
      <vt:lpstr>PowerPoint Presentation</vt:lpstr>
      <vt:lpstr>Thánh Thần Chúa ngự trên tôi. Chúa sai tôi đem Tin Mừng cho người nghèo khó.</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Niềm mong đợi xin dâng lên Chúa, trong bánh thơm ly rượu ngon. Đây lễ dâng của đoàn chúng con, van xin trời cao hãy đổ xuống trần làn sương phúc ân, xóa gội buồn đau thế nhân.</vt:lpstr>
      <vt:lpstr>Đk: Xin Chúa thương vui nhận lấy, niềm tri ân thành kính con dâng. Xin Chúa ban con một Chúa, để muôn người thỏa nỗi chờ mong.</vt:lpstr>
      <vt:lpstr>Tk2: Lòng chân thành ăn năn thống hối, xin xót thương thứ tha tội lỗi, con thiết tha kêu cầu Chúa ơi! Nay con hỉ hoan thức tỉnh, mong đợi ngàn mây sẽ mưa, mưa tràn hồng ân cứu độ</vt:lpstr>
      <vt:lpstr>Đk: Xin Chúa thương vui nhận lấy, niềm tri ân thành kính con dâng. Xin Chúa ban con một Chúa, để muôn người thỏa nỗi chờ mong.</vt:lpstr>
      <vt:lpstr>PowerPoint Presentation</vt:lpstr>
      <vt:lpstr>PowerPoint Presentation</vt:lpstr>
      <vt:lpstr>PowerPoint Presentation</vt:lpstr>
      <vt:lpstr>Ca Nguyện Hiệp Lễ NGƯỜI LÀM CHỨNG Thái Nguyên</vt:lpstr>
      <vt:lpstr>Tk1:  Để làm chứng cho Chúa, Gio-an đã tự xóa mình, ông chân thành sống hết tình, không sợ mất đi uy tín. Ông để cho Chúa lớn lên, còn ông trở thành nhỏ bé. Ông để cho Chúa bước qua, còn ông xưng mình phận hèn.</vt:lpstr>
      <vt:lpstr>Đk: Xin cho chúng con theo gương sống của Gio-an, để minh chứng Chúa là tất cả, để minh chứng Chúa là Ánh Sáng, để ngài đến trong trần gian, để Ngài đến mang Bình an, mang ơn cứu độ tràn lan.</vt:lpstr>
      <vt:lpstr>Tk2:  Để làm chứng cho Chúa, Gio-an sống đời khó nghèo, hy sinh và sống khiết tịnh, cả đời sống luôn công chính. Ông để cho Chúa bước lên , còn ông âm thầm bước xuống. Ông để cho Chúa hiển vinh, còn ông vui vầy phận mình.</vt:lpstr>
      <vt:lpstr>Đk: Xin cho chúng con theo gương sống của Gio-an, để minh chứng Chúa là tất cả, để minh chứng Chúa là Ánh Sáng, để ngài đến trong trần gian, để Ngài đến mang Bình an, mang ơn cứu độ tràn lan.</vt:lpstr>
      <vt:lpstr>Tk3:  Để làm chứng cho Chúa, Gio-an sẵn sàng chết đi , ông vui mừng đã chu toàn sứ mạng dọn đường cho Chúa. Ôi thật cao quý biết bao cuộc sống của người làm chứng, để lại cho muôn kiếp sau niềm tin rạng ngời nhiệm mầu.</vt:lpstr>
      <vt:lpstr>Đk: Xin cho chúng con theo gương sống của Gio-an, để minh chứng Chúa là tất cả, để minh chứng Chúa là Ánh Sáng, để ngài đến trong trần gian, để Ngài đến mang Bình an, mang ơn cứu độ tràn lan.</vt:lpstr>
      <vt:lpstr>PowerPoint Presentation</vt:lpstr>
      <vt:lpstr>PowerPoint Presentation</vt:lpstr>
      <vt:lpstr>Ca Kết Lễ NGUYỆN TRỜI CAO Kim Long</vt:lpstr>
      <vt:lpstr>Đk: Nguyện trời cao đổ xuống sương mai, mây ơi mau hãy mưa Vị Cứu Tinh. Các tầng trời nói lên hiển vinh Chúa, không trung cao chiếu kỳ công tay Người.</vt:lpstr>
      <vt:lpstr>Tk2: Chúa ơi, xin đừng xét phạt thế gian. Đoàn con ăn năn tự hối, nguyện Chúa thương tình. Xin thương tha muôn oan khiên, mau mau ban Ngôi Cứu Tinh trong tâm hồn khao khát, ngày đêm hằng van xin. </vt:lpstr>
      <vt:lpstr>Đk: Nguyện trời cao đổ xuống sương mai, mây ơi mau hãy mưa Vị Cứu Tinh. Các tầng trời nói lên hiển vinh Chúa, không trung cao chiếu kỳ công tay Người.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Van Ly</cp:lastModifiedBy>
  <cp:revision>179</cp:revision>
  <dcterms:created xsi:type="dcterms:W3CDTF">2023-05-21T07:25:42Z</dcterms:created>
  <dcterms:modified xsi:type="dcterms:W3CDTF">2023-12-12T12:32:24Z</dcterms:modified>
</cp:coreProperties>
</file>