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12" r:id="rId12"/>
    <p:sldMasterId id="2147484624" r:id="rId13"/>
  </p:sldMasterIdLst>
  <p:notesMasterIdLst>
    <p:notesMasterId r:id="rId73"/>
  </p:notesMasterIdLst>
  <p:sldIdLst>
    <p:sldId id="849" r:id="rId14"/>
    <p:sldId id="376" r:id="rId15"/>
    <p:sldId id="892" r:id="rId16"/>
    <p:sldId id="894" r:id="rId17"/>
    <p:sldId id="891" r:id="rId18"/>
    <p:sldId id="553" r:id="rId19"/>
    <p:sldId id="585" r:id="rId20"/>
    <p:sldId id="676" r:id="rId21"/>
    <p:sldId id="899" r:id="rId22"/>
    <p:sldId id="861" r:id="rId23"/>
    <p:sldId id="860" r:id="rId24"/>
    <p:sldId id="811" r:id="rId25"/>
    <p:sldId id="900" r:id="rId26"/>
    <p:sldId id="813" r:id="rId27"/>
    <p:sldId id="901" r:id="rId28"/>
    <p:sldId id="814" r:id="rId29"/>
    <p:sldId id="902" r:id="rId30"/>
    <p:sldId id="815" r:id="rId31"/>
    <p:sldId id="903" r:id="rId32"/>
    <p:sldId id="843" r:id="rId33"/>
    <p:sldId id="904" r:id="rId34"/>
    <p:sldId id="887" r:id="rId35"/>
    <p:sldId id="842" r:id="rId36"/>
    <p:sldId id="905" r:id="rId37"/>
    <p:sldId id="906" r:id="rId38"/>
    <p:sldId id="907" r:id="rId39"/>
    <p:sldId id="908" r:id="rId40"/>
    <p:sldId id="909" r:id="rId41"/>
    <p:sldId id="910" r:id="rId42"/>
    <p:sldId id="911" r:id="rId43"/>
    <p:sldId id="912" r:id="rId44"/>
    <p:sldId id="913" r:id="rId45"/>
    <p:sldId id="914" r:id="rId46"/>
    <p:sldId id="915" r:id="rId47"/>
    <p:sldId id="916" r:id="rId48"/>
    <p:sldId id="917" r:id="rId49"/>
    <p:sldId id="841" r:id="rId50"/>
    <p:sldId id="558" r:id="rId51"/>
    <p:sldId id="561" r:id="rId52"/>
    <p:sldId id="559" r:id="rId53"/>
    <p:sldId id="614" r:id="rId54"/>
    <p:sldId id="918" r:id="rId55"/>
    <p:sldId id="276" r:id="rId56"/>
    <p:sldId id="838" r:id="rId57"/>
    <p:sldId id="888" r:id="rId58"/>
    <p:sldId id="277" r:id="rId59"/>
    <p:sldId id="278" r:id="rId60"/>
    <p:sldId id="279" r:id="rId61"/>
    <p:sldId id="290" r:id="rId62"/>
    <p:sldId id="921" r:id="rId63"/>
    <p:sldId id="291" r:id="rId64"/>
    <p:sldId id="922" r:id="rId65"/>
    <p:sldId id="857" r:id="rId66"/>
    <p:sldId id="889" r:id="rId67"/>
    <p:sldId id="293" r:id="rId68"/>
    <p:sldId id="564" r:id="rId69"/>
    <p:sldId id="897" r:id="rId70"/>
    <p:sldId id="923" r:id="rId71"/>
    <p:sldId id="890"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44" d="100"/>
          <a:sy n="144" d="100"/>
        </p:scale>
        <p:origin x="276" y="126"/>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19-12-2023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51</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58</a:t>
            </a:fld>
            <a:endParaRPr lang="en-US"/>
          </a:p>
        </p:txBody>
      </p:sp>
    </p:spTree>
    <p:extLst>
      <p:ext uri="{BB962C8B-B14F-4D97-AF65-F5344CB8AC3E}">
        <p14:creationId xmlns:p14="http://schemas.microsoft.com/office/powerpoint/2010/main" val="394781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905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1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725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0725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9680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050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74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6245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4330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063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025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7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533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2053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436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752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533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1240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07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69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203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9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19-12-2023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31137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913626"/>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19-12-2023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4.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308324"/>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Sa-mu-en quyển thứ hai</a:t>
            </a:r>
            <a:r>
              <a:rPr lang="en-US" sz="3600" smtClean="0">
                <a:solidFill>
                  <a:prstClr val="white"/>
                </a:solidFill>
              </a:rPr>
              <a:t>.</a:t>
            </a:r>
          </a:p>
          <a:p>
            <a:r>
              <a:rPr lang="vi-VN" sz="3600">
                <a:solidFill>
                  <a:prstClr val="white"/>
                </a:solidFill>
              </a:rPr>
              <a:t>Vương quyền của Đa-vít sẽ tồn tại mãi mãi trước mặt Chúa.</a:t>
            </a:r>
          </a:p>
        </p:txBody>
      </p:sp>
    </p:spTree>
    <p:extLst>
      <p:ext uri="{BB962C8B-B14F-4D97-AF65-F5344CB8AC3E}">
        <p14:creationId xmlns:p14="http://schemas.microsoft.com/office/powerpoint/2010/main" val="417543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b="1" dirty="0" smtClean="0">
                <a:solidFill>
                  <a:srgbClr val="FFFF00"/>
                </a:solidFill>
              </a:rPr>
              <a:t>THÁNH VỊNH 88</a:t>
            </a:r>
            <a:r>
              <a:rPr lang="en-US" b="1" dirty="0" smtClean="0">
                <a:solidFill>
                  <a:srgbClr val="FFFF00"/>
                </a:solidFill>
              </a:rPr>
              <a:t/>
            </a:r>
            <a:br>
              <a:rPr lang="en-US" b="1" dirty="0" smtClean="0">
                <a:solidFill>
                  <a:srgbClr val="FFFF00"/>
                </a:solidFill>
              </a:rPr>
            </a:br>
            <a:r>
              <a:rPr lang="en-US" b="1" dirty="0" err="1" smtClean="0">
                <a:solidFill>
                  <a:srgbClr val="FFFF00"/>
                </a:solidFill>
              </a:rPr>
              <a:t>Chúa</a:t>
            </a:r>
            <a:r>
              <a:rPr lang="en-US" b="1" dirty="0" smtClean="0">
                <a:solidFill>
                  <a:srgbClr val="FFFF00"/>
                </a:solidFill>
              </a:rPr>
              <a:t> </a:t>
            </a:r>
            <a:r>
              <a:rPr lang="en-US" b="1" dirty="0" err="1" smtClean="0">
                <a:solidFill>
                  <a:srgbClr val="FFFF00"/>
                </a:solidFill>
              </a:rPr>
              <a:t>Nhật</a:t>
            </a:r>
            <a:r>
              <a:rPr lang="en-US" b="1" dirty="0" smtClean="0">
                <a:solidFill>
                  <a:srgbClr val="FFFF00"/>
                </a:solidFill>
              </a:rPr>
              <a:t> IV </a:t>
            </a:r>
            <a:r>
              <a:rPr lang="en-US" b="1" dirty="0" err="1" smtClean="0">
                <a:solidFill>
                  <a:srgbClr val="FFFF00"/>
                </a:solidFill>
              </a:rPr>
              <a:t>Mùa</a:t>
            </a:r>
            <a:r>
              <a:rPr lang="en-US" b="1" dirty="0" smtClean="0">
                <a:solidFill>
                  <a:srgbClr val="FFFF00"/>
                </a:solidFill>
              </a:rPr>
              <a:t> </a:t>
            </a:r>
            <a:r>
              <a:rPr lang="en-US" b="1" dirty="0" err="1" smtClean="0">
                <a:solidFill>
                  <a:srgbClr val="FFFF00"/>
                </a:solidFill>
              </a:rPr>
              <a:t>Vọng</a:t>
            </a:r>
            <a:r>
              <a:rPr lang="en-US" b="1" dirty="0" smtClean="0">
                <a:solidFill>
                  <a:srgbClr val="FFFF00"/>
                </a:solidFill>
              </a:rPr>
              <a:t> </a:t>
            </a:r>
            <a:br>
              <a:rPr lang="en-US" b="1" dirty="0" smtClean="0">
                <a:solidFill>
                  <a:srgbClr val="FFFF00"/>
                </a:solidFill>
              </a:rPr>
            </a:br>
            <a:r>
              <a:rPr lang="en-US" b="1" dirty="0" err="1" smtClean="0">
                <a:solidFill>
                  <a:srgbClr val="FFFF00"/>
                </a:solidFill>
              </a:rPr>
              <a:t>Năm</a:t>
            </a:r>
            <a:r>
              <a:rPr lang="en-US" b="1" dirty="0" smtClean="0">
                <a:solidFill>
                  <a:srgbClr val="FFFF00"/>
                </a:solidFill>
              </a:rPr>
              <a:t> B</a:t>
            </a:r>
            <a:br>
              <a:rPr lang="en-US" b="1" dirty="0" smtClean="0">
                <a:solidFill>
                  <a:srgbClr val="FFFF00"/>
                </a:solidFill>
              </a:rPr>
            </a:br>
            <a:r>
              <a:rPr lang="en-US" sz="3600" b="1" i="1" dirty="0" smtClean="0">
                <a:solidFill>
                  <a:schemeClr val="bg1"/>
                </a:solidFill>
              </a:rPr>
              <a:t>Lm. Kim Long</a:t>
            </a:r>
            <a:br>
              <a:rPr lang="en-US" sz="3600" b="1" i="1" dirty="0" smtClean="0">
                <a:solidFill>
                  <a:schemeClr val="bg1"/>
                </a:solidFill>
              </a:rPr>
            </a:br>
            <a:r>
              <a:rPr lang="en-US" sz="3600" b="1" i="1" dirty="0" smtClean="0">
                <a:solidFill>
                  <a:schemeClr val="bg1"/>
                </a:solidFill>
              </a:rPr>
              <a:t>03 </a:t>
            </a:r>
            <a:r>
              <a:rPr lang="en-US" sz="3600" b="1" i="1" dirty="0" err="1" smtClean="0">
                <a:solidFill>
                  <a:schemeClr val="bg1"/>
                </a:solidFill>
              </a:rPr>
              <a:t>Câu</a:t>
            </a:r>
            <a:endParaRPr lang="en-US" sz="3600" b="1" i="1" dirty="0">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a:solidFill>
                  <a:schemeClr val="bg1"/>
                </a:solidFill>
              </a:rPr>
              <a:t>Con sẽ ca tụng tình thương của Chúa đến muôn đời.</a:t>
            </a:r>
            <a:endParaRPr lang="vi-VN" sz="7200" b="1" dirty="0" smtClean="0">
              <a:solidFill>
                <a:schemeClr val="bg1"/>
              </a:solidFill>
            </a:endParaRPr>
          </a:p>
        </p:txBody>
      </p:sp>
    </p:spTree>
    <p:extLst>
      <p:ext uri="{BB962C8B-B14F-4D97-AF65-F5344CB8AC3E}">
        <p14:creationId xmlns:p14="http://schemas.microsoft.com/office/powerpoint/2010/main" val="158260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smtClean="0">
                <a:solidFill>
                  <a:srgbClr val="FFFF00"/>
                </a:solidFill>
              </a:rPr>
              <a:t>Tk1:</a:t>
            </a:r>
            <a:r>
              <a:rPr lang="en-US" sz="4600" b="1" dirty="0">
                <a:solidFill>
                  <a:schemeClr val="bg1"/>
                </a:solidFill>
              </a:rPr>
              <a:t> </a:t>
            </a:r>
            <a:r>
              <a:rPr lang="vi-VN" sz="4600" b="1" dirty="0">
                <a:solidFill>
                  <a:schemeClr val="bg1"/>
                </a:solidFill>
              </a:rPr>
              <a:t>Tình thương Chúa muôn đời con luôn ca tụng. Vạn kiếp miệng con cao rao lòng thành tín của Ngài. Vì Chúa phán: Tình thương đó xây dựng đến thiên thu. Đức tín thành của Chúa thiết lập trên cung trời.</a:t>
            </a:r>
            <a:endParaRPr lang="en-US" sz="4600" b="1" dirty="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a:solidFill>
                  <a:schemeClr val="bg1"/>
                </a:solidFill>
              </a:rPr>
              <a:t>Con sẽ ca tụng tình thương của Chúa đến muôn đời.</a:t>
            </a:r>
            <a:endParaRPr lang="vi-VN" sz="7200" b="1" dirty="0" smtClean="0">
              <a:solidFill>
                <a:schemeClr val="bg1"/>
              </a:solidFill>
            </a:endParaRPr>
          </a:p>
        </p:txBody>
      </p:sp>
    </p:spTree>
    <p:extLst>
      <p:ext uri="{BB962C8B-B14F-4D97-AF65-F5344CB8AC3E}">
        <p14:creationId xmlns:p14="http://schemas.microsoft.com/office/powerpoint/2010/main" val="1025883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600" b="1" u="sng" dirty="0" smtClean="0">
                <a:solidFill>
                  <a:srgbClr val="FFFF00"/>
                </a:solidFill>
              </a:rPr>
              <a:t>Tk2:</a:t>
            </a:r>
            <a:r>
              <a:rPr lang="en-US" sz="4600" b="1" dirty="0" smtClean="0">
                <a:solidFill>
                  <a:schemeClr val="bg1"/>
                </a:solidFill>
              </a:rPr>
              <a:t> </a:t>
            </a:r>
            <a:r>
              <a:rPr lang="vi-VN" sz="4600" b="1" dirty="0">
                <a:solidFill>
                  <a:schemeClr val="bg1"/>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sz="4600" b="1"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a:solidFill>
                  <a:schemeClr val="bg1"/>
                </a:solidFill>
              </a:rPr>
              <a:t>Con sẽ ca tụng tình thương của Chúa đến muôn đời.</a:t>
            </a:r>
            <a:endParaRPr lang="vi-VN" sz="7200" b="1" dirty="0" smtClean="0">
              <a:solidFill>
                <a:schemeClr val="bg1"/>
              </a:solidFill>
            </a:endParaRPr>
          </a:p>
        </p:txBody>
      </p:sp>
    </p:spTree>
    <p:extLst>
      <p:ext uri="{BB962C8B-B14F-4D97-AF65-F5344CB8AC3E}">
        <p14:creationId xmlns:p14="http://schemas.microsoft.com/office/powerpoint/2010/main" val="3401809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600" b="1" u="sng" dirty="0" smtClean="0">
                <a:solidFill>
                  <a:srgbClr val="FFFF00"/>
                </a:solidFill>
              </a:rPr>
              <a:t>Tk3:</a:t>
            </a:r>
            <a:r>
              <a:rPr lang="en-US" sz="4600" b="1" dirty="0">
                <a:solidFill>
                  <a:schemeClr val="bg1"/>
                </a:solidFill>
              </a:rPr>
              <a:t> </a:t>
            </a:r>
            <a:r>
              <a:rPr lang="vi-VN" sz="4600" b="1" dirty="0">
                <a:solidFill>
                  <a:schemeClr val="bg1"/>
                </a:solidFill>
              </a:rPr>
              <a:t> Người thưa Chúa: thân phụ con nay là Ngài, là Chúa mà con kính tin luôn, là núi đá độ trì. Và Chúa phán: Này Ta sẽ thương người đến muôn năm. Sẽ giữ hoài giao ước với người luôn không rời</a:t>
            </a:r>
            <a:r>
              <a:rPr lang="vi-VN" sz="4600" b="1" dirty="0" smtClean="0">
                <a:solidFill>
                  <a:schemeClr val="bg1"/>
                </a:solidFill>
              </a:rPr>
              <a:t>.</a:t>
            </a: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a:solidFill>
                  <a:schemeClr val="bg1"/>
                </a:solidFill>
              </a:rPr>
              <a:t>Con sẽ ca tụng tình thương của Chúa đến muôn đời.</a:t>
            </a:r>
            <a:endParaRPr lang="vi-VN" sz="7200" b="1" dirty="0" smtClean="0">
              <a:solidFill>
                <a:schemeClr val="bg1"/>
              </a:solidFill>
            </a:endParaRPr>
          </a:p>
        </p:txBody>
      </p:sp>
    </p:spTree>
    <p:extLst>
      <p:ext uri="{BB962C8B-B14F-4D97-AF65-F5344CB8AC3E}">
        <p14:creationId xmlns:p14="http://schemas.microsoft.com/office/powerpoint/2010/main" val="4294438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554545"/>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của thánh Phao-lô tông đồ gửi tín hữu Rô-ma</a:t>
            </a:r>
            <a:r>
              <a:rPr lang="vi-VN" sz="3200" smtClean="0">
                <a:solidFill>
                  <a:schemeClr val="bg1"/>
                </a:solidFill>
              </a:rPr>
              <a:t>.</a:t>
            </a:r>
            <a:r>
              <a:rPr lang="en-US" sz="3200" smtClean="0">
                <a:solidFill>
                  <a:schemeClr val="bg1"/>
                </a:solidFill>
              </a:rPr>
              <a:t/>
            </a:r>
            <a:br>
              <a:rPr lang="en-US" sz="3200" smtClean="0">
                <a:solidFill>
                  <a:schemeClr val="bg1"/>
                </a:solidFill>
              </a:rPr>
            </a:br>
            <a:r>
              <a:rPr lang="vi-VN" sz="3200">
                <a:solidFill>
                  <a:schemeClr val="bg1"/>
                </a:solidFill>
              </a:rPr>
              <a:t>Mầu nhiệm vốn được giữ kín tự ngàn xưa, nay được biểu lộ.</a:t>
            </a:r>
          </a:p>
        </p:txBody>
      </p:sp>
    </p:spTree>
    <p:extLst>
      <p:ext uri="{BB962C8B-B14F-4D97-AF65-F5344CB8AC3E}">
        <p14:creationId xmlns:p14="http://schemas.microsoft.com/office/powerpoint/2010/main" val="192167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1" dirty="0">
                <a:solidFill>
                  <a:schemeClr val="bg1"/>
                </a:solidFill>
              </a:rPr>
              <a:t>Này tôi là tôi tá Chúa, tôi xin vâng như lời thiên thần truyền.</a:t>
            </a:r>
            <a:endParaRPr lang="en-US" sz="6600" b="1" dirty="0">
              <a:solidFill>
                <a:schemeClr val="bg1"/>
              </a:solidFill>
            </a:endParaRPr>
          </a:p>
        </p:txBody>
      </p:sp>
      <p:sp>
        <p:nvSpPr>
          <p:cNvPr id="3" name="TextBox 2"/>
          <p:cNvSpPr txBox="1"/>
          <p:nvPr/>
        </p:nvSpPr>
        <p:spPr>
          <a:xfrm>
            <a:off x="0" y="133350"/>
            <a:ext cx="54102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5105400" y="4324350"/>
            <a:ext cx="31242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1238325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2317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FFFF00"/>
                </a:solidFill>
                <a:effectLst/>
                <a:latin typeface="+mj-lt"/>
                <a:cs typeface="Times New Roman" pitchFamily="18" charset="0"/>
              </a:rPr>
              <a:t>Tôi tin kính một Thiên Chúa là Cha toàn năng, </a:t>
            </a:r>
            <a:r>
              <a:rPr lang="vi-VN" sz="6000" b="1" dirty="0">
                <a:solidFill>
                  <a:schemeClr val="bg1"/>
                </a:solidFill>
                <a:effectLst/>
                <a:latin typeface="+mj-lt"/>
                <a:cs typeface="Times New Roman" pitchFamily="18" charset="0"/>
              </a:rPr>
              <a:t>Đấng tạo thành trời đất, muôn vật hữu hình và vô hình.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5693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dirty="0" err="1">
                <a:solidFill>
                  <a:schemeClr val="bg1"/>
                </a:solidFill>
                <a:effectLst/>
                <a:latin typeface="+mj-lt"/>
                <a:cs typeface="Times New Roman" pitchFamily="18" charset="0"/>
              </a:rPr>
              <a:t>Tôi</a:t>
            </a:r>
            <a:r>
              <a:rPr lang="en-US" sz="6000" b="1" dirty="0">
                <a:solidFill>
                  <a:schemeClr val="bg1"/>
                </a:solidFill>
                <a:effectLst/>
                <a:latin typeface="+mj-lt"/>
                <a:cs typeface="Times New Roman" pitchFamily="18" charset="0"/>
              </a:rPr>
              <a:t> tin </a:t>
            </a:r>
            <a:r>
              <a:rPr lang="en-US" sz="6000" b="1" dirty="0" err="1">
                <a:solidFill>
                  <a:schemeClr val="bg1"/>
                </a:solidFill>
                <a:effectLst/>
                <a:latin typeface="+mj-lt"/>
                <a:cs typeface="Times New Roman" pitchFamily="18" charset="0"/>
              </a:rPr>
              <a:t>kính</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một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Giêsu</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Kitô</a:t>
            </a:r>
            <a:r>
              <a:rPr lang="en-US" sz="6000" b="1" dirty="0">
                <a:solidFill>
                  <a:schemeClr val="bg1"/>
                </a:solidFill>
                <a:effectLst/>
                <a:latin typeface="+mj-lt"/>
                <a:cs typeface="Times New Roman" pitchFamily="18" charset="0"/>
              </a:rPr>
              <a:t>, Con </a:t>
            </a:r>
            <a:r>
              <a:rPr lang="en-US" sz="6000" b="1" dirty="0" err="1">
                <a:solidFill>
                  <a:schemeClr val="bg1"/>
                </a:solidFill>
                <a:effectLst/>
                <a:latin typeface="+mj-lt"/>
                <a:cs typeface="Times New Roman" pitchFamily="18" charset="0"/>
              </a:rPr>
              <a:t>Một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vi-VN" sz="6000" b="1" dirty="0">
                <a:solidFill>
                  <a:schemeClr val="bg1"/>
                </a:solidFill>
                <a:effectLst/>
                <a:latin typeface="+mj-lt"/>
                <a:cs typeface="Times New Roman" pitchFamily="18" charset="0"/>
              </a:rPr>
              <a:t>Sinh bởi Đức Chúa Cha từ trước muôn đời.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274404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Người là Thiên Chúa bởi Thiên Chúa, Ánh Sáng bởi Ánh Sáng,</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thật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bởi</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thật</a:t>
            </a:r>
            <a:r>
              <a:rPr lang="en-US" sz="60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6533028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200" b="1" dirty="0">
                <a:solidFill>
                  <a:schemeClr val="bg1"/>
                </a:solidFill>
                <a:effectLst/>
                <a:latin typeface="+mj-lt"/>
              </a:rPr>
              <a:t>được sinh ra mà không phải được tạo thành, đồng bản thể với Đức Chúa Cha: nhờ Người mà muôn vật được tạo thành</a:t>
            </a:r>
            <a:r>
              <a:rPr lang="vi-VN" sz="6000" b="0" dirty="0">
                <a:solidFill>
                  <a:schemeClr val="bg1"/>
                </a:solidFill>
                <a:effectLst/>
                <a:latin typeface="+mj-lt"/>
              </a:rPr>
              <a:t>.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16986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rPr>
              <a:t>Vì loài người chúng ta và để cứu độ chúng ta,</a:t>
            </a:r>
            <a:r>
              <a:rPr lang="en-US" sz="6600" b="1" dirty="0">
                <a:solidFill>
                  <a:schemeClr val="bg1"/>
                </a:solidFill>
                <a:effectLst/>
                <a:latin typeface="+mj-lt"/>
              </a:rPr>
              <a:t> </a:t>
            </a:r>
            <a:r>
              <a:rPr lang="vi-VN" sz="6600" b="1" dirty="0">
                <a:solidFill>
                  <a:schemeClr val="bg1"/>
                </a:solidFill>
                <a:effectLst/>
                <a:latin typeface="+mj-lt"/>
                <a:cs typeface="Times New Roman" pitchFamily="18" charset="0"/>
              </a:rPr>
              <a:t>Người đã từ trời xuống thế.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523844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a:solidFill>
                  <a:schemeClr val="bg1"/>
                </a:solidFill>
              </a:rPr>
              <a:t>Con sẽ ca tụng tình thương của Chúa đến muôn đời.</a:t>
            </a:r>
            <a:endParaRPr lang="vi-VN" sz="7200" b="1" dirty="0" smtClean="0">
              <a:solidFill>
                <a:schemeClr val="bg1"/>
              </a:solidFill>
            </a:endParaRPr>
          </a:p>
        </p:txBody>
      </p:sp>
    </p:spTree>
    <p:extLst>
      <p:ext uri="{BB962C8B-B14F-4D97-AF65-F5344CB8AC3E}">
        <p14:creationId xmlns:p14="http://schemas.microsoft.com/office/powerpoint/2010/main" val="3006832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0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68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26054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2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2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01893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6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5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2693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latin typeface="+mj-lt"/>
              </a:rPr>
              <a:t>Người được phụng thờ và tôn vinh cùng với Đức Chúa Cha và Đức Chúa Con: Người đã dùng các tiên tri mà phán dạy. </a:t>
            </a:r>
            <a:endParaRPr lang="en-US" sz="5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04872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latin typeface="+mj-lt"/>
              </a:rPr>
              <a:t>Tôi tin Hội Thánh duy nhất thánh thiện công giáo và tông truyền.</a:t>
            </a:r>
            <a:endParaRPr lang="en-US" sz="72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913273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Tôi tuyên xưng có một Phép Rửa để tha tội. Tôi trông đợi kẻ chết sống lại và sự</a:t>
            </a:r>
            <a:r>
              <a:rPr lang="en-US" sz="6000" b="1" dirty="0">
                <a:solidFill>
                  <a:schemeClr val="bg1"/>
                </a:solidFill>
                <a:effectLst/>
                <a:latin typeface="+mj-lt"/>
                <a:cs typeface="Times New Roman" pitchFamily="18" charset="0"/>
              </a:rPr>
              <a:t> </a:t>
            </a:r>
            <a:r>
              <a:rPr lang="vi-VN" sz="6000" b="1" dirty="0">
                <a:solidFill>
                  <a:schemeClr val="bg1"/>
                </a:solidFill>
                <a:effectLst/>
                <a:latin typeface="+mj-lt"/>
                <a:cs typeface="Times New Roman" pitchFamily="18" charset="0"/>
              </a:rPr>
              <a:t>sống đời sau. </a:t>
            </a:r>
            <a:r>
              <a:rPr lang="vi-VN" sz="6000" b="1" dirty="0">
                <a:solidFill>
                  <a:srgbClr val="FFFF00"/>
                </a:solidFill>
                <a:effectLst/>
                <a:latin typeface="+mj-lt"/>
                <a:cs typeface="Times New Roman" pitchFamily="18" charset="0"/>
              </a:rPr>
              <a:t>Amen.</a:t>
            </a:r>
            <a:endParaRPr lang="en-US" sz="60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905395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046988"/>
          </a:xfrm>
          <a:prstGeom prst="rect">
            <a:avLst/>
          </a:prstGeom>
        </p:spPr>
        <p:txBody>
          <a:bodyPr wrap="square">
            <a:spAutoFit/>
          </a:bodyPr>
          <a:lstStyle/>
          <a:p>
            <a:pPr algn="just"/>
            <a:r>
              <a:rPr lang="en-US" sz="3200" u="sng" smtClean="0">
                <a:solidFill>
                  <a:srgbClr val="FFFF00"/>
                </a:solidFill>
              </a:rPr>
              <a:t>LỜI NGUYỆN TÍN HỮU</a:t>
            </a:r>
          </a:p>
          <a:p>
            <a:pPr algn="just"/>
            <a:r>
              <a:rPr lang="vi-VN" sz="3200">
                <a:solidFill>
                  <a:schemeClr val="bg1"/>
                </a:solidFill>
              </a:rPr>
              <a:t>Anh chị em thân mến, lễ Giáng Sinh đã gần kề, hôm nay Hội thánh nêu bật Đức Maria là mẫu gương cho những người tiếp đón Đức Giêsu.</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657600" y="2800350"/>
            <a:ext cx="5562600" cy="1582421"/>
          </a:xfrm>
          <a:prstGeom prst="rect">
            <a:avLst/>
          </a:prstGeom>
        </p:spPr>
        <p:txBody>
          <a:bodyPr wrap="square">
            <a:spAutoFit/>
          </a:bodyPr>
          <a:lstStyle/>
          <a:p>
            <a:pPr algn="ctr">
              <a:lnSpc>
                <a:spcPct val="120000"/>
              </a:lnSpc>
            </a:pPr>
            <a:r>
              <a:rPr lang="en-US" sz="4800" b="1" dirty="0" smtClean="0">
                <a:solidFill>
                  <a:srgbClr val="FFFF00"/>
                </a:solidFill>
              </a:rPr>
              <a:t>HIẾN LỄ ĐỜI CON</a:t>
            </a:r>
          </a:p>
          <a:p>
            <a:pPr algn="ctr">
              <a:lnSpc>
                <a:spcPct val="120000"/>
              </a:lnSpc>
            </a:pPr>
            <a:r>
              <a:rPr lang="en-US" sz="3600" b="1" i="1" dirty="0" err="1" smtClean="0">
                <a:solidFill>
                  <a:schemeClr val="bg1"/>
                </a:solidFill>
              </a:rPr>
              <a:t>Thái</a:t>
            </a:r>
            <a:r>
              <a:rPr lang="en-US" sz="3600" b="1" i="1" dirty="0" smtClean="0">
                <a:solidFill>
                  <a:schemeClr val="bg1"/>
                </a:solidFill>
              </a:rPr>
              <a:t> </a:t>
            </a:r>
            <a:r>
              <a:rPr lang="en-US" sz="3600" b="1" i="1" dirty="0" err="1" smtClean="0">
                <a:solidFill>
                  <a:schemeClr val="bg1"/>
                </a:solidFill>
              </a:rPr>
              <a:t>Nguyên</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smtClean="0">
                <a:solidFill>
                  <a:srgbClr val="FFFF00"/>
                </a:solidFill>
                <a:effectLst/>
              </a:rPr>
              <a:t>Tk1:</a:t>
            </a:r>
            <a:r>
              <a:rPr lang="en-US" sz="4200" b="1" dirty="0">
                <a:solidFill>
                  <a:schemeClr val="bg1"/>
                </a:solidFill>
              </a:rPr>
              <a:t> </a:t>
            </a:r>
            <a:r>
              <a:rPr lang="vi-VN" sz="4200" b="1" dirty="0">
                <a:solidFill>
                  <a:schemeClr val="bg1"/>
                </a:solidFill>
              </a:rPr>
              <a:t>Tiến dâng Cha đây hiến lễ đời con, bánh thơm ngon tình chung ly rượu nồng, cả tấm lòng dệt bài thơ ước mong. Ước mong sao được nên như lòng Cha, giữa phong ba tình yêu không nhạt nhòa, để con là cánh hoa ươm hương tình Cha.</a:t>
            </a:r>
            <a:endParaRPr lang="en-US" sz="4200" b="1"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1" dirty="0">
                <a:solidFill>
                  <a:schemeClr val="bg1"/>
                </a:solidFill>
              </a:rPr>
              <a:t>Này tôi là tôi tá Chúa, tôi xin vâng như lời thiên thần truyền.</a:t>
            </a:r>
            <a:endParaRPr lang="en-US" sz="6600" b="1" dirty="0">
              <a:solidFill>
                <a:schemeClr val="bg1"/>
              </a:solidFill>
            </a:endParaRPr>
          </a:p>
        </p:txBody>
      </p:sp>
      <p:sp>
        <p:nvSpPr>
          <p:cNvPr id="3" name="TextBox 2"/>
          <p:cNvSpPr txBox="1"/>
          <p:nvPr/>
        </p:nvSpPr>
        <p:spPr>
          <a:xfrm>
            <a:off x="0" y="133350"/>
            <a:ext cx="5410200" cy="769441"/>
          </a:xfrm>
          <a:prstGeom prst="rect">
            <a:avLst/>
          </a:prstGeom>
          <a:noFill/>
        </p:spPr>
        <p:txBody>
          <a:bodyPr wrap="square" rtlCol="0">
            <a:spAutoFit/>
          </a:bodyPr>
          <a:lstStyle/>
          <a:p>
            <a:r>
              <a:rPr lang="en-US" sz="4400" b="1" dirty="0">
                <a:solidFill>
                  <a:srgbClr val="FFFF00"/>
                </a:solidFill>
              </a:rPr>
              <a:t>Alleluia - Alleluia:</a:t>
            </a:r>
          </a:p>
        </p:txBody>
      </p:sp>
      <p:sp>
        <p:nvSpPr>
          <p:cNvPr id="4" name="Rectangle 3"/>
          <p:cNvSpPr/>
          <p:nvPr/>
        </p:nvSpPr>
        <p:spPr>
          <a:xfrm>
            <a:off x="5105400" y="4324350"/>
            <a:ext cx="3124200" cy="769441"/>
          </a:xfrm>
          <a:prstGeom prst="rect">
            <a:avLst/>
          </a:prstGeom>
        </p:spPr>
        <p:txBody>
          <a:bodyPr wrap="square">
            <a:spAutoFit/>
          </a:bodyPr>
          <a:lstStyle/>
          <a:p>
            <a:r>
              <a:rPr lang="en-US" sz="4400" b="1" dirty="0">
                <a:solidFill>
                  <a:srgbClr val="FFFF00"/>
                </a:solidFill>
              </a:rPr>
              <a:t>Alleluia …</a:t>
            </a:r>
          </a:p>
        </p:txBody>
      </p:sp>
    </p:spTree>
    <p:extLst>
      <p:ext uri="{BB962C8B-B14F-4D97-AF65-F5344CB8AC3E}">
        <p14:creationId xmlns:p14="http://schemas.microsoft.com/office/powerpoint/2010/main" val="3131915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Cùng hòa lên khúc yêu thương ngày mới, ngời sáng trong ân tình Chúa ngàn nơi. Nguyện kết liên cuộc đời khối tình này, để con nên lễ dâng trong từng ngày.</a:t>
            </a:r>
            <a:endParaRPr lang="en-US" sz="4800" b="1"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a:solidFill>
                  <a:srgbClr val="FFFF00"/>
                </a:solidFill>
                <a:effectLst/>
              </a:rPr>
              <a:t>Tk2:</a:t>
            </a:r>
            <a:r>
              <a:rPr lang="en-US" sz="4200" b="1" dirty="0">
                <a:solidFill>
                  <a:srgbClr val="FFFF00"/>
                </a:solidFill>
                <a:effectLst/>
              </a:rPr>
              <a:t> </a:t>
            </a:r>
            <a:r>
              <a:rPr lang="vi-VN" sz="4200" b="1" dirty="0">
                <a:solidFill>
                  <a:schemeClr val="bg1"/>
                </a:solidFill>
              </a:rPr>
              <a:t>Tiến dâng Cha đây tiếng hát lời ca, với hương hoa tỏa lan trên bàn thờ, xin gói trọn lòng con trong tiếng thơ. Khấn xin Cha tỏa ánh sáng trời mơ, dẫn con thơ vượt qua trên nẻo về, vẹn câu thề sáng trong tấm lòng thủy chung</a:t>
            </a:r>
            <a:r>
              <a:rPr lang="vi-VN" sz="4200" b="1" dirty="0" smtClean="0">
                <a:solidFill>
                  <a:schemeClr val="bg1"/>
                </a:solidFill>
              </a:rPr>
              <a:t>.</a:t>
            </a:r>
            <a:endParaRPr lang="vi-VN" sz="4200" b="1"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Cùng hòa lên khúc yêu thương ngày mới, ngời sáng trong ân tình Chúa ngàn nơi. Nguyện kết liên cuộc đời khối tình này, để con nên lễ dâng trong từng ngày.</a:t>
            </a:r>
            <a:endParaRPr lang="en-US" sz="4800" b="1" dirty="0">
              <a:solidFill>
                <a:schemeClr val="bg1"/>
              </a:solidFill>
              <a:effectLst/>
            </a:endParaRPr>
          </a:p>
        </p:txBody>
      </p:sp>
    </p:spTree>
    <p:extLst>
      <p:ext uri="{BB962C8B-B14F-4D97-AF65-F5344CB8AC3E}">
        <p14:creationId xmlns:p14="http://schemas.microsoft.com/office/powerpoint/2010/main" val="4086830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6000" b="1" dirty="0">
                <a:solidFill>
                  <a:srgbClr val="FFFF00"/>
                </a:solidFill>
                <a:effectLst/>
                <a:latin typeface="+mj-lt"/>
              </a:rPr>
              <a:t>Ca </a:t>
            </a:r>
            <a:r>
              <a:rPr lang="en-US" sz="6000" b="1" dirty="0" err="1">
                <a:solidFill>
                  <a:srgbClr val="FFFF00"/>
                </a:solidFill>
                <a:effectLst/>
                <a:latin typeface="+mj-lt"/>
              </a:rPr>
              <a:t>Nguyện</a:t>
            </a:r>
            <a:r>
              <a:rPr lang="en-US" sz="6000" b="1" dirty="0">
                <a:solidFill>
                  <a:srgbClr val="FFFF00"/>
                </a:solidFill>
                <a:effectLst/>
                <a:latin typeface="+mj-lt"/>
              </a:rPr>
              <a:t> </a:t>
            </a:r>
            <a:r>
              <a:rPr lang="en-US" sz="6000" b="1" dirty="0" err="1">
                <a:solidFill>
                  <a:srgbClr val="FFFF00"/>
                </a:solidFill>
                <a:effectLst/>
                <a:latin typeface="+mj-lt"/>
              </a:rPr>
              <a:t>Hiệp</a:t>
            </a:r>
            <a:r>
              <a:rPr lang="en-US" sz="6000" b="1" dirty="0">
                <a:solidFill>
                  <a:srgbClr val="FFFF00"/>
                </a:solidFill>
                <a:effectLst/>
                <a:latin typeface="+mj-lt"/>
              </a:rPr>
              <a:t> </a:t>
            </a:r>
            <a:r>
              <a:rPr lang="en-US" sz="6000" b="1"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5400" b="1" dirty="0" smtClean="0">
                <a:solidFill>
                  <a:srgbClr val="FFFF00"/>
                </a:solidFill>
              </a:rPr>
              <a:t>TRINH NỮ ĐẦY ƠN PHÚC</a:t>
            </a:r>
            <a:r>
              <a:rPr lang="en-US" sz="6000" dirty="0" smtClean="0">
                <a:solidFill>
                  <a:srgbClr val="FFFF00"/>
                </a:solidFill>
              </a:rPr>
              <a:t/>
            </a:r>
            <a:br>
              <a:rPr lang="en-US" sz="6000" dirty="0" smtClean="0">
                <a:solidFill>
                  <a:srgbClr val="FFFF00"/>
                </a:solidFill>
              </a:rPr>
            </a:br>
            <a:r>
              <a:rPr lang="en-US" sz="3600" b="1" i="1" dirty="0" err="1" smtClean="0">
                <a:solidFill>
                  <a:schemeClr val="bg1"/>
                </a:solidFill>
              </a:rPr>
              <a:t>Đinh</a:t>
            </a:r>
            <a:r>
              <a:rPr lang="en-US" sz="3600" b="1" i="1" dirty="0" smtClean="0">
                <a:solidFill>
                  <a:schemeClr val="bg1"/>
                </a:solidFill>
              </a:rPr>
              <a:t> </a:t>
            </a:r>
            <a:r>
              <a:rPr lang="en-US" sz="3600" b="1" i="1" dirty="0" err="1" smtClean="0">
                <a:solidFill>
                  <a:schemeClr val="bg1"/>
                </a:solidFill>
              </a:rPr>
              <a:t>Công</a:t>
            </a:r>
            <a:r>
              <a:rPr lang="en-US" sz="3600" b="1" i="1" dirty="0" smtClean="0">
                <a:solidFill>
                  <a:schemeClr val="bg1"/>
                </a:solidFill>
              </a:rPr>
              <a:t> </a:t>
            </a:r>
            <a:r>
              <a:rPr lang="en-US" sz="3600" b="1" i="1" dirty="0" err="1" smtClean="0">
                <a:solidFill>
                  <a:schemeClr val="bg1"/>
                </a:solidFill>
              </a:rPr>
              <a:t>Huỳnh</a:t>
            </a:r>
            <a:endParaRPr lang="en-US" sz="3600" b="1"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a:solidFill>
                  <a:srgbClr val="FFFF00"/>
                </a:solidFill>
                <a:effectLst/>
              </a:rPr>
              <a:t>Tk1:</a:t>
            </a:r>
            <a:r>
              <a:rPr lang="en-US" sz="4600" b="1" dirty="0">
                <a:solidFill>
                  <a:srgbClr val="FFFF00"/>
                </a:solidFill>
                <a:effectLst/>
              </a:rPr>
              <a:t> </a:t>
            </a:r>
            <a:r>
              <a:rPr lang="vi-VN" sz="4600" b="1" dirty="0"/>
              <a:t> </a:t>
            </a:r>
            <a:r>
              <a:rPr lang="vi-VN" sz="4600" b="1" dirty="0">
                <a:solidFill>
                  <a:schemeClr val="bg1"/>
                </a:solidFill>
              </a:rPr>
              <a:t>Ôi Maria Mẹ đầy ơn phúc, khi nghe thiên thần truyền tin với Mẹ năm nào: “Bà sẽ hạ sinh một con trai, Đấng rất cao trọng, Người sẽ trị dân với uy quyền ngàn đời về sau.</a:t>
            </a:r>
            <a:endParaRPr lang="vi-VN" sz="4600"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err="1">
                <a:solidFill>
                  <a:srgbClr val="FFFF00"/>
                </a:solidFill>
                <a:effectLst/>
              </a:rPr>
              <a:t>Đk</a:t>
            </a:r>
            <a:r>
              <a:rPr lang="en-US" sz="4200" b="1" u="sng" dirty="0">
                <a:solidFill>
                  <a:srgbClr val="FFFF00"/>
                </a:solidFill>
                <a:effectLst/>
              </a:rPr>
              <a:t>:</a:t>
            </a:r>
            <a:r>
              <a:rPr lang="en-US" sz="4200" b="1" dirty="0">
                <a:solidFill>
                  <a:schemeClr val="bg1"/>
                </a:solidFill>
                <a:effectLst/>
              </a:rPr>
              <a:t> </a:t>
            </a:r>
            <a:r>
              <a:rPr lang="vi-VN" sz="4200" b="1" dirty="0">
                <a:solidFill>
                  <a:schemeClr val="bg1"/>
                </a:solidFill>
              </a:rPr>
              <a:t>Ôi Maria Mẹ hạnh phúc thay hơn mọi người nữ. Ôi Maria Mẹ được Thiên Chúa đoái thương tuyển chọn. Cho con noi gương một lòng tín trung như Mẹ đã sống. Luôn luôn “Xin Vâng” trọn niềm phó thác như Mẹ đến cùng.</a:t>
            </a:r>
            <a:endParaRPr lang="en-US" sz="4200" b="1"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a:solidFill>
                  <a:srgbClr val="FFFF00"/>
                </a:solidFill>
                <a:effectLst/>
              </a:rPr>
              <a:t>Tk2:</a:t>
            </a:r>
            <a:r>
              <a:rPr lang="en-US" sz="4600" b="1" dirty="0">
                <a:solidFill>
                  <a:schemeClr val="bg1"/>
                </a:solidFill>
                <a:effectLst/>
              </a:rPr>
              <a:t> </a:t>
            </a:r>
            <a:r>
              <a:rPr lang="vi-VN" sz="4600" b="1" dirty="0"/>
              <a:t> </a:t>
            </a:r>
            <a:r>
              <a:rPr lang="vi-VN" sz="4600" b="1" dirty="0">
                <a:solidFill>
                  <a:schemeClr val="bg1"/>
                </a:solidFill>
              </a:rPr>
              <a:t>Bao nhiêu bôn ba cuộc đời dương thế, lo âu  trĩu nặng buồn vui chất chồng tháng ngày. Mẹ đã dạy con cần “Xin Vâng” biết sống chấp nhận, vì những khổ đau sẽ đâm chồi nẩy mầm yêu thương.</a:t>
            </a:r>
            <a:endParaRPr lang="en-US" sz="46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1540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err="1">
                <a:solidFill>
                  <a:srgbClr val="FFFF00"/>
                </a:solidFill>
                <a:effectLst/>
              </a:rPr>
              <a:t>Đk</a:t>
            </a:r>
            <a:r>
              <a:rPr lang="en-US" sz="4200" b="1" u="sng" dirty="0">
                <a:solidFill>
                  <a:srgbClr val="FFFF00"/>
                </a:solidFill>
                <a:effectLst/>
              </a:rPr>
              <a:t>:</a:t>
            </a:r>
            <a:r>
              <a:rPr lang="en-US" sz="4200" b="1" dirty="0">
                <a:solidFill>
                  <a:schemeClr val="bg1"/>
                </a:solidFill>
                <a:effectLst/>
              </a:rPr>
              <a:t> </a:t>
            </a:r>
            <a:r>
              <a:rPr lang="vi-VN" sz="4200" b="1" dirty="0">
                <a:solidFill>
                  <a:schemeClr val="bg1"/>
                </a:solidFill>
              </a:rPr>
              <a:t>Ôi Maria Mẹ hạnh phúc thay hơn mọi người nữ. Ôi Maria Mẹ được Thiên Chúa đoái thương tuyển chọn. Cho con noi gương một lòng tín trung như Mẹ đã sống. Luôn luôn “Xin Vâng” trọn niềm phó thác như Mẹ đến cùng.</a:t>
            </a:r>
            <a:endParaRPr lang="en-US" sz="4200" b="1" dirty="0">
              <a:solidFill>
                <a:schemeClr val="bg1"/>
              </a:solidFill>
              <a:effectLst/>
            </a:endParaRPr>
          </a:p>
        </p:txBody>
      </p:sp>
    </p:spTree>
    <p:extLst>
      <p:ext uri="{BB962C8B-B14F-4D97-AF65-F5344CB8AC3E}">
        <p14:creationId xmlns:p14="http://schemas.microsoft.com/office/powerpoint/2010/main" val="2877087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FFFF00"/>
                </a:solidFill>
                <a:effectLst/>
              </a:rPr>
              <a:t>Tk3:</a:t>
            </a:r>
            <a:r>
              <a:rPr lang="en-US" sz="4600" b="1" dirty="0">
                <a:solidFill>
                  <a:schemeClr val="bg1"/>
                </a:solidFill>
                <a:effectLst/>
              </a:rPr>
              <a:t> </a:t>
            </a:r>
            <a:r>
              <a:rPr lang="vi-VN" sz="4600" b="1" dirty="0">
                <a:solidFill>
                  <a:schemeClr val="bg1"/>
                </a:solidFill>
              </a:rPr>
              <a:t> Cho con trung kiên một lòng yêu Chúa, phó thác nơi Ngài trọn thân xác và linh hồn. Hạnh phúc đời con là “Xin Vâng” ý Chúa đã chọn, và sống nên thánh giữa gian trần chờ ngày Chúa đến.</a:t>
            </a:r>
            <a:endParaRPr lang="en-US" sz="46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err="1">
                <a:solidFill>
                  <a:srgbClr val="FFFF00"/>
                </a:solidFill>
                <a:effectLst/>
              </a:rPr>
              <a:t>Đk</a:t>
            </a:r>
            <a:r>
              <a:rPr lang="en-US" sz="4200" b="1" u="sng" dirty="0">
                <a:solidFill>
                  <a:srgbClr val="FFFF00"/>
                </a:solidFill>
                <a:effectLst/>
              </a:rPr>
              <a:t>:</a:t>
            </a:r>
            <a:r>
              <a:rPr lang="en-US" sz="4200" b="1" dirty="0">
                <a:solidFill>
                  <a:schemeClr val="bg1"/>
                </a:solidFill>
                <a:effectLst/>
              </a:rPr>
              <a:t> </a:t>
            </a:r>
            <a:r>
              <a:rPr lang="vi-VN" sz="4200" b="1" dirty="0">
                <a:solidFill>
                  <a:schemeClr val="bg1"/>
                </a:solidFill>
              </a:rPr>
              <a:t>Ôi Maria Mẹ hạnh phúc thay hơn mọi người nữ. Ôi Maria Mẹ được Thiên Chúa đoái thương tuyển chọn. Cho con noi gương một lòng tín trung như Mẹ đã sống. Luôn luôn “Xin Vâng” trọn niềm phó thác như Mẹ đến cùng.</a:t>
            </a:r>
            <a:endParaRPr lang="en-US" sz="4200" b="1" dirty="0">
              <a:solidFill>
                <a:schemeClr val="bg1"/>
              </a:solidFill>
              <a:effectLst/>
            </a:endParaRPr>
          </a:p>
        </p:txBody>
      </p:sp>
    </p:spTree>
    <p:extLst>
      <p:ext uri="{BB962C8B-B14F-4D97-AF65-F5344CB8AC3E}">
        <p14:creationId xmlns:p14="http://schemas.microsoft.com/office/powerpoint/2010/main" val="231554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pPr>
              <a:lnSpc>
                <a:spcPct val="120000"/>
              </a:lnSpc>
            </a:pPr>
            <a:r>
              <a:rPr lang="en-US" sz="6600" b="1" dirty="0">
                <a:solidFill>
                  <a:srgbClr val="FFFF00"/>
                </a:solidFill>
                <a:effectLst/>
                <a:latin typeface="+mj-lt"/>
              </a:rPr>
              <a:t>Ca </a:t>
            </a:r>
            <a:r>
              <a:rPr lang="en-US" sz="6600" b="1" dirty="0" err="1">
                <a:solidFill>
                  <a:srgbClr val="FFFF00"/>
                </a:solidFill>
                <a:effectLst/>
                <a:latin typeface="+mj-lt"/>
              </a:rPr>
              <a:t>Kết</a:t>
            </a:r>
            <a:r>
              <a:rPr lang="en-US" sz="6600" b="1" dirty="0">
                <a:solidFill>
                  <a:srgbClr val="FFFF00"/>
                </a:solidFill>
                <a:effectLst/>
                <a:latin typeface="+mj-lt"/>
              </a:rPr>
              <a:t> </a:t>
            </a:r>
            <a:r>
              <a:rPr lang="en-US" sz="6600" b="1"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b="1" dirty="0" smtClean="0">
                <a:solidFill>
                  <a:srgbClr val="FFFF00"/>
                </a:solidFill>
              </a:rPr>
              <a:t>MÂY </a:t>
            </a:r>
            <a:r>
              <a:rPr lang="en-US" sz="6000" b="1" dirty="0" smtClean="0">
                <a:solidFill>
                  <a:srgbClr val="FFFF00"/>
                </a:solidFill>
              </a:rPr>
              <a:t>ƠI MƯA XUỐNG</a:t>
            </a:r>
            <a:r>
              <a:rPr lang="en-US" sz="6000" dirty="0" smtClean="0">
                <a:solidFill>
                  <a:srgbClr val="FFFF00"/>
                </a:solidFill>
              </a:rPr>
              <a:t/>
            </a:r>
            <a:br>
              <a:rPr lang="en-US" sz="6000" dirty="0" smtClean="0">
                <a:solidFill>
                  <a:srgbClr val="FFFF00"/>
                </a:solidFill>
              </a:rPr>
            </a:br>
            <a:r>
              <a:rPr lang="en-US" sz="3600" b="1" i="1" dirty="0" err="1" smtClean="0">
                <a:solidFill>
                  <a:schemeClr val="bg1"/>
                </a:solidFill>
              </a:rPr>
              <a:t>Nguyễn</a:t>
            </a:r>
            <a:r>
              <a:rPr lang="en-US" sz="3600" b="1" i="1" dirty="0" smtClean="0">
                <a:solidFill>
                  <a:schemeClr val="bg1"/>
                </a:solidFill>
              </a:rPr>
              <a:t> </a:t>
            </a:r>
            <a:r>
              <a:rPr lang="en-US" sz="3600" b="1" i="1" dirty="0" err="1" smtClean="0">
                <a:solidFill>
                  <a:schemeClr val="bg1"/>
                </a:solidFill>
              </a:rPr>
              <a:t>Duy</a:t>
            </a:r>
            <a:endParaRPr lang="en-US" sz="3600"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rPr>
              <a:t>Tk</a:t>
            </a:r>
            <a:r>
              <a:rPr lang="en-US" sz="4800" b="1" u="sng" dirty="0" smtClean="0">
                <a:solidFill>
                  <a:srgbClr val="FFFF00"/>
                </a:solidFill>
                <a:effectLst/>
              </a:rPr>
              <a:t>1:</a:t>
            </a:r>
            <a:r>
              <a:rPr lang="en-US" sz="4800" b="1" dirty="0" smtClean="0">
                <a:solidFill>
                  <a:schemeClr val="bg1"/>
                </a:solidFill>
                <a:effectLst/>
              </a:rPr>
              <a:t> </a:t>
            </a:r>
            <a:r>
              <a:rPr lang="vi-VN" sz="4800" b="1" dirty="0">
                <a:solidFill>
                  <a:schemeClr val="bg1"/>
                </a:solidFill>
              </a:rPr>
              <a:t>Ngàn mây ơi xin cùng mưa xuống. Từ cao xanh vẫn đổ nguồn Thánh Ân. Những tháng năm từng giây ngóng chờ. Gieo mưa </a:t>
            </a:r>
            <a:r>
              <a:rPr lang="en-US" sz="4800" b="1" dirty="0">
                <a:solidFill>
                  <a:schemeClr val="bg1"/>
                </a:solidFill>
              </a:rPr>
              <a:t>đ</a:t>
            </a:r>
            <a:r>
              <a:rPr lang="vi-VN" sz="4800" b="1" dirty="0" smtClean="0">
                <a:solidFill>
                  <a:schemeClr val="bg1"/>
                </a:solidFill>
              </a:rPr>
              <a:t>i</a:t>
            </a:r>
            <a:r>
              <a:rPr lang="vi-VN" sz="4800" b="1" dirty="0">
                <a:solidFill>
                  <a:schemeClr val="bg1"/>
                </a:solidFill>
              </a:rPr>
              <a:t>, mây mây ơi trần đời khấn </a:t>
            </a:r>
            <a:r>
              <a:rPr lang="vi-VN" sz="4800" b="1" dirty="0" smtClean="0">
                <a:solidFill>
                  <a:schemeClr val="bg1"/>
                </a:solidFill>
              </a:rPr>
              <a:t>xin</a:t>
            </a:r>
            <a:r>
              <a:rPr lang="en-US" sz="4800" b="1" dirty="0" smtClean="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effectLst/>
              </a:rPr>
              <a:t>Đk</a:t>
            </a:r>
            <a:r>
              <a:rPr lang="en-US" sz="4800" b="1" u="sng" dirty="0" smtClean="0">
                <a:solidFill>
                  <a:srgbClr val="FFFF00"/>
                </a:solidFill>
                <a:effectLst/>
              </a:rPr>
              <a:t>:</a:t>
            </a:r>
            <a:r>
              <a:rPr lang="en-US" sz="4800" b="1" dirty="0">
                <a:solidFill>
                  <a:schemeClr val="bg1"/>
                </a:solidFill>
              </a:rPr>
              <a:t> </a:t>
            </a:r>
            <a:r>
              <a:rPr lang="vi-VN" sz="4800" b="1" dirty="0">
                <a:solidFill>
                  <a:schemeClr val="bg1"/>
                </a:solidFill>
              </a:rPr>
              <a:t>Lạy Trời thương đoái, mưa xuống cho đời. Lạy Trời thương xót, mưa xuống cho con người. Ðấng Cứu Tinh, Ngài hãy giáng sinh. Xuống ơn an bình ngàn dân tôn kính. </a:t>
            </a:r>
            <a:endParaRPr lang="vi-VN" sz="4800" b="1" dirty="0">
              <a:solidFill>
                <a:schemeClr val="bg1"/>
              </a:solidFill>
              <a:effectLst/>
            </a:endParaRPr>
          </a:p>
        </p:txBody>
      </p:sp>
    </p:spTree>
    <p:extLst>
      <p:ext uri="{BB962C8B-B14F-4D97-AF65-F5344CB8AC3E}">
        <p14:creationId xmlns:p14="http://schemas.microsoft.com/office/powerpoint/2010/main" val="28203802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rPr>
              <a:t>**:</a:t>
            </a:r>
            <a:r>
              <a:rPr lang="en-US" sz="4800" b="1" dirty="0" smtClean="0">
                <a:solidFill>
                  <a:schemeClr val="bg1"/>
                </a:solidFill>
              </a:rPr>
              <a:t> </a:t>
            </a:r>
            <a:r>
              <a:rPr lang="vi-VN" sz="4800" b="1" dirty="0" smtClean="0">
                <a:solidFill>
                  <a:schemeClr val="bg1"/>
                </a:solidFill>
              </a:rPr>
              <a:t>Ðừng </a:t>
            </a:r>
            <a:r>
              <a:rPr lang="vi-VN" sz="4800" b="1" dirty="0">
                <a:solidFill>
                  <a:schemeClr val="bg1"/>
                </a:solidFill>
              </a:rPr>
              <a:t>trì hoãn nữa xin đến cứu độ. Mỏi mòn trông Chúa đôi mắt hoen lệ mờ. Chúa Chúa ơi! Tình con thiết tha, vững tin nơi Ngài ngàn năm chẳng phai.</a:t>
            </a:r>
            <a:endParaRPr lang="vi-VN" sz="4800" b="1" dirty="0">
              <a:solidFill>
                <a:schemeClr val="bg1"/>
              </a:solidFill>
              <a:effectLst/>
            </a:endParaRPr>
          </a:p>
        </p:txBody>
      </p:sp>
    </p:spTree>
    <p:extLst>
      <p:ext uri="{BB962C8B-B14F-4D97-AF65-F5344CB8AC3E}">
        <p14:creationId xmlns:p14="http://schemas.microsoft.com/office/powerpoint/2010/main" val="1043596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smtClean="0">
                <a:solidFill>
                  <a:srgbClr val="FFFF00"/>
                </a:solidFill>
                <a:effectLst/>
              </a:rPr>
              <a:t>Ca </a:t>
            </a:r>
            <a:r>
              <a:rPr lang="en-US" sz="7200" b="1" dirty="0" err="1">
                <a:solidFill>
                  <a:srgbClr val="FFFF00"/>
                </a:solidFill>
                <a:effectLst/>
              </a:rPr>
              <a:t>Nhập</a:t>
            </a:r>
            <a:r>
              <a:rPr lang="en-US" sz="7200" b="1" dirty="0">
                <a:solidFill>
                  <a:srgbClr val="FFFF00"/>
                </a:solidFill>
                <a:effectLst/>
              </a:rPr>
              <a:t> </a:t>
            </a:r>
            <a:r>
              <a:rPr lang="en-US" sz="7200" b="1" dirty="0" err="1">
                <a:solidFill>
                  <a:srgbClr val="FFFF00"/>
                </a:solidFill>
                <a:effectLst/>
              </a:rPr>
              <a:t>Lễ</a:t>
            </a:r>
            <a:r>
              <a:rPr lang="en-US" sz="8000" b="1" dirty="0">
                <a:solidFill>
                  <a:srgbClr val="FFFF00"/>
                </a:solidFill>
                <a:effectLst/>
              </a:rPr>
              <a:t/>
            </a:r>
            <a:br>
              <a:rPr lang="en-US" sz="8000" b="1" dirty="0">
                <a:solidFill>
                  <a:srgbClr val="FFFF00"/>
                </a:solidFill>
                <a:effectLst/>
              </a:rPr>
            </a:br>
            <a:r>
              <a:rPr lang="en-US" sz="7200" b="1" dirty="0" smtClean="0">
                <a:solidFill>
                  <a:srgbClr val="FFFF00"/>
                </a:solidFill>
              </a:rPr>
              <a:t>ĐÃ ĐẾN GIỜ </a:t>
            </a:r>
            <a:r>
              <a:rPr lang="en-US" sz="5400" b="1" dirty="0" smtClean="0">
                <a:solidFill>
                  <a:srgbClr val="FFFF00"/>
                </a:solidFill>
              </a:rPr>
              <a:t/>
            </a:r>
            <a:br>
              <a:rPr lang="en-US" sz="5400" b="1" dirty="0" smtClean="0">
                <a:solidFill>
                  <a:srgbClr val="FFFF00"/>
                </a:solidFill>
              </a:rPr>
            </a:br>
            <a:r>
              <a:rPr lang="en-US" sz="3600" b="1" i="1" dirty="0" smtClean="0">
                <a:solidFill>
                  <a:schemeClr val="bg1"/>
                </a:solidFill>
              </a:rPr>
              <a:t>Kim Long</a:t>
            </a:r>
            <a:endParaRPr lang="en-US" sz="3600"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latin typeface="+mj-lt"/>
              </a:rPr>
              <a:t>Đ</a:t>
            </a:r>
            <a:r>
              <a:rPr lang="en-US" sz="5400" b="1" u="sng" dirty="0" err="1" smtClean="0">
                <a:solidFill>
                  <a:srgbClr val="FFFF00"/>
                </a:solidFill>
                <a:effectLst/>
                <a:latin typeface="+mj-lt"/>
              </a:rPr>
              <a:t>k</a:t>
            </a:r>
            <a:r>
              <a:rPr lang="vi-VN" sz="5400" b="1" u="sng" dirty="0" smtClean="0">
                <a:solidFill>
                  <a:srgbClr val="FFFF00"/>
                </a:solidFill>
                <a:effectLst/>
                <a:latin typeface="+mj-lt"/>
              </a:rPr>
              <a:t>:</a:t>
            </a:r>
            <a:r>
              <a:rPr lang="vi-VN" sz="5400" b="1" dirty="0" smtClean="0">
                <a:solidFill>
                  <a:schemeClr val="bg1"/>
                </a:solidFill>
                <a:effectLst/>
                <a:latin typeface="+mj-lt"/>
              </a:rPr>
              <a:t> </a:t>
            </a:r>
            <a:r>
              <a:rPr lang="en-US" sz="5400" b="1" dirty="0" err="1" smtClean="0">
                <a:solidFill>
                  <a:schemeClr val="bg1"/>
                </a:solidFill>
                <a:latin typeface="+mj-lt"/>
              </a:rPr>
              <a:t>Đã</a:t>
            </a:r>
            <a:r>
              <a:rPr lang="en-US" sz="5400" b="1" dirty="0" smtClean="0">
                <a:solidFill>
                  <a:schemeClr val="bg1"/>
                </a:solidFill>
                <a:latin typeface="+mj-lt"/>
              </a:rPr>
              <a:t> </a:t>
            </a:r>
            <a:r>
              <a:rPr lang="en-US" sz="5400" b="1" dirty="0" err="1" smtClean="0">
                <a:solidFill>
                  <a:schemeClr val="bg1"/>
                </a:solidFill>
                <a:latin typeface="+mj-lt"/>
              </a:rPr>
              <a:t>đến</a:t>
            </a:r>
            <a:r>
              <a:rPr lang="en-US" sz="5400" b="1" dirty="0" smtClean="0">
                <a:solidFill>
                  <a:schemeClr val="bg1"/>
                </a:solidFill>
                <a:latin typeface="+mj-lt"/>
              </a:rPr>
              <a:t> </a:t>
            </a:r>
            <a:r>
              <a:rPr lang="en-US" sz="5400" b="1" dirty="0" err="1" smtClean="0">
                <a:solidFill>
                  <a:schemeClr val="bg1"/>
                </a:solidFill>
                <a:latin typeface="+mj-lt"/>
              </a:rPr>
              <a:t>giờ</a:t>
            </a:r>
            <a:r>
              <a:rPr lang="en-US" sz="5400" b="1" dirty="0" smtClean="0">
                <a:solidFill>
                  <a:schemeClr val="bg1"/>
                </a:solidFill>
                <a:latin typeface="+mj-lt"/>
              </a:rPr>
              <a:t> </a:t>
            </a:r>
            <a:r>
              <a:rPr lang="en-US" sz="5400" b="1" dirty="0" err="1" smtClean="0">
                <a:solidFill>
                  <a:schemeClr val="bg1"/>
                </a:solidFill>
                <a:latin typeface="+mj-lt"/>
              </a:rPr>
              <a:t>nào</a:t>
            </a:r>
            <a:r>
              <a:rPr lang="en-US" sz="5400" b="1" dirty="0" smtClean="0">
                <a:solidFill>
                  <a:schemeClr val="bg1"/>
                </a:solidFill>
                <a:latin typeface="+mj-lt"/>
              </a:rPr>
              <a:t> ta </a:t>
            </a:r>
            <a:r>
              <a:rPr lang="en-US" sz="5400" b="1" dirty="0" err="1" smtClean="0">
                <a:solidFill>
                  <a:schemeClr val="bg1"/>
                </a:solidFill>
                <a:latin typeface="+mj-lt"/>
              </a:rPr>
              <a:t>chỗi</a:t>
            </a:r>
            <a:r>
              <a:rPr lang="en-US" sz="5400" b="1" dirty="0" smtClean="0">
                <a:solidFill>
                  <a:schemeClr val="bg1"/>
                </a:solidFill>
                <a:latin typeface="+mj-lt"/>
              </a:rPr>
              <a:t> </a:t>
            </a:r>
            <a:r>
              <a:rPr lang="en-US" sz="5400" b="1" dirty="0" err="1" smtClean="0">
                <a:solidFill>
                  <a:schemeClr val="bg1"/>
                </a:solidFill>
                <a:latin typeface="+mj-lt"/>
              </a:rPr>
              <a:t>dậy</a:t>
            </a:r>
            <a:r>
              <a:rPr lang="en-US" sz="5400" b="1" dirty="0" smtClean="0">
                <a:solidFill>
                  <a:schemeClr val="bg1"/>
                </a:solidFill>
                <a:latin typeface="+mj-lt"/>
              </a:rPr>
              <a:t>, </a:t>
            </a:r>
            <a:r>
              <a:rPr lang="en-US" sz="5400" b="1" dirty="0" err="1" smtClean="0">
                <a:solidFill>
                  <a:schemeClr val="bg1"/>
                </a:solidFill>
                <a:latin typeface="+mj-lt"/>
              </a:rPr>
              <a:t>đêm</a:t>
            </a:r>
            <a:r>
              <a:rPr lang="en-US" sz="5400" b="1" dirty="0" smtClean="0">
                <a:solidFill>
                  <a:schemeClr val="bg1"/>
                </a:solidFill>
                <a:latin typeface="+mj-lt"/>
              </a:rPr>
              <a:t> </a:t>
            </a:r>
            <a:r>
              <a:rPr lang="en-US" sz="5400" b="1" dirty="0" err="1" smtClean="0">
                <a:solidFill>
                  <a:schemeClr val="bg1"/>
                </a:solidFill>
                <a:latin typeface="+mj-lt"/>
              </a:rPr>
              <a:t>sắp</a:t>
            </a:r>
            <a:r>
              <a:rPr lang="en-US" sz="5400" b="1" dirty="0" smtClean="0">
                <a:solidFill>
                  <a:schemeClr val="bg1"/>
                </a:solidFill>
                <a:latin typeface="+mj-lt"/>
              </a:rPr>
              <a:t> </a:t>
            </a:r>
            <a:r>
              <a:rPr lang="en-US" sz="5400" b="1" dirty="0" err="1" smtClean="0">
                <a:solidFill>
                  <a:schemeClr val="bg1"/>
                </a:solidFill>
                <a:latin typeface="+mj-lt"/>
              </a:rPr>
              <a:t>tàn</a:t>
            </a:r>
            <a:r>
              <a:rPr lang="en-US" sz="5400" b="1" dirty="0" smtClean="0">
                <a:solidFill>
                  <a:schemeClr val="bg1"/>
                </a:solidFill>
                <a:latin typeface="+mj-lt"/>
              </a:rPr>
              <a:t> </a:t>
            </a:r>
            <a:r>
              <a:rPr lang="en-US" sz="5400" b="1" dirty="0" err="1" smtClean="0">
                <a:solidFill>
                  <a:schemeClr val="bg1"/>
                </a:solidFill>
                <a:latin typeface="+mj-lt"/>
              </a:rPr>
              <a:t>hừng</a:t>
            </a:r>
            <a:r>
              <a:rPr lang="en-US" sz="5400" b="1" dirty="0" smtClean="0">
                <a:solidFill>
                  <a:schemeClr val="bg1"/>
                </a:solidFill>
                <a:latin typeface="+mj-lt"/>
              </a:rPr>
              <a:t> </a:t>
            </a:r>
            <a:r>
              <a:rPr lang="en-US" sz="5400" b="1" dirty="0" err="1" smtClean="0">
                <a:solidFill>
                  <a:schemeClr val="bg1"/>
                </a:solidFill>
                <a:latin typeface="+mj-lt"/>
              </a:rPr>
              <a:t>đông</a:t>
            </a:r>
            <a:r>
              <a:rPr lang="en-US" sz="5400" b="1" dirty="0" smtClean="0">
                <a:solidFill>
                  <a:schemeClr val="bg1"/>
                </a:solidFill>
                <a:latin typeface="+mj-lt"/>
              </a:rPr>
              <a:t> </a:t>
            </a:r>
            <a:r>
              <a:rPr lang="en-US" sz="5400" b="1" dirty="0" err="1" smtClean="0">
                <a:solidFill>
                  <a:schemeClr val="bg1"/>
                </a:solidFill>
                <a:latin typeface="+mj-lt"/>
              </a:rPr>
              <a:t>đang</a:t>
            </a:r>
            <a:r>
              <a:rPr lang="en-US" sz="5400" b="1" dirty="0" smtClean="0">
                <a:solidFill>
                  <a:schemeClr val="bg1"/>
                </a:solidFill>
                <a:latin typeface="+mj-lt"/>
              </a:rPr>
              <a:t> </a:t>
            </a:r>
            <a:r>
              <a:rPr lang="en-US" sz="5400" b="1" dirty="0" err="1" smtClean="0">
                <a:solidFill>
                  <a:schemeClr val="bg1"/>
                </a:solidFill>
                <a:latin typeface="+mj-lt"/>
              </a:rPr>
              <a:t>tới</a:t>
            </a:r>
            <a:r>
              <a:rPr lang="en-US" sz="5400" b="1" dirty="0" smtClean="0">
                <a:solidFill>
                  <a:schemeClr val="bg1"/>
                </a:solidFill>
                <a:latin typeface="+mj-lt"/>
              </a:rPr>
              <a:t>. </a:t>
            </a:r>
            <a:r>
              <a:rPr lang="en-US" sz="5400" b="1" dirty="0" err="1" smtClean="0">
                <a:solidFill>
                  <a:schemeClr val="bg1"/>
                </a:solidFill>
                <a:latin typeface="+mj-lt"/>
              </a:rPr>
              <a:t>Bóng</a:t>
            </a:r>
            <a:r>
              <a:rPr lang="en-US" sz="5400" b="1" dirty="0" smtClean="0">
                <a:solidFill>
                  <a:schemeClr val="bg1"/>
                </a:solidFill>
                <a:latin typeface="+mj-lt"/>
              </a:rPr>
              <a:t> </a:t>
            </a:r>
            <a:r>
              <a:rPr lang="en-US" sz="5400" b="1" dirty="0" err="1" smtClean="0">
                <a:solidFill>
                  <a:schemeClr val="bg1"/>
                </a:solidFill>
                <a:latin typeface="+mj-lt"/>
              </a:rPr>
              <a:t>tối</a:t>
            </a:r>
            <a:r>
              <a:rPr lang="en-US" sz="5400" b="1" dirty="0" smtClean="0">
                <a:solidFill>
                  <a:schemeClr val="bg1"/>
                </a:solidFill>
                <a:latin typeface="+mj-lt"/>
              </a:rPr>
              <a:t> </a:t>
            </a:r>
            <a:r>
              <a:rPr lang="en-US" sz="5400" b="1" dirty="0" err="1" smtClean="0">
                <a:solidFill>
                  <a:schemeClr val="bg1"/>
                </a:solidFill>
                <a:latin typeface="+mj-lt"/>
              </a:rPr>
              <a:t>đã</a:t>
            </a:r>
            <a:r>
              <a:rPr lang="en-US" sz="5400" b="1" dirty="0" smtClean="0">
                <a:solidFill>
                  <a:schemeClr val="bg1"/>
                </a:solidFill>
                <a:latin typeface="+mj-lt"/>
              </a:rPr>
              <a:t> qua, </a:t>
            </a:r>
            <a:r>
              <a:rPr lang="en-US" sz="5400" b="1" dirty="0" err="1" smtClean="0">
                <a:solidFill>
                  <a:schemeClr val="bg1"/>
                </a:solidFill>
                <a:latin typeface="+mj-lt"/>
              </a:rPr>
              <a:t>ánh</a:t>
            </a:r>
            <a:r>
              <a:rPr lang="en-US" sz="5400" b="1" dirty="0" smtClean="0">
                <a:solidFill>
                  <a:schemeClr val="bg1"/>
                </a:solidFill>
                <a:latin typeface="+mj-lt"/>
              </a:rPr>
              <a:t> sang </a:t>
            </a:r>
            <a:r>
              <a:rPr lang="en-US" sz="5400" b="1" dirty="0" err="1" smtClean="0">
                <a:solidFill>
                  <a:schemeClr val="bg1"/>
                </a:solidFill>
                <a:latin typeface="+mj-lt"/>
              </a:rPr>
              <a:t>chan</a:t>
            </a:r>
            <a:r>
              <a:rPr lang="en-US" sz="5400" b="1" dirty="0" smtClean="0">
                <a:solidFill>
                  <a:schemeClr val="bg1"/>
                </a:solidFill>
                <a:latin typeface="+mj-lt"/>
              </a:rPr>
              <a:t> </a:t>
            </a:r>
            <a:r>
              <a:rPr lang="en-US" sz="5400" b="1" dirty="0" err="1" smtClean="0">
                <a:solidFill>
                  <a:schemeClr val="bg1"/>
                </a:solidFill>
                <a:latin typeface="+mj-lt"/>
              </a:rPr>
              <a:t>hòa</a:t>
            </a:r>
            <a:r>
              <a:rPr lang="en-US" sz="5400" b="1" dirty="0" smtClean="0">
                <a:solidFill>
                  <a:schemeClr val="bg1"/>
                </a:solidFill>
                <a:latin typeface="+mj-lt"/>
              </a:rPr>
              <a:t>  </a:t>
            </a:r>
            <a:r>
              <a:rPr lang="en-US" sz="5400" b="1" dirty="0" err="1" smtClean="0">
                <a:solidFill>
                  <a:schemeClr val="bg1"/>
                </a:solidFill>
                <a:latin typeface="+mj-lt"/>
              </a:rPr>
              <a:t>vì</a:t>
            </a:r>
            <a:r>
              <a:rPr lang="en-US" sz="5400" b="1" dirty="0" smtClean="0">
                <a:solidFill>
                  <a:schemeClr val="bg1"/>
                </a:solidFill>
                <a:latin typeface="+mj-lt"/>
              </a:rPr>
              <a:t> </a:t>
            </a:r>
            <a:r>
              <a:rPr lang="en-US" sz="5400" b="1" dirty="0" err="1" smtClean="0">
                <a:solidFill>
                  <a:schemeClr val="bg1"/>
                </a:solidFill>
                <a:latin typeface="+mj-lt"/>
              </a:rPr>
              <a:t>ơn</a:t>
            </a:r>
            <a:r>
              <a:rPr lang="en-US" sz="5400" b="1" dirty="0" smtClean="0">
                <a:solidFill>
                  <a:schemeClr val="bg1"/>
                </a:solidFill>
                <a:latin typeface="+mj-lt"/>
              </a:rPr>
              <a:t> </a:t>
            </a:r>
            <a:r>
              <a:rPr lang="en-US" sz="5400" b="1" dirty="0" err="1" smtClean="0">
                <a:solidFill>
                  <a:schemeClr val="bg1"/>
                </a:solidFill>
                <a:latin typeface="+mj-lt"/>
              </a:rPr>
              <a:t>cứu</a:t>
            </a:r>
            <a:r>
              <a:rPr lang="en-US" sz="5400" b="1" dirty="0" smtClean="0">
                <a:solidFill>
                  <a:schemeClr val="bg1"/>
                </a:solidFill>
                <a:latin typeface="+mj-lt"/>
              </a:rPr>
              <a:t> </a:t>
            </a:r>
            <a:r>
              <a:rPr lang="en-US" sz="5400" b="1" dirty="0" err="1" smtClean="0">
                <a:solidFill>
                  <a:schemeClr val="bg1"/>
                </a:solidFill>
                <a:latin typeface="+mj-lt"/>
              </a:rPr>
              <a:t>độ</a:t>
            </a:r>
            <a:r>
              <a:rPr lang="en-US" sz="5400" b="1" dirty="0" smtClean="0">
                <a:solidFill>
                  <a:schemeClr val="bg1"/>
                </a:solidFill>
                <a:latin typeface="+mj-lt"/>
              </a:rPr>
              <a:t> </a:t>
            </a:r>
            <a:r>
              <a:rPr lang="en-US" sz="5400" b="1" dirty="0" err="1" smtClean="0">
                <a:solidFill>
                  <a:schemeClr val="bg1"/>
                </a:solidFill>
                <a:latin typeface="+mj-lt"/>
              </a:rPr>
              <a:t>đã</a:t>
            </a:r>
            <a:r>
              <a:rPr lang="en-US" sz="5400" b="1" dirty="0" smtClean="0">
                <a:solidFill>
                  <a:schemeClr val="bg1"/>
                </a:solidFill>
                <a:latin typeface="+mj-lt"/>
              </a:rPr>
              <a:t> </a:t>
            </a:r>
            <a:r>
              <a:rPr lang="en-US" sz="5400" b="1" dirty="0" err="1" smtClean="0">
                <a:solidFill>
                  <a:schemeClr val="bg1"/>
                </a:solidFill>
                <a:latin typeface="+mj-lt"/>
              </a:rPr>
              <a:t>đến</a:t>
            </a:r>
            <a:r>
              <a:rPr lang="en-US" sz="5400" b="1" dirty="0" smtClean="0">
                <a:solidFill>
                  <a:schemeClr val="bg1"/>
                </a:solidFill>
                <a:latin typeface="+mj-lt"/>
              </a:rPr>
              <a:t> </a:t>
            </a:r>
            <a:r>
              <a:rPr lang="en-US" sz="5400" b="1" dirty="0" err="1" smtClean="0">
                <a:solidFill>
                  <a:schemeClr val="bg1"/>
                </a:solidFill>
                <a:latin typeface="+mj-lt"/>
              </a:rPr>
              <a:t>gần</a:t>
            </a:r>
            <a:r>
              <a:rPr lang="en-US" sz="5400" b="1" dirty="0" smtClean="0">
                <a:solidFill>
                  <a:schemeClr val="bg1"/>
                </a:solidFill>
                <a:latin typeface="+mj-lt"/>
              </a:rPr>
              <a:t>. </a:t>
            </a:r>
            <a:endParaRPr lang="vi-VN" sz="5400" b="1"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err="1" smtClean="0">
                <a:solidFill>
                  <a:srgbClr val="FFFF00"/>
                </a:solidFill>
                <a:effectLst/>
                <a:latin typeface="+mj-lt"/>
              </a:rPr>
              <a:t>Tk</a:t>
            </a:r>
            <a:r>
              <a:rPr lang="vi-VN" sz="4800" b="1" u="sng" dirty="0" smtClean="0">
                <a:solidFill>
                  <a:srgbClr val="FFFF00"/>
                </a:solidFill>
                <a:effectLst/>
                <a:latin typeface="+mj-lt"/>
              </a:rPr>
              <a:t>:</a:t>
            </a:r>
            <a:r>
              <a:rPr lang="en-US" sz="4800" b="1" dirty="0" smtClean="0">
                <a:solidFill>
                  <a:schemeClr val="bg1"/>
                </a:solidFill>
                <a:latin typeface="+mj-lt"/>
              </a:rPr>
              <a:t> </a:t>
            </a:r>
            <a:r>
              <a:rPr lang="en-US" sz="4800" b="1" dirty="0" err="1" smtClean="0">
                <a:solidFill>
                  <a:schemeClr val="bg1"/>
                </a:solidFill>
                <a:latin typeface="+mj-lt"/>
              </a:rPr>
              <a:t>Hỡi</a:t>
            </a:r>
            <a:r>
              <a:rPr lang="en-US" sz="4800" b="1" dirty="0" smtClean="0">
                <a:solidFill>
                  <a:schemeClr val="bg1"/>
                </a:solidFill>
                <a:latin typeface="+mj-lt"/>
              </a:rPr>
              <a:t> </a:t>
            </a:r>
            <a:r>
              <a:rPr lang="en-US" sz="4800" b="1" dirty="0" err="1" smtClean="0">
                <a:solidFill>
                  <a:schemeClr val="bg1"/>
                </a:solidFill>
                <a:latin typeface="+mj-lt"/>
              </a:rPr>
              <a:t>người</a:t>
            </a:r>
            <a:r>
              <a:rPr lang="en-US" sz="4800" b="1" dirty="0" smtClean="0">
                <a:solidFill>
                  <a:schemeClr val="bg1"/>
                </a:solidFill>
                <a:latin typeface="+mj-lt"/>
              </a:rPr>
              <a:t> </a:t>
            </a:r>
            <a:r>
              <a:rPr lang="en-US" sz="4800" b="1" dirty="0" err="1" smtClean="0">
                <a:solidFill>
                  <a:schemeClr val="bg1"/>
                </a:solidFill>
                <a:latin typeface="+mj-lt"/>
              </a:rPr>
              <a:t>ngủ</a:t>
            </a:r>
            <a:r>
              <a:rPr lang="en-US" sz="4800" b="1" dirty="0" smtClean="0">
                <a:solidFill>
                  <a:schemeClr val="bg1"/>
                </a:solidFill>
                <a:latin typeface="+mj-lt"/>
              </a:rPr>
              <a:t> </a:t>
            </a:r>
            <a:r>
              <a:rPr lang="en-US" sz="4800" b="1" dirty="0" err="1" smtClean="0">
                <a:solidFill>
                  <a:schemeClr val="bg1"/>
                </a:solidFill>
                <a:latin typeface="+mj-lt"/>
              </a:rPr>
              <a:t>mê</a:t>
            </a:r>
            <a:r>
              <a:rPr lang="en-US" sz="4800" b="1" dirty="0" smtClean="0">
                <a:solidFill>
                  <a:schemeClr val="bg1"/>
                </a:solidFill>
                <a:latin typeface="+mj-lt"/>
              </a:rPr>
              <a:t> </a:t>
            </a:r>
            <a:r>
              <a:rPr lang="en-US" sz="4800" b="1" dirty="0" err="1" smtClean="0">
                <a:solidFill>
                  <a:schemeClr val="bg1"/>
                </a:solidFill>
                <a:latin typeface="+mj-lt"/>
              </a:rPr>
              <a:t>nào</a:t>
            </a:r>
            <a:r>
              <a:rPr lang="en-US" sz="4800" b="1" dirty="0" smtClean="0">
                <a:solidFill>
                  <a:schemeClr val="bg1"/>
                </a:solidFill>
                <a:latin typeface="+mj-lt"/>
              </a:rPr>
              <a:t> </a:t>
            </a:r>
            <a:r>
              <a:rPr lang="en-US" sz="4800" b="1" dirty="0" err="1" smtClean="0">
                <a:solidFill>
                  <a:schemeClr val="bg1"/>
                </a:solidFill>
                <a:latin typeface="+mj-lt"/>
              </a:rPr>
              <a:t>mau</a:t>
            </a:r>
            <a:r>
              <a:rPr lang="en-US" sz="4800" b="1" dirty="0" smtClean="0">
                <a:solidFill>
                  <a:schemeClr val="bg1"/>
                </a:solidFill>
                <a:latin typeface="+mj-lt"/>
              </a:rPr>
              <a:t> </a:t>
            </a:r>
            <a:r>
              <a:rPr lang="en-US" sz="4800" b="1" dirty="0" err="1" smtClean="0">
                <a:solidFill>
                  <a:schemeClr val="bg1"/>
                </a:solidFill>
                <a:latin typeface="+mj-lt"/>
              </a:rPr>
              <a:t>tỉnh</a:t>
            </a:r>
            <a:r>
              <a:rPr lang="en-US" sz="4800" b="1" dirty="0" smtClean="0">
                <a:solidFill>
                  <a:schemeClr val="bg1"/>
                </a:solidFill>
                <a:latin typeface="+mj-lt"/>
              </a:rPr>
              <a:t> </a:t>
            </a:r>
            <a:r>
              <a:rPr lang="en-US" sz="4800" b="1" dirty="0" err="1" smtClean="0">
                <a:solidFill>
                  <a:schemeClr val="bg1"/>
                </a:solidFill>
                <a:latin typeface="+mj-lt"/>
              </a:rPr>
              <a:t>thức</a:t>
            </a:r>
            <a:r>
              <a:rPr lang="en-US" sz="4800" b="1" dirty="0" smtClean="0">
                <a:solidFill>
                  <a:schemeClr val="bg1"/>
                </a:solidFill>
                <a:latin typeface="+mj-lt"/>
              </a:rPr>
              <a:t>. </a:t>
            </a:r>
            <a:r>
              <a:rPr lang="en-US" sz="4800" b="1" dirty="0" err="1" smtClean="0">
                <a:solidFill>
                  <a:schemeClr val="bg1"/>
                </a:solidFill>
                <a:latin typeface="+mj-lt"/>
              </a:rPr>
              <a:t>Kìa</a:t>
            </a:r>
            <a:r>
              <a:rPr lang="en-US" sz="4800" b="1" dirty="0" smtClean="0">
                <a:solidFill>
                  <a:schemeClr val="bg1"/>
                </a:solidFill>
                <a:latin typeface="+mj-lt"/>
              </a:rPr>
              <a:t> </a:t>
            </a:r>
            <a:r>
              <a:rPr lang="en-US" sz="4800" b="1" dirty="0" err="1" smtClean="0">
                <a:solidFill>
                  <a:schemeClr val="bg1"/>
                </a:solidFill>
                <a:latin typeface="+mj-lt"/>
              </a:rPr>
              <a:t>Chúa</a:t>
            </a:r>
            <a:r>
              <a:rPr lang="en-US" sz="4800" b="1" dirty="0" smtClean="0">
                <a:solidFill>
                  <a:schemeClr val="bg1"/>
                </a:solidFill>
                <a:latin typeface="+mj-lt"/>
              </a:rPr>
              <a:t> </a:t>
            </a:r>
            <a:r>
              <a:rPr lang="en-US" sz="4800" b="1" dirty="0" err="1" smtClean="0">
                <a:solidFill>
                  <a:schemeClr val="bg1"/>
                </a:solidFill>
                <a:latin typeface="+mj-lt"/>
              </a:rPr>
              <a:t>chiếu</a:t>
            </a:r>
            <a:r>
              <a:rPr lang="en-US" sz="4800" b="1" dirty="0" smtClean="0">
                <a:solidFill>
                  <a:schemeClr val="bg1"/>
                </a:solidFill>
                <a:latin typeface="+mj-lt"/>
              </a:rPr>
              <a:t> </a:t>
            </a:r>
            <a:r>
              <a:rPr lang="en-US" sz="4800" b="1" dirty="0" err="1" smtClean="0">
                <a:solidFill>
                  <a:schemeClr val="bg1"/>
                </a:solidFill>
                <a:latin typeface="+mj-lt"/>
              </a:rPr>
              <a:t>rọi</a:t>
            </a:r>
            <a:r>
              <a:rPr lang="en-US" sz="4800" b="1" dirty="0" smtClean="0">
                <a:solidFill>
                  <a:schemeClr val="bg1"/>
                </a:solidFill>
                <a:latin typeface="+mj-lt"/>
              </a:rPr>
              <a:t> </a:t>
            </a:r>
            <a:r>
              <a:rPr lang="en-US" sz="4800" b="1" dirty="0" err="1" smtClean="0">
                <a:solidFill>
                  <a:schemeClr val="bg1"/>
                </a:solidFill>
                <a:latin typeface="+mj-lt"/>
              </a:rPr>
              <a:t>ánh</a:t>
            </a:r>
            <a:r>
              <a:rPr lang="en-US" sz="4800" b="1" dirty="0" smtClean="0">
                <a:solidFill>
                  <a:schemeClr val="bg1"/>
                </a:solidFill>
                <a:latin typeface="+mj-lt"/>
              </a:rPr>
              <a:t> </a:t>
            </a:r>
            <a:r>
              <a:rPr lang="en-US" sz="4800" b="1" dirty="0" err="1" smtClean="0">
                <a:solidFill>
                  <a:schemeClr val="bg1"/>
                </a:solidFill>
                <a:latin typeface="+mj-lt"/>
              </a:rPr>
              <a:t>quang</a:t>
            </a:r>
            <a:r>
              <a:rPr lang="en-US" sz="4800" b="1" dirty="0" smtClean="0">
                <a:solidFill>
                  <a:schemeClr val="bg1"/>
                </a:solidFill>
                <a:latin typeface="+mj-lt"/>
              </a:rPr>
              <a:t> </a:t>
            </a:r>
            <a:r>
              <a:rPr lang="en-US" sz="4800" b="1" dirty="0" err="1" smtClean="0">
                <a:solidFill>
                  <a:schemeClr val="bg1"/>
                </a:solidFill>
                <a:latin typeface="+mj-lt"/>
              </a:rPr>
              <a:t>vinh</a:t>
            </a:r>
            <a:r>
              <a:rPr lang="en-US" sz="4800" b="1" dirty="0" smtClean="0">
                <a:solidFill>
                  <a:schemeClr val="bg1"/>
                </a:solidFill>
                <a:latin typeface="+mj-lt"/>
              </a:rPr>
              <a:t> </a:t>
            </a:r>
            <a:r>
              <a:rPr lang="en-US" sz="4800" b="1" dirty="0" err="1" smtClean="0">
                <a:solidFill>
                  <a:schemeClr val="bg1"/>
                </a:solidFill>
                <a:latin typeface="+mj-lt"/>
              </a:rPr>
              <a:t>trên</a:t>
            </a:r>
            <a:r>
              <a:rPr lang="en-US" sz="4800" b="1" dirty="0" smtClean="0">
                <a:solidFill>
                  <a:schemeClr val="bg1"/>
                </a:solidFill>
                <a:latin typeface="+mj-lt"/>
              </a:rPr>
              <a:t> </a:t>
            </a:r>
            <a:r>
              <a:rPr lang="en-US" sz="4800" b="1" dirty="0" err="1" smtClean="0">
                <a:solidFill>
                  <a:schemeClr val="bg1"/>
                </a:solidFill>
                <a:latin typeface="+mj-lt"/>
              </a:rPr>
              <a:t>đầu</a:t>
            </a:r>
            <a:r>
              <a:rPr lang="en-US" sz="4800" b="1" dirty="0" smtClean="0">
                <a:solidFill>
                  <a:schemeClr val="bg1"/>
                </a:solidFill>
                <a:latin typeface="+mj-lt"/>
              </a:rPr>
              <a:t> </a:t>
            </a:r>
            <a:r>
              <a:rPr lang="en-US" sz="4800" b="1" dirty="0" err="1" smtClean="0">
                <a:solidFill>
                  <a:schemeClr val="bg1"/>
                </a:solidFill>
                <a:latin typeface="+mj-lt"/>
              </a:rPr>
              <a:t>người</a:t>
            </a:r>
            <a:r>
              <a:rPr lang="en-US" sz="4800" b="1" dirty="0" smtClean="0">
                <a:solidFill>
                  <a:schemeClr val="bg1"/>
                </a:solidFill>
                <a:latin typeface="+mj-lt"/>
              </a:rPr>
              <a:t>. </a:t>
            </a:r>
          </a:p>
          <a:p>
            <a:pPr algn="just">
              <a:lnSpc>
                <a:spcPct val="90000"/>
              </a:lnSpc>
              <a:spcBef>
                <a:spcPts val="0"/>
              </a:spcBef>
            </a:pPr>
            <a:r>
              <a:rPr lang="en-US" sz="4800" b="1" dirty="0" err="1" smtClean="0">
                <a:solidFill>
                  <a:schemeClr val="bg1"/>
                </a:solidFill>
                <a:latin typeface="+mj-lt"/>
              </a:rPr>
              <a:t>Thế</a:t>
            </a:r>
            <a:r>
              <a:rPr lang="en-US" sz="4800" b="1" dirty="0" smtClean="0">
                <a:solidFill>
                  <a:schemeClr val="bg1"/>
                </a:solidFill>
                <a:latin typeface="+mj-lt"/>
              </a:rPr>
              <a:t> </a:t>
            </a:r>
            <a:r>
              <a:rPr lang="en-US" sz="4800" b="1" dirty="0" err="1" smtClean="0">
                <a:solidFill>
                  <a:schemeClr val="bg1"/>
                </a:solidFill>
                <a:latin typeface="+mj-lt"/>
              </a:rPr>
              <a:t>trần</a:t>
            </a:r>
            <a:r>
              <a:rPr lang="en-US" sz="4800" b="1" dirty="0" smtClean="0">
                <a:solidFill>
                  <a:schemeClr val="bg1"/>
                </a:solidFill>
                <a:latin typeface="+mj-lt"/>
              </a:rPr>
              <a:t> </a:t>
            </a:r>
            <a:r>
              <a:rPr lang="en-US" sz="4800" b="1" dirty="0" err="1" smtClean="0">
                <a:solidFill>
                  <a:schemeClr val="bg1"/>
                </a:solidFill>
                <a:latin typeface="+mj-lt"/>
              </a:rPr>
              <a:t>trụy</a:t>
            </a:r>
            <a:r>
              <a:rPr lang="en-US" sz="4800" b="1" dirty="0" smtClean="0">
                <a:solidFill>
                  <a:schemeClr val="bg1"/>
                </a:solidFill>
                <a:latin typeface="+mj-lt"/>
              </a:rPr>
              <a:t> </a:t>
            </a:r>
            <a:r>
              <a:rPr lang="en-US" sz="4800" b="1" dirty="0" err="1" smtClean="0">
                <a:solidFill>
                  <a:schemeClr val="bg1"/>
                </a:solidFill>
                <a:latin typeface="+mj-lt"/>
              </a:rPr>
              <a:t>sa</a:t>
            </a:r>
            <a:r>
              <a:rPr lang="en-US" sz="4800" b="1" dirty="0" smtClean="0">
                <a:solidFill>
                  <a:schemeClr val="bg1"/>
                </a:solidFill>
                <a:latin typeface="+mj-lt"/>
              </a:rPr>
              <a:t> </a:t>
            </a:r>
            <a:r>
              <a:rPr lang="en-US" sz="4800" b="1" dirty="0" err="1" smtClean="0">
                <a:solidFill>
                  <a:schemeClr val="bg1"/>
                </a:solidFill>
                <a:latin typeface="+mj-lt"/>
              </a:rPr>
              <a:t>từ</a:t>
            </a:r>
            <a:r>
              <a:rPr lang="en-US" sz="4800" b="1" dirty="0" smtClean="0">
                <a:solidFill>
                  <a:schemeClr val="bg1"/>
                </a:solidFill>
                <a:latin typeface="+mj-lt"/>
              </a:rPr>
              <a:t> </a:t>
            </a:r>
            <a:r>
              <a:rPr lang="en-US" sz="4800" b="1" dirty="0" err="1" smtClean="0">
                <a:solidFill>
                  <a:schemeClr val="bg1"/>
                </a:solidFill>
                <a:latin typeface="+mj-lt"/>
              </a:rPr>
              <a:t>bao</a:t>
            </a:r>
            <a:r>
              <a:rPr lang="en-US" sz="4800" b="1" dirty="0" smtClean="0">
                <a:solidFill>
                  <a:schemeClr val="bg1"/>
                </a:solidFill>
                <a:latin typeface="+mj-lt"/>
              </a:rPr>
              <a:t> </a:t>
            </a:r>
            <a:r>
              <a:rPr lang="en-US" sz="4800" b="1" dirty="0" err="1" smtClean="0">
                <a:solidFill>
                  <a:schemeClr val="bg1"/>
                </a:solidFill>
                <a:latin typeface="+mj-lt"/>
              </a:rPr>
              <a:t>năm</a:t>
            </a:r>
            <a:r>
              <a:rPr lang="en-US" sz="4800" b="1" dirty="0" smtClean="0">
                <a:solidFill>
                  <a:schemeClr val="bg1"/>
                </a:solidFill>
                <a:latin typeface="+mj-lt"/>
              </a:rPr>
              <a:t> </a:t>
            </a:r>
            <a:r>
              <a:rPr lang="en-US" sz="4800" b="1" dirty="0" err="1" smtClean="0">
                <a:solidFill>
                  <a:schemeClr val="bg1"/>
                </a:solidFill>
                <a:latin typeface="+mj-lt"/>
              </a:rPr>
              <a:t>tháng</a:t>
            </a:r>
            <a:r>
              <a:rPr lang="en-US" sz="4800" b="1" dirty="0" smtClean="0">
                <a:solidFill>
                  <a:schemeClr val="bg1"/>
                </a:solidFill>
                <a:latin typeface="+mj-lt"/>
              </a:rPr>
              <a:t>, </a:t>
            </a:r>
            <a:r>
              <a:rPr lang="en-US" sz="4800" b="1" dirty="0" err="1" smtClean="0">
                <a:solidFill>
                  <a:schemeClr val="bg1"/>
                </a:solidFill>
                <a:latin typeface="+mj-lt"/>
              </a:rPr>
              <a:t>nào</a:t>
            </a:r>
            <a:r>
              <a:rPr lang="en-US" sz="4800" b="1" dirty="0" smtClean="0">
                <a:solidFill>
                  <a:schemeClr val="bg1"/>
                </a:solidFill>
                <a:latin typeface="+mj-lt"/>
              </a:rPr>
              <a:t> </a:t>
            </a:r>
            <a:r>
              <a:rPr lang="en-US" sz="4800" b="1" dirty="0" err="1" smtClean="0">
                <a:solidFill>
                  <a:schemeClr val="bg1"/>
                </a:solidFill>
                <a:latin typeface="+mj-lt"/>
              </a:rPr>
              <a:t>hãy</a:t>
            </a:r>
            <a:r>
              <a:rPr lang="en-US" sz="4800" b="1" dirty="0" smtClean="0">
                <a:solidFill>
                  <a:schemeClr val="bg1"/>
                </a:solidFill>
                <a:latin typeface="+mj-lt"/>
              </a:rPr>
              <a:t> </a:t>
            </a:r>
            <a:r>
              <a:rPr lang="en-US" sz="4800" b="1" dirty="0" err="1" smtClean="0">
                <a:solidFill>
                  <a:schemeClr val="bg1"/>
                </a:solidFill>
                <a:latin typeface="+mj-lt"/>
              </a:rPr>
              <a:t>trỗi</a:t>
            </a:r>
            <a:r>
              <a:rPr lang="en-US" sz="4800" b="1" dirty="0" smtClean="0">
                <a:solidFill>
                  <a:schemeClr val="bg1"/>
                </a:solidFill>
                <a:latin typeface="+mj-lt"/>
              </a:rPr>
              <a:t> </a:t>
            </a:r>
            <a:r>
              <a:rPr lang="en-US" sz="4800" b="1" dirty="0" err="1" smtClean="0">
                <a:solidFill>
                  <a:schemeClr val="bg1"/>
                </a:solidFill>
                <a:latin typeface="+mj-lt"/>
              </a:rPr>
              <a:t>dậy</a:t>
            </a:r>
            <a:r>
              <a:rPr lang="en-US" sz="4800" b="1" dirty="0" smtClean="0">
                <a:solidFill>
                  <a:schemeClr val="bg1"/>
                </a:solidFill>
                <a:latin typeface="+mj-lt"/>
              </a:rPr>
              <a:t> </a:t>
            </a:r>
            <a:r>
              <a:rPr lang="en-US" sz="4800" b="1" dirty="0" err="1" smtClean="0">
                <a:solidFill>
                  <a:schemeClr val="bg1"/>
                </a:solidFill>
                <a:latin typeface="+mj-lt"/>
              </a:rPr>
              <a:t>bước</a:t>
            </a:r>
            <a:r>
              <a:rPr lang="en-US" sz="4800" b="1" dirty="0" smtClean="0">
                <a:solidFill>
                  <a:schemeClr val="bg1"/>
                </a:solidFill>
                <a:latin typeface="+mj-lt"/>
              </a:rPr>
              <a:t> </a:t>
            </a:r>
            <a:r>
              <a:rPr lang="en-US" sz="4800" b="1" dirty="0" err="1" smtClean="0">
                <a:solidFill>
                  <a:schemeClr val="bg1"/>
                </a:solidFill>
                <a:latin typeface="+mj-lt"/>
              </a:rPr>
              <a:t>đi</a:t>
            </a:r>
            <a:r>
              <a:rPr lang="en-US" sz="4800" b="1" dirty="0" smtClean="0">
                <a:solidFill>
                  <a:schemeClr val="bg1"/>
                </a:solidFill>
                <a:latin typeface="+mj-lt"/>
              </a:rPr>
              <a:t> </a:t>
            </a:r>
            <a:r>
              <a:rPr lang="en-US" sz="4800" b="1" dirty="0" err="1" smtClean="0">
                <a:solidFill>
                  <a:schemeClr val="bg1"/>
                </a:solidFill>
                <a:latin typeface="+mj-lt"/>
              </a:rPr>
              <a:t>theo</a:t>
            </a:r>
            <a:r>
              <a:rPr lang="en-US" sz="4800" b="1" dirty="0" smtClean="0">
                <a:solidFill>
                  <a:schemeClr val="bg1"/>
                </a:solidFill>
                <a:latin typeface="+mj-lt"/>
              </a:rPr>
              <a:t> con </a:t>
            </a:r>
            <a:r>
              <a:rPr lang="en-US" sz="4800" b="1" dirty="0" err="1" smtClean="0">
                <a:solidFill>
                  <a:schemeClr val="bg1"/>
                </a:solidFill>
                <a:latin typeface="+mj-lt"/>
              </a:rPr>
              <a:t>đường</a:t>
            </a:r>
            <a:r>
              <a:rPr lang="en-US" sz="4800" b="1" dirty="0" smtClean="0">
                <a:solidFill>
                  <a:schemeClr val="bg1"/>
                </a:solidFill>
                <a:latin typeface="+mj-lt"/>
              </a:rPr>
              <a:t> </a:t>
            </a:r>
            <a:r>
              <a:rPr lang="en-US" sz="4800" b="1" dirty="0" err="1" smtClean="0">
                <a:solidFill>
                  <a:schemeClr val="bg1"/>
                </a:solidFill>
                <a:latin typeface="+mj-lt"/>
              </a:rPr>
              <a:t>ngay</a:t>
            </a:r>
            <a:r>
              <a:rPr lang="en-US" sz="4800" b="1" dirty="0" smtClean="0">
                <a:solidFill>
                  <a:schemeClr val="bg1"/>
                </a:solidFill>
                <a:latin typeface="+mj-lt"/>
              </a:rPr>
              <a:t>.</a:t>
            </a:r>
            <a:endParaRPr lang="vi-VN" sz="4800" b="1"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latin typeface="+mj-lt"/>
              </a:rPr>
              <a:t>Đ</a:t>
            </a:r>
            <a:r>
              <a:rPr lang="en-US" sz="5400" b="1" u="sng" dirty="0" err="1" smtClean="0">
                <a:solidFill>
                  <a:srgbClr val="FFFF00"/>
                </a:solidFill>
                <a:effectLst/>
                <a:latin typeface="+mj-lt"/>
              </a:rPr>
              <a:t>k</a:t>
            </a:r>
            <a:r>
              <a:rPr lang="vi-VN" sz="5400" b="1" u="sng" dirty="0" smtClean="0">
                <a:solidFill>
                  <a:srgbClr val="FFFF00"/>
                </a:solidFill>
                <a:effectLst/>
                <a:latin typeface="+mj-lt"/>
              </a:rPr>
              <a:t>:</a:t>
            </a:r>
            <a:r>
              <a:rPr lang="vi-VN" sz="5400" b="1" dirty="0" smtClean="0">
                <a:solidFill>
                  <a:schemeClr val="bg1"/>
                </a:solidFill>
                <a:effectLst/>
                <a:latin typeface="+mj-lt"/>
              </a:rPr>
              <a:t> </a:t>
            </a:r>
            <a:r>
              <a:rPr lang="en-US" sz="5400" b="1" dirty="0" err="1" smtClean="0">
                <a:solidFill>
                  <a:schemeClr val="bg1"/>
                </a:solidFill>
                <a:latin typeface="+mj-lt"/>
              </a:rPr>
              <a:t>Đã</a:t>
            </a:r>
            <a:r>
              <a:rPr lang="en-US" sz="5400" b="1" dirty="0" smtClean="0">
                <a:solidFill>
                  <a:schemeClr val="bg1"/>
                </a:solidFill>
                <a:latin typeface="+mj-lt"/>
              </a:rPr>
              <a:t> </a:t>
            </a:r>
            <a:r>
              <a:rPr lang="en-US" sz="5400" b="1" dirty="0" err="1" smtClean="0">
                <a:solidFill>
                  <a:schemeClr val="bg1"/>
                </a:solidFill>
                <a:latin typeface="+mj-lt"/>
              </a:rPr>
              <a:t>đến</a:t>
            </a:r>
            <a:r>
              <a:rPr lang="en-US" sz="5400" b="1" dirty="0" smtClean="0">
                <a:solidFill>
                  <a:schemeClr val="bg1"/>
                </a:solidFill>
                <a:latin typeface="+mj-lt"/>
              </a:rPr>
              <a:t> </a:t>
            </a:r>
            <a:r>
              <a:rPr lang="en-US" sz="5400" b="1" dirty="0" err="1" smtClean="0">
                <a:solidFill>
                  <a:schemeClr val="bg1"/>
                </a:solidFill>
                <a:latin typeface="+mj-lt"/>
              </a:rPr>
              <a:t>giờ</a:t>
            </a:r>
            <a:r>
              <a:rPr lang="en-US" sz="5400" b="1" dirty="0" smtClean="0">
                <a:solidFill>
                  <a:schemeClr val="bg1"/>
                </a:solidFill>
                <a:latin typeface="+mj-lt"/>
              </a:rPr>
              <a:t> </a:t>
            </a:r>
            <a:r>
              <a:rPr lang="en-US" sz="5400" b="1" dirty="0" err="1" smtClean="0">
                <a:solidFill>
                  <a:schemeClr val="bg1"/>
                </a:solidFill>
                <a:latin typeface="+mj-lt"/>
              </a:rPr>
              <a:t>nào</a:t>
            </a:r>
            <a:r>
              <a:rPr lang="en-US" sz="5400" b="1" dirty="0" smtClean="0">
                <a:solidFill>
                  <a:schemeClr val="bg1"/>
                </a:solidFill>
                <a:latin typeface="+mj-lt"/>
              </a:rPr>
              <a:t> ta </a:t>
            </a:r>
            <a:r>
              <a:rPr lang="en-US" sz="5400" b="1" dirty="0" err="1" smtClean="0">
                <a:solidFill>
                  <a:schemeClr val="bg1"/>
                </a:solidFill>
                <a:latin typeface="+mj-lt"/>
              </a:rPr>
              <a:t>chỗi</a:t>
            </a:r>
            <a:r>
              <a:rPr lang="en-US" sz="5400" b="1" dirty="0" smtClean="0">
                <a:solidFill>
                  <a:schemeClr val="bg1"/>
                </a:solidFill>
                <a:latin typeface="+mj-lt"/>
              </a:rPr>
              <a:t> </a:t>
            </a:r>
            <a:r>
              <a:rPr lang="en-US" sz="5400" b="1" dirty="0" err="1" smtClean="0">
                <a:solidFill>
                  <a:schemeClr val="bg1"/>
                </a:solidFill>
                <a:latin typeface="+mj-lt"/>
              </a:rPr>
              <a:t>dậy</a:t>
            </a:r>
            <a:r>
              <a:rPr lang="en-US" sz="5400" b="1" dirty="0" smtClean="0">
                <a:solidFill>
                  <a:schemeClr val="bg1"/>
                </a:solidFill>
                <a:latin typeface="+mj-lt"/>
              </a:rPr>
              <a:t>, </a:t>
            </a:r>
            <a:r>
              <a:rPr lang="en-US" sz="5400" b="1" dirty="0" err="1" smtClean="0">
                <a:solidFill>
                  <a:schemeClr val="bg1"/>
                </a:solidFill>
                <a:latin typeface="+mj-lt"/>
              </a:rPr>
              <a:t>đêm</a:t>
            </a:r>
            <a:r>
              <a:rPr lang="en-US" sz="5400" b="1" dirty="0" smtClean="0">
                <a:solidFill>
                  <a:schemeClr val="bg1"/>
                </a:solidFill>
                <a:latin typeface="+mj-lt"/>
              </a:rPr>
              <a:t> </a:t>
            </a:r>
            <a:r>
              <a:rPr lang="en-US" sz="5400" b="1" dirty="0" err="1" smtClean="0">
                <a:solidFill>
                  <a:schemeClr val="bg1"/>
                </a:solidFill>
                <a:latin typeface="+mj-lt"/>
              </a:rPr>
              <a:t>sắp</a:t>
            </a:r>
            <a:r>
              <a:rPr lang="en-US" sz="5400" b="1" dirty="0" smtClean="0">
                <a:solidFill>
                  <a:schemeClr val="bg1"/>
                </a:solidFill>
                <a:latin typeface="+mj-lt"/>
              </a:rPr>
              <a:t> </a:t>
            </a:r>
            <a:r>
              <a:rPr lang="en-US" sz="5400" b="1" dirty="0" err="1" smtClean="0">
                <a:solidFill>
                  <a:schemeClr val="bg1"/>
                </a:solidFill>
                <a:latin typeface="+mj-lt"/>
              </a:rPr>
              <a:t>tàn</a:t>
            </a:r>
            <a:r>
              <a:rPr lang="en-US" sz="5400" b="1" dirty="0" smtClean="0">
                <a:solidFill>
                  <a:schemeClr val="bg1"/>
                </a:solidFill>
                <a:latin typeface="+mj-lt"/>
              </a:rPr>
              <a:t> </a:t>
            </a:r>
            <a:r>
              <a:rPr lang="en-US" sz="5400" b="1" dirty="0" err="1" smtClean="0">
                <a:solidFill>
                  <a:schemeClr val="bg1"/>
                </a:solidFill>
                <a:latin typeface="+mj-lt"/>
              </a:rPr>
              <a:t>hừng</a:t>
            </a:r>
            <a:r>
              <a:rPr lang="en-US" sz="5400" b="1" dirty="0" smtClean="0">
                <a:solidFill>
                  <a:schemeClr val="bg1"/>
                </a:solidFill>
                <a:latin typeface="+mj-lt"/>
              </a:rPr>
              <a:t> </a:t>
            </a:r>
            <a:r>
              <a:rPr lang="en-US" sz="5400" b="1" dirty="0" err="1" smtClean="0">
                <a:solidFill>
                  <a:schemeClr val="bg1"/>
                </a:solidFill>
                <a:latin typeface="+mj-lt"/>
              </a:rPr>
              <a:t>đông</a:t>
            </a:r>
            <a:r>
              <a:rPr lang="en-US" sz="5400" b="1" dirty="0" smtClean="0">
                <a:solidFill>
                  <a:schemeClr val="bg1"/>
                </a:solidFill>
                <a:latin typeface="+mj-lt"/>
              </a:rPr>
              <a:t> </a:t>
            </a:r>
            <a:r>
              <a:rPr lang="en-US" sz="5400" b="1" dirty="0" err="1" smtClean="0">
                <a:solidFill>
                  <a:schemeClr val="bg1"/>
                </a:solidFill>
                <a:latin typeface="+mj-lt"/>
              </a:rPr>
              <a:t>đang</a:t>
            </a:r>
            <a:r>
              <a:rPr lang="en-US" sz="5400" b="1" dirty="0" smtClean="0">
                <a:solidFill>
                  <a:schemeClr val="bg1"/>
                </a:solidFill>
                <a:latin typeface="+mj-lt"/>
              </a:rPr>
              <a:t> </a:t>
            </a:r>
            <a:r>
              <a:rPr lang="en-US" sz="5400" b="1" dirty="0" err="1" smtClean="0">
                <a:solidFill>
                  <a:schemeClr val="bg1"/>
                </a:solidFill>
                <a:latin typeface="+mj-lt"/>
              </a:rPr>
              <a:t>tới</a:t>
            </a:r>
            <a:r>
              <a:rPr lang="en-US" sz="5400" b="1" dirty="0" smtClean="0">
                <a:solidFill>
                  <a:schemeClr val="bg1"/>
                </a:solidFill>
                <a:latin typeface="+mj-lt"/>
              </a:rPr>
              <a:t>. </a:t>
            </a:r>
            <a:r>
              <a:rPr lang="en-US" sz="5400" b="1" dirty="0" err="1" smtClean="0">
                <a:solidFill>
                  <a:schemeClr val="bg1"/>
                </a:solidFill>
                <a:latin typeface="+mj-lt"/>
              </a:rPr>
              <a:t>Bóng</a:t>
            </a:r>
            <a:r>
              <a:rPr lang="en-US" sz="5400" b="1" dirty="0" smtClean="0">
                <a:solidFill>
                  <a:schemeClr val="bg1"/>
                </a:solidFill>
                <a:latin typeface="+mj-lt"/>
              </a:rPr>
              <a:t> </a:t>
            </a:r>
            <a:r>
              <a:rPr lang="en-US" sz="5400" b="1" dirty="0" err="1" smtClean="0">
                <a:solidFill>
                  <a:schemeClr val="bg1"/>
                </a:solidFill>
                <a:latin typeface="+mj-lt"/>
              </a:rPr>
              <a:t>tối</a:t>
            </a:r>
            <a:r>
              <a:rPr lang="en-US" sz="5400" b="1" dirty="0" smtClean="0">
                <a:solidFill>
                  <a:schemeClr val="bg1"/>
                </a:solidFill>
                <a:latin typeface="+mj-lt"/>
              </a:rPr>
              <a:t> </a:t>
            </a:r>
            <a:r>
              <a:rPr lang="en-US" sz="5400" b="1" dirty="0" err="1" smtClean="0">
                <a:solidFill>
                  <a:schemeClr val="bg1"/>
                </a:solidFill>
                <a:latin typeface="+mj-lt"/>
              </a:rPr>
              <a:t>đã</a:t>
            </a:r>
            <a:r>
              <a:rPr lang="en-US" sz="5400" b="1" dirty="0" smtClean="0">
                <a:solidFill>
                  <a:schemeClr val="bg1"/>
                </a:solidFill>
                <a:latin typeface="+mj-lt"/>
              </a:rPr>
              <a:t> qua, </a:t>
            </a:r>
            <a:r>
              <a:rPr lang="en-US" sz="5400" b="1" dirty="0" err="1" smtClean="0">
                <a:solidFill>
                  <a:schemeClr val="bg1"/>
                </a:solidFill>
                <a:latin typeface="+mj-lt"/>
              </a:rPr>
              <a:t>ánh</a:t>
            </a:r>
            <a:r>
              <a:rPr lang="en-US" sz="5400" b="1" dirty="0" smtClean="0">
                <a:solidFill>
                  <a:schemeClr val="bg1"/>
                </a:solidFill>
                <a:latin typeface="+mj-lt"/>
              </a:rPr>
              <a:t> sang </a:t>
            </a:r>
            <a:r>
              <a:rPr lang="en-US" sz="5400" b="1" dirty="0" err="1" smtClean="0">
                <a:solidFill>
                  <a:schemeClr val="bg1"/>
                </a:solidFill>
                <a:latin typeface="+mj-lt"/>
              </a:rPr>
              <a:t>chan</a:t>
            </a:r>
            <a:r>
              <a:rPr lang="en-US" sz="5400" b="1" dirty="0" smtClean="0">
                <a:solidFill>
                  <a:schemeClr val="bg1"/>
                </a:solidFill>
                <a:latin typeface="+mj-lt"/>
              </a:rPr>
              <a:t> </a:t>
            </a:r>
            <a:r>
              <a:rPr lang="en-US" sz="5400" b="1" dirty="0" err="1" smtClean="0">
                <a:solidFill>
                  <a:schemeClr val="bg1"/>
                </a:solidFill>
                <a:latin typeface="+mj-lt"/>
              </a:rPr>
              <a:t>hòa</a:t>
            </a:r>
            <a:r>
              <a:rPr lang="en-US" sz="5400" b="1" dirty="0" smtClean="0">
                <a:solidFill>
                  <a:schemeClr val="bg1"/>
                </a:solidFill>
                <a:latin typeface="+mj-lt"/>
              </a:rPr>
              <a:t>  </a:t>
            </a:r>
            <a:r>
              <a:rPr lang="en-US" sz="5400" b="1" dirty="0" err="1" smtClean="0">
                <a:solidFill>
                  <a:schemeClr val="bg1"/>
                </a:solidFill>
                <a:latin typeface="+mj-lt"/>
              </a:rPr>
              <a:t>vì</a:t>
            </a:r>
            <a:r>
              <a:rPr lang="en-US" sz="5400" b="1" dirty="0" smtClean="0">
                <a:solidFill>
                  <a:schemeClr val="bg1"/>
                </a:solidFill>
                <a:latin typeface="+mj-lt"/>
              </a:rPr>
              <a:t> </a:t>
            </a:r>
            <a:r>
              <a:rPr lang="en-US" sz="5400" b="1" dirty="0" err="1" smtClean="0">
                <a:solidFill>
                  <a:schemeClr val="bg1"/>
                </a:solidFill>
                <a:latin typeface="+mj-lt"/>
              </a:rPr>
              <a:t>ơn</a:t>
            </a:r>
            <a:r>
              <a:rPr lang="en-US" sz="5400" b="1" dirty="0" smtClean="0">
                <a:solidFill>
                  <a:schemeClr val="bg1"/>
                </a:solidFill>
                <a:latin typeface="+mj-lt"/>
              </a:rPr>
              <a:t> </a:t>
            </a:r>
            <a:r>
              <a:rPr lang="en-US" sz="5400" b="1" dirty="0" err="1" smtClean="0">
                <a:solidFill>
                  <a:schemeClr val="bg1"/>
                </a:solidFill>
                <a:latin typeface="+mj-lt"/>
              </a:rPr>
              <a:t>cứu</a:t>
            </a:r>
            <a:r>
              <a:rPr lang="en-US" sz="5400" b="1" dirty="0" smtClean="0">
                <a:solidFill>
                  <a:schemeClr val="bg1"/>
                </a:solidFill>
                <a:latin typeface="+mj-lt"/>
              </a:rPr>
              <a:t> </a:t>
            </a:r>
            <a:r>
              <a:rPr lang="en-US" sz="5400" b="1" dirty="0" err="1" smtClean="0">
                <a:solidFill>
                  <a:schemeClr val="bg1"/>
                </a:solidFill>
                <a:latin typeface="+mj-lt"/>
              </a:rPr>
              <a:t>độ</a:t>
            </a:r>
            <a:r>
              <a:rPr lang="en-US" sz="5400" b="1" dirty="0" smtClean="0">
                <a:solidFill>
                  <a:schemeClr val="bg1"/>
                </a:solidFill>
                <a:latin typeface="+mj-lt"/>
              </a:rPr>
              <a:t> </a:t>
            </a:r>
            <a:r>
              <a:rPr lang="en-US" sz="5400" b="1" dirty="0" err="1" smtClean="0">
                <a:solidFill>
                  <a:schemeClr val="bg1"/>
                </a:solidFill>
                <a:latin typeface="+mj-lt"/>
              </a:rPr>
              <a:t>đã</a:t>
            </a:r>
            <a:r>
              <a:rPr lang="en-US" sz="5400" b="1" dirty="0" smtClean="0">
                <a:solidFill>
                  <a:schemeClr val="bg1"/>
                </a:solidFill>
                <a:latin typeface="+mj-lt"/>
              </a:rPr>
              <a:t> </a:t>
            </a:r>
            <a:r>
              <a:rPr lang="en-US" sz="5400" b="1" dirty="0" err="1" smtClean="0">
                <a:solidFill>
                  <a:schemeClr val="bg1"/>
                </a:solidFill>
                <a:latin typeface="+mj-lt"/>
              </a:rPr>
              <a:t>đến</a:t>
            </a:r>
            <a:r>
              <a:rPr lang="en-US" sz="5400" b="1" dirty="0" smtClean="0">
                <a:solidFill>
                  <a:schemeClr val="bg1"/>
                </a:solidFill>
                <a:latin typeface="+mj-lt"/>
              </a:rPr>
              <a:t> </a:t>
            </a:r>
            <a:r>
              <a:rPr lang="en-US" sz="5400" b="1" dirty="0" err="1" smtClean="0">
                <a:solidFill>
                  <a:schemeClr val="bg1"/>
                </a:solidFill>
                <a:latin typeface="+mj-lt"/>
              </a:rPr>
              <a:t>gần</a:t>
            </a:r>
            <a:r>
              <a:rPr lang="en-US" sz="5400" b="1" dirty="0" smtClean="0">
                <a:solidFill>
                  <a:schemeClr val="bg1"/>
                </a:solidFill>
                <a:latin typeface="+mj-lt"/>
              </a:rPr>
              <a:t>. </a:t>
            </a:r>
            <a:endParaRPr lang="vi-VN" sz="5400" b="1" dirty="0">
              <a:solidFill>
                <a:schemeClr val="bg1"/>
              </a:solidFill>
              <a:latin typeface="+mj-lt"/>
            </a:endParaRPr>
          </a:p>
        </p:txBody>
      </p:sp>
    </p:spTree>
    <p:extLst>
      <p:ext uri="{BB962C8B-B14F-4D97-AF65-F5344CB8AC3E}">
        <p14:creationId xmlns:p14="http://schemas.microsoft.com/office/powerpoint/2010/main" val="64302975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TotalTime>
  <Words>1285</Words>
  <Application>Microsoft Office PowerPoint</Application>
  <PresentationFormat>On-screen Show (16:9)</PresentationFormat>
  <Paragraphs>63</Paragraphs>
  <Slides>59</Slides>
  <Notes>2</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59</vt:i4>
      </vt:variant>
    </vt:vector>
  </HeadingPairs>
  <TitlesOfParts>
    <vt:vector size="76" baseType="lpstr">
      <vt:lpstr>Arial</vt:lpstr>
      <vt:lpstr>Calibri</vt:lpstr>
      <vt:lpstr>Times New Roman</vt:lpstr>
      <vt:lpstr>UTM American Sans</vt: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1_Office Theme</vt:lpstr>
      <vt:lpstr>3_Office Theme</vt:lpstr>
      <vt:lpstr>PowerPoint Presentation</vt:lpstr>
      <vt:lpstr>TẬP HÁT CỘNG ĐOÀN</vt:lpstr>
      <vt:lpstr>Đk: Con sẽ ca tụng tình thương của Chúa đến muôn đời.</vt:lpstr>
      <vt:lpstr>Này tôi là tôi tá Chúa, tôi xin vâng như lời thiên thần truyền.</vt:lpstr>
      <vt:lpstr>PowerPoint Presentation</vt:lpstr>
      <vt:lpstr>Ca Nhập Lễ ĐÃ ĐẾN GIỜ  Kim Long</vt:lpstr>
      <vt:lpstr>PowerPoint Presentation</vt:lpstr>
      <vt:lpstr>PowerPoint Presentation</vt:lpstr>
      <vt:lpstr>PowerPoint Presentation</vt:lpstr>
      <vt:lpstr>PowerPoint Presentation</vt:lpstr>
      <vt:lpstr>PowerPoint Presentation</vt:lpstr>
      <vt:lpstr>THÁNH VỊNH 88 Chúa Nhật IV Mùa Vọng  Năm B Lm. Kim Long 03 Câu</vt:lpstr>
      <vt:lpstr>Đk: Con sẽ ca tụng tình thương của Chúa đến muôn đời.</vt:lpstr>
      <vt:lpstr>Tk1: Tình thương Chúa muôn đời con luôn ca tụng. Vạn kiếp miệng con cao rao lòng thành tín của Ngài. Vì Chúa phán: Tình thương đó xây dựng đến thiên thu. Đức tín thành của Chúa thiết lập trên cung trời.</vt:lpstr>
      <vt:lpstr>Đk: Con sẽ ca tụng tình thương của Chúa đến muôn đời.</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Con sẽ ca tụng tình thương của Chúa đến muôn đời.</vt:lpstr>
      <vt:lpstr>Tk3:  Người thưa Chúa: thân phụ con nay là Ngài, là Chúa mà con kính tin luôn, là núi đá độ trì. Và Chúa phán: Này Ta sẽ thương người đến muôn năm. Sẽ giữ hoài giao ước với người luôn không rời.</vt:lpstr>
      <vt:lpstr>Đk: Con sẽ ca tụng tình thương của Chúa đến muôn đời.</vt:lpstr>
      <vt:lpstr>PowerPoint Presentation</vt:lpstr>
      <vt:lpstr>Này tôi là tôi tá Chúa, tôi xin vâng như lời thiên thần truyền.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Tiến dâng Cha đây hiến lễ đời con, bánh thơm ngon tình chung ly rượu nồng, cả tấm lòng dệt bài thơ ước mong. Ước mong sao được nên như lòng Cha, giữa phong ba tình yêu không nhạt nhòa, để con là cánh hoa ươm hương tình Cha.</vt:lpstr>
      <vt:lpstr>Đk: Cùng hòa lên khúc yêu thương ngày mới, ngời sáng trong ân tình Chúa ngàn nơi. Nguyện kết liên cuộc đời khối tình này, để con nên lễ dâng trong từng ngày.</vt:lpstr>
      <vt:lpstr>Tk2: Tiến dâng Cha đây tiếng hát lời ca, với hương hoa tỏa lan trên bàn thờ, xin gói trọn lòng con trong tiếng thơ. Khấn xin Cha tỏa ánh sáng trời mơ, dẫn con thơ vượt qua trên nẻo về, vẹn câu thề sáng trong tấm lòng thủy chung.</vt:lpstr>
      <vt:lpstr>Đk: Cùng hòa lên khúc yêu thương ngày mới, ngời sáng trong ân tình Chúa ngàn nơi. Nguyện kết liên cuộc đời khối tình này, để con nên lễ dâng trong từng ngày.</vt:lpstr>
      <vt:lpstr>PowerPoint Presentation</vt:lpstr>
      <vt:lpstr>PowerPoint Presentation</vt:lpstr>
      <vt:lpstr>PowerPoint Presentation</vt:lpstr>
      <vt:lpstr>Ca Nguyện Hiệp Lễ TRINH NỮ ĐẦY ƠN PHÚC Đinh Công Huỳnh</vt:lpstr>
      <vt:lpstr>Tk1:  Ôi Maria Mẹ đầy ơn phúc, khi nghe thiên thần truyền tin với Mẹ năm nào: “Bà sẽ hạ sinh một con trai, Đấng rất cao trọng, Người sẽ trị dân với uy quyền ngàn đời về sau.</vt:lpstr>
      <vt:lpstr>Đk: Ôi Maria Mẹ hạnh phúc thay hơn mọi người nữ. Ôi Maria Mẹ được Thiên Chúa đoái thương tuyển chọn. Cho con noi gương một lòng tín trung như Mẹ đã sống. Luôn luôn “Xin Vâng” trọn niềm phó thác như Mẹ đến cùng.</vt:lpstr>
      <vt:lpstr>Tk2:  Bao nhiêu bôn ba cuộc đời dương thế, lo âu  trĩu nặng buồn vui chất chồng tháng ngày. Mẹ đã dạy con cần “Xin Vâng” biết sống chấp nhận, vì những khổ đau sẽ đâm chồi nẩy mầm yêu thương.</vt:lpstr>
      <vt:lpstr>Đk: Ôi Maria Mẹ hạnh phúc thay hơn mọi người nữ. Ôi Maria Mẹ được Thiên Chúa đoái thương tuyển chọn. Cho con noi gương một lòng tín trung như Mẹ đã sống. Luôn luôn “Xin Vâng” trọn niềm phó thác như Mẹ đến cùng.</vt:lpstr>
      <vt:lpstr>Tk3:  Cho con trung kiên một lòng yêu Chúa, phó thác nơi Ngài trọn thân xác và linh hồn. Hạnh phúc đời con là “Xin Vâng” ý Chúa đã chọn, và sống nên thánh giữa gian trần chờ ngày Chúa đến.</vt:lpstr>
      <vt:lpstr>Đk: Ôi Maria Mẹ hạnh phúc thay hơn mọi người nữ. Ôi Maria Mẹ được Thiên Chúa đoái thương tuyển chọn. Cho con noi gương một lòng tín trung như Mẹ đã sống. Luôn luôn “Xin Vâng” trọn niềm phó thác như Mẹ đến cùng.</vt:lpstr>
      <vt:lpstr>PowerPoint Presentation</vt:lpstr>
      <vt:lpstr>PowerPoint Presentation</vt:lpstr>
      <vt:lpstr>Ca Kết Lễ MÂY ƠI MƯA XUỐNG Nguyễn Duy</vt:lpstr>
      <vt:lpstr>Tk1: Ngàn mây ơi xin cùng mưa xuống. Từ cao xanh vẫn đổ nguồn Thánh Ân. Những tháng năm từng giây ngóng chờ. Gieo mưa đi, mây mây ơi trần đời khấn xin.</vt:lpstr>
      <vt:lpstr>Đk: Lạy Trời thương đoái, mưa xuống cho đời. Lạy Trời thương xót, mưa xuống cho con người. Ðấng Cứu Tinh, Ngài hãy giáng sinh. Xuống ơn an bình ngàn dân tôn kính. </vt:lpstr>
      <vt:lpstr>**: Ðừng trì hoãn nữa xin đến cứu độ. Mỏi mòn trông Chúa đôi mắt hoen lệ mờ. Chúa Chúa ơi! Tình con thiết tha, vững tin nơi Ngài ngàn năm chẳng phai.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Van Ly</cp:lastModifiedBy>
  <cp:revision>173</cp:revision>
  <dcterms:created xsi:type="dcterms:W3CDTF">2023-05-21T07:25:42Z</dcterms:created>
  <dcterms:modified xsi:type="dcterms:W3CDTF">2023-12-19T12:41:15Z</dcterms:modified>
</cp:coreProperties>
</file>