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908" r:id="rId5"/>
    <p:sldMasterId id="2147483932" r:id="rId6"/>
    <p:sldMasterId id="2147483944" r:id="rId7"/>
    <p:sldMasterId id="2147483956" r:id="rId8"/>
  </p:sldMasterIdLst>
  <p:notesMasterIdLst>
    <p:notesMasterId r:id="rId80"/>
  </p:notesMasterIdLst>
  <p:sldIdLst>
    <p:sldId id="8826" r:id="rId9"/>
    <p:sldId id="8872" r:id="rId10"/>
    <p:sldId id="8901" r:id="rId11"/>
    <p:sldId id="8914" r:id="rId12"/>
    <p:sldId id="8920" r:id="rId13"/>
    <p:sldId id="316" r:id="rId14"/>
    <p:sldId id="8799" r:id="rId15"/>
    <p:sldId id="8856" r:id="rId16"/>
    <p:sldId id="8926" r:id="rId17"/>
    <p:sldId id="8930" r:id="rId18"/>
    <p:sldId id="8932" r:id="rId19"/>
    <p:sldId id="8933" r:id="rId20"/>
    <p:sldId id="8934" r:id="rId21"/>
    <p:sldId id="8936" r:id="rId22"/>
    <p:sldId id="8918" r:id="rId23"/>
    <p:sldId id="8921" r:id="rId24"/>
    <p:sldId id="730" r:id="rId25"/>
    <p:sldId id="1128" r:id="rId26"/>
    <p:sldId id="1129" r:id="rId27"/>
    <p:sldId id="8949" r:id="rId28"/>
    <p:sldId id="8857" r:id="rId29"/>
    <p:sldId id="8950" r:id="rId30"/>
    <p:sldId id="1131" r:id="rId31"/>
    <p:sldId id="8951" r:id="rId32"/>
    <p:sldId id="8858" r:id="rId33"/>
    <p:sldId id="8952" r:id="rId34"/>
    <p:sldId id="1133" r:id="rId35"/>
    <p:sldId id="8953" r:id="rId36"/>
    <p:sldId id="8922" r:id="rId37"/>
    <p:sldId id="8929" r:id="rId38"/>
    <p:sldId id="1141" r:id="rId39"/>
    <p:sldId id="8776" r:id="rId40"/>
    <p:sldId id="302" r:id="rId41"/>
    <p:sldId id="303" r:id="rId42"/>
    <p:sldId id="304" r:id="rId43"/>
    <p:sldId id="305" r:id="rId44"/>
    <p:sldId id="306" r:id="rId45"/>
    <p:sldId id="307" r:id="rId46"/>
    <p:sldId id="417" r:id="rId47"/>
    <p:sldId id="308" r:id="rId48"/>
    <p:sldId id="309" r:id="rId49"/>
    <p:sldId id="310" r:id="rId50"/>
    <p:sldId id="311" r:id="rId51"/>
    <p:sldId id="312" r:id="rId52"/>
    <p:sldId id="8923" r:id="rId53"/>
    <p:sldId id="341" r:id="rId54"/>
    <p:sldId id="1016" r:id="rId55"/>
    <p:sldId id="1101" r:id="rId56"/>
    <p:sldId id="8941" r:id="rId57"/>
    <p:sldId id="8938" r:id="rId58"/>
    <p:sldId id="8942" r:id="rId59"/>
    <p:sldId id="8940" r:id="rId60"/>
    <p:sldId id="8943" r:id="rId61"/>
    <p:sldId id="8854" r:id="rId62"/>
    <p:sldId id="8954" r:id="rId63"/>
    <p:sldId id="8828" r:id="rId64"/>
    <p:sldId id="346" r:id="rId65"/>
    <p:sldId id="348" r:id="rId66"/>
    <p:sldId id="1005" r:id="rId67"/>
    <p:sldId id="8757" r:id="rId68"/>
    <p:sldId id="8944" r:id="rId69"/>
    <p:sldId id="8945" r:id="rId70"/>
    <p:sldId id="8946" r:id="rId71"/>
    <p:sldId id="8855" r:id="rId72"/>
    <p:sldId id="445" r:id="rId73"/>
    <p:sldId id="441" r:id="rId74"/>
    <p:sldId id="442" r:id="rId75"/>
    <p:sldId id="8871" r:id="rId76"/>
    <p:sldId id="8947" r:id="rId77"/>
    <p:sldId id="8948" r:id="rId78"/>
    <p:sldId id="8925"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6600"/>
    <a:srgbClr val="660066"/>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73" autoAdjust="0"/>
    <p:restoredTop sz="94654" autoAdjust="0"/>
  </p:normalViewPr>
  <p:slideViewPr>
    <p:cSldViewPr>
      <p:cViewPr>
        <p:scale>
          <a:sx n="100" d="100"/>
          <a:sy n="100" d="100"/>
        </p:scale>
        <p:origin x="-2338" y="-1229"/>
      </p:cViewPr>
      <p:guideLst>
        <p:guide orient="horz" pos="1620"/>
        <p:guide pos="2880"/>
      </p:guideLst>
    </p:cSldViewPr>
  </p:slideViewPr>
  <p:outlineViewPr>
    <p:cViewPr>
      <p:scale>
        <a:sx n="33" d="100"/>
        <a:sy n="33" d="100"/>
      </p:scale>
      <p:origin x="34"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tableStyles" Target="tableStyles.xml"/><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viewProps" Target="view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3/21/2024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51D5CD-5F53-4A0D-AF6F-7E1CBFB325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9432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0286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7541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187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1586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850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41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06315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3732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8109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3184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188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83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0185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4508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7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7488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0771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2854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186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565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436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03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8226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975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16830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949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6820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9103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087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50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7760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466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42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140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9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054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06402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526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2048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2702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9475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33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11180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24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3/21/2024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94918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4"/>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74669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3/21/2024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706819"/>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56.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pn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8.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67.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82782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cs typeface="Times New Roman" pitchFamily="18" charset="0"/>
              </a:rPr>
              <a:t>Ca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Nhập</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cs typeface="Times New Roman" pitchFamily="18" charset="0"/>
              </a:rPr>
              <a:t>Lễ</a:t>
            </a:r>
            <a:r>
              <a:rPr lang="en-US" sz="6600" b="1" dirty="0" smtClean="0">
                <a:solidFill>
                  <a:srgbClr val="FFFF00"/>
                </a:solidFill>
                <a:effectLst>
                  <a:outerShdw blurRad="38100" dist="38100" dir="2700000" algn="tl">
                    <a:srgbClr val="000000">
                      <a:alpha val="43137"/>
                    </a:srgbClr>
                  </a:outerShdw>
                </a:effectLst>
                <a:cs typeface="Times New Roman" pitchFamily="18" charset="0"/>
              </a:rPr>
              <a:t> 2</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6600" b="1" dirty="0" smtClean="0">
                <a:solidFill>
                  <a:srgbClr val="FFFF00"/>
                </a:solidFill>
                <a:effectLst>
                  <a:outerShdw blurRad="38100" dist="38100" dir="2700000" algn="tl">
                    <a:srgbClr val="000000">
                      <a:alpha val="43137"/>
                    </a:srgbClr>
                  </a:outerShdw>
                </a:effectLst>
                <a:cs typeface="Times New Roman" pitchFamily="18" charset="0"/>
              </a:rPr>
              <a:t>CHÚA VÀO THÀNH</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i="1" dirty="0">
                <a:solidFill>
                  <a:schemeClr val="bg1"/>
                </a:solidFill>
                <a:effectLst>
                  <a:outerShdw blurRad="38100" dist="38100" dir="2700000" algn="tl">
                    <a:srgbClr val="000000">
                      <a:alpha val="43137"/>
                    </a:srgbClr>
                  </a:outerShdw>
                </a:effectLst>
                <a:latin typeface="+mj-lt"/>
                <a:cs typeface="Times New Roman" pitchFamily="18" charset="0"/>
              </a:rPr>
              <a:t>Lm.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Nguyễn</a:t>
            </a: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Duy</a:t>
            </a:r>
            <a:endParaRPr lang="vi-VN"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5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Hãy báo cho nữ tử Sion này Vua ngươi đã đến nơi rồi. Người khiêm nhu ngồi trên mình lừa dân hô vang đồng thanh một </a:t>
            </a:r>
            <a:r>
              <a:rPr lang="vi-VN" sz="5400" b="1" dirty="0" smtClean="0">
                <a:solidFill>
                  <a:schemeClr val="bg1"/>
                </a:solidFill>
                <a:effectLst>
                  <a:outerShdw blurRad="38100" dist="38100" dir="2700000" algn="tl">
                    <a:srgbClr val="000000">
                      <a:alpha val="43137"/>
                    </a:srgbClr>
                  </a:outerShdw>
                </a:effectLst>
              </a:rPr>
              <a:t>lời</a:t>
            </a:r>
            <a:r>
              <a:rPr lang="en-GB"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24775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rPr>
              <a:t>Vạn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là</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vạn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tuế</a:t>
            </a:r>
            <a:r>
              <a:rPr lang="en-US" sz="5400" b="1" dirty="0">
                <a:solidFill>
                  <a:schemeClr val="bg1"/>
                </a:solidFill>
                <a:effectLst>
                  <a:outerShdw blurRad="38100" dist="38100" dir="2700000" algn="tl">
                    <a:srgbClr val="000000">
                      <a:alpha val="43137"/>
                    </a:srgbClr>
                  </a:outerShdw>
                </a:effectLst>
              </a:rPr>
              <a:t> ! </a:t>
            </a:r>
            <a:r>
              <a:rPr lang="en-US" sz="5400" b="1" dirty="0" err="1">
                <a:solidFill>
                  <a:schemeClr val="bg1"/>
                </a:solidFill>
                <a:effectLst>
                  <a:outerShdw blurRad="38100" dist="38100" dir="2700000" algn="tl">
                    <a:srgbClr val="000000">
                      <a:alpha val="43137"/>
                    </a:srgbClr>
                  </a:outerShdw>
                </a:effectLst>
              </a:rPr>
              <a:t>Vạn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là</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vạn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tuế</a:t>
            </a:r>
            <a:r>
              <a:rPr lang="en-US" sz="5400" b="1" dirty="0">
                <a:solidFill>
                  <a:schemeClr val="bg1"/>
                </a:solidFill>
                <a:effectLst>
                  <a:outerShdw blurRad="38100" dist="38100" dir="2700000" algn="tl">
                    <a:srgbClr val="000000">
                      <a:alpha val="43137"/>
                    </a:srgbClr>
                  </a:outerShdw>
                </a:effectLst>
              </a:rPr>
              <a:t> Con </a:t>
            </a:r>
            <a:r>
              <a:rPr lang="en-US" sz="5400" b="1" dirty="0" err="1">
                <a:solidFill>
                  <a:schemeClr val="bg1"/>
                </a:solidFill>
                <a:effectLst>
                  <a:outerShdw blurRad="38100" dist="38100" dir="2700000" algn="tl">
                    <a:srgbClr val="000000">
                      <a:alpha val="43137"/>
                    </a:srgbClr>
                  </a:outerShdw>
                </a:effectLst>
              </a:rPr>
              <a:t>Vua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Đa-vít</a:t>
            </a:r>
            <a:r>
              <a:rPr lang="en-US" sz="5400" b="1" dirty="0">
                <a:solidFill>
                  <a:schemeClr val="bg1"/>
                </a:solidFill>
                <a:effectLst>
                  <a:outerShdw blurRad="38100" dist="38100" dir="2700000" algn="tl">
                    <a:srgbClr val="000000">
                      <a:alpha val="43137"/>
                    </a:srgbClr>
                  </a:outerShdw>
                </a:effectLst>
              </a:rPr>
              <a:t> </a:t>
            </a:r>
            <a:r>
              <a:rPr lang="en-US" sz="5400" b="1" i="1" dirty="0">
                <a:solidFill>
                  <a:schemeClr val="bg1"/>
                </a:solidFill>
                <a:effectLst>
                  <a:outerShdw blurRad="38100" dist="38100" dir="2700000" algn="tl">
                    <a:srgbClr val="000000">
                      <a:alpha val="43137"/>
                    </a:srgbClr>
                  </a:outerShdw>
                </a:effectLst>
              </a:rPr>
              <a:t>(</a:t>
            </a:r>
            <a:r>
              <a:rPr lang="en-US" sz="5400" b="1" i="1" dirty="0" err="1">
                <a:solidFill>
                  <a:srgbClr val="FFC000"/>
                </a:solidFill>
                <a:effectLst>
                  <a:outerShdw blurRad="38100" dist="38100" dir="2700000" algn="tl">
                    <a:srgbClr val="000000">
                      <a:alpha val="43137"/>
                    </a:srgbClr>
                  </a:outerShdw>
                </a:effectLst>
              </a:rPr>
              <a:t>vạn</a:t>
            </a:r>
            <a:r>
              <a:rPr lang="en-US" sz="5400" b="1" i="1" dirty="0">
                <a:solidFill>
                  <a:srgbClr val="FFC000"/>
                </a:solidFill>
                <a:effectLst>
                  <a:outerShdw blurRad="38100" dist="38100" dir="2700000" algn="tl">
                    <a:srgbClr val="000000">
                      <a:alpha val="43137"/>
                    </a:srgbClr>
                  </a:outerShdw>
                </a:effectLst>
              </a:rPr>
              <a:t> </a:t>
            </a:r>
            <a:r>
              <a:rPr lang="en-US" sz="5400" b="1" i="1" dirty="0" err="1">
                <a:solidFill>
                  <a:srgbClr val="FFC000"/>
                </a:solidFill>
                <a:effectLst>
                  <a:outerShdw blurRad="38100" dist="38100" dir="2700000" algn="tl">
                    <a:srgbClr val="000000">
                      <a:alpha val="43137"/>
                    </a:srgbClr>
                  </a:outerShdw>
                </a:effectLst>
              </a:rPr>
              <a:t>tuế</a:t>
            </a:r>
            <a:r>
              <a:rPr lang="en-US" sz="5400" b="1" i="1" dirty="0">
                <a:solidFill>
                  <a:srgbClr val="FFC000"/>
                </a:solidFill>
                <a:effectLst>
                  <a:outerShdw blurRad="38100" dist="38100" dir="2700000" algn="tl">
                    <a:srgbClr val="000000">
                      <a:alpha val="43137"/>
                    </a:srgbClr>
                  </a:outerShdw>
                </a:effectLst>
              </a:rPr>
              <a:t> ! </a:t>
            </a:r>
            <a:r>
              <a:rPr lang="en-US" sz="5400" b="1" i="1" dirty="0" err="1">
                <a:solidFill>
                  <a:srgbClr val="FFC000"/>
                </a:solidFill>
                <a:effectLst>
                  <a:outerShdw blurRad="38100" dist="38100" dir="2700000" algn="tl">
                    <a:srgbClr val="000000">
                      <a:alpha val="43137"/>
                    </a:srgbClr>
                  </a:outerShdw>
                </a:effectLst>
              </a:rPr>
              <a:t>vạn</a:t>
            </a:r>
            <a:r>
              <a:rPr lang="en-US" sz="5400" b="1" i="1" dirty="0">
                <a:solidFill>
                  <a:srgbClr val="FFC000"/>
                </a:solidFill>
                <a:effectLst>
                  <a:outerShdw blurRad="38100" dist="38100" dir="2700000" algn="tl">
                    <a:srgbClr val="000000">
                      <a:alpha val="43137"/>
                    </a:srgbClr>
                  </a:outerShdw>
                </a:effectLst>
              </a:rPr>
              <a:t> </a:t>
            </a:r>
            <a:r>
              <a:rPr lang="en-US" sz="5400" b="1" i="1" dirty="0" err="1">
                <a:solidFill>
                  <a:srgbClr val="FFC000"/>
                </a:solidFill>
                <a:effectLst>
                  <a:outerShdw blurRad="38100" dist="38100" dir="2700000" algn="tl">
                    <a:srgbClr val="000000">
                      <a:alpha val="43137"/>
                    </a:srgbClr>
                  </a:outerShdw>
                </a:effectLst>
              </a:rPr>
              <a:t>tuế</a:t>
            </a:r>
            <a:r>
              <a:rPr lang="en-US" sz="5400" b="1" i="1" dirty="0">
                <a:solidFill>
                  <a:srgbClr val="FFC0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 </a:t>
            </a:r>
            <a:r>
              <a:rPr lang="en-US" sz="5400" b="1" dirty="0" err="1">
                <a:solidFill>
                  <a:schemeClr val="bg1"/>
                </a:solidFill>
                <a:effectLst>
                  <a:outerShdw blurRad="38100" dist="38100" dir="2700000" algn="tl">
                    <a:srgbClr val="000000">
                      <a:alpha val="43137"/>
                    </a:srgbClr>
                  </a:outerShdw>
                </a:effectLst>
              </a:rPr>
              <a:t>Chúc</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tụng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Đấng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nhân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danh</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Chúa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mà</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đến</a:t>
            </a:r>
            <a:r>
              <a:rPr lang="en-US" sz="5400" b="1" dirty="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00897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sz="5400" b="1" dirty="0" smtClean="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Israel hãy mừng vui lên, vì hôm nay Ngài đến thăm người. Nào mau ra trải áo dọn đường tay giơ cao cành lá chúc tụng</a:t>
            </a:r>
            <a:r>
              <a:rPr lang="vi-VN" sz="5400" b="1" dirty="0" smtClean="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063365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rPr>
              <a:t>Vạn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là</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vạn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tuế</a:t>
            </a:r>
            <a:r>
              <a:rPr lang="en-US" sz="5400" b="1" dirty="0">
                <a:solidFill>
                  <a:schemeClr val="bg1"/>
                </a:solidFill>
                <a:effectLst>
                  <a:outerShdw blurRad="38100" dist="38100" dir="2700000" algn="tl">
                    <a:srgbClr val="000000">
                      <a:alpha val="43137"/>
                    </a:srgbClr>
                  </a:outerShdw>
                </a:effectLst>
              </a:rPr>
              <a:t> ! </a:t>
            </a:r>
            <a:r>
              <a:rPr lang="en-US" sz="5400" b="1" dirty="0" err="1">
                <a:solidFill>
                  <a:schemeClr val="bg1"/>
                </a:solidFill>
                <a:effectLst>
                  <a:outerShdw blurRad="38100" dist="38100" dir="2700000" algn="tl">
                    <a:srgbClr val="000000">
                      <a:alpha val="43137"/>
                    </a:srgbClr>
                  </a:outerShdw>
                </a:effectLst>
              </a:rPr>
              <a:t>Vạn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là</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vạn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tuế</a:t>
            </a:r>
            <a:r>
              <a:rPr lang="en-US" sz="5400" b="1" dirty="0">
                <a:solidFill>
                  <a:schemeClr val="bg1"/>
                </a:solidFill>
                <a:effectLst>
                  <a:outerShdw blurRad="38100" dist="38100" dir="2700000" algn="tl">
                    <a:srgbClr val="000000">
                      <a:alpha val="43137"/>
                    </a:srgbClr>
                  </a:outerShdw>
                </a:effectLst>
              </a:rPr>
              <a:t> Con </a:t>
            </a:r>
            <a:r>
              <a:rPr lang="en-US" sz="5400" b="1" dirty="0" err="1">
                <a:solidFill>
                  <a:schemeClr val="bg1"/>
                </a:solidFill>
                <a:effectLst>
                  <a:outerShdw blurRad="38100" dist="38100" dir="2700000" algn="tl">
                    <a:srgbClr val="000000">
                      <a:alpha val="43137"/>
                    </a:srgbClr>
                  </a:outerShdw>
                </a:effectLst>
              </a:rPr>
              <a:t>Vua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Đa-vít</a:t>
            </a:r>
            <a:r>
              <a:rPr lang="en-US" sz="5400" b="1" dirty="0">
                <a:solidFill>
                  <a:schemeClr val="bg1"/>
                </a:solidFill>
                <a:effectLst>
                  <a:outerShdw blurRad="38100" dist="38100" dir="2700000" algn="tl">
                    <a:srgbClr val="000000">
                      <a:alpha val="43137"/>
                    </a:srgbClr>
                  </a:outerShdw>
                </a:effectLst>
              </a:rPr>
              <a:t> </a:t>
            </a:r>
            <a:r>
              <a:rPr lang="en-US" sz="5400" b="1" i="1" dirty="0">
                <a:solidFill>
                  <a:schemeClr val="bg1"/>
                </a:solidFill>
                <a:effectLst>
                  <a:outerShdw blurRad="38100" dist="38100" dir="2700000" algn="tl">
                    <a:srgbClr val="000000">
                      <a:alpha val="43137"/>
                    </a:srgbClr>
                  </a:outerShdw>
                </a:effectLst>
              </a:rPr>
              <a:t>(</a:t>
            </a:r>
            <a:r>
              <a:rPr lang="en-US" sz="5400" b="1" i="1" dirty="0" err="1">
                <a:solidFill>
                  <a:srgbClr val="FFC000"/>
                </a:solidFill>
                <a:effectLst>
                  <a:outerShdw blurRad="38100" dist="38100" dir="2700000" algn="tl">
                    <a:srgbClr val="000000">
                      <a:alpha val="43137"/>
                    </a:srgbClr>
                  </a:outerShdw>
                </a:effectLst>
              </a:rPr>
              <a:t>vạn</a:t>
            </a:r>
            <a:r>
              <a:rPr lang="en-US" sz="5400" b="1" i="1" dirty="0">
                <a:solidFill>
                  <a:srgbClr val="FFC000"/>
                </a:solidFill>
                <a:effectLst>
                  <a:outerShdw blurRad="38100" dist="38100" dir="2700000" algn="tl">
                    <a:srgbClr val="000000">
                      <a:alpha val="43137"/>
                    </a:srgbClr>
                  </a:outerShdw>
                </a:effectLst>
              </a:rPr>
              <a:t> </a:t>
            </a:r>
            <a:r>
              <a:rPr lang="en-US" sz="5400" b="1" i="1" dirty="0" err="1">
                <a:solidFill>
                  <a:srgbClr val="FFC000"/>
                </a:solidFill>
                <a:effectLst>
                  <a:outerShdw blurRad="38100" dist="38100" dir="2700000" algn="tl">
                    <a:srgbClr val="000000">
                      <a:alpha val="43137"/>
                    </a:srgbClr>
                  </a:outerShdw>
                </a:effectLst>
              </a:rPr>
              <a:t>tuế</a:t>
            </a:r>
            <a:r>
              <a:rPr lang="en-US" sz="5400" b="1" i="1" dirty="0">
                <a:solidFill>
                  <a:srgbClr val="FFC000"/>
                </a:solidFill>
                <a:effectLst>
                  <a:outerShdw blurRad="38100" dist="38100" dir="2700000" algn="tl">
                    <a:srgbClr val="000000">
                      <a:alpha val="43137"/>
                    </a:srgbClr>
                  </a:outerShdw>
                </a:effectLst>
              </a:rPr>
              <a:t> ! </a:t>
            </a:r>
            <a:r>
              <a:rPr lang="en-US" sz="5400" b="1" i="1" dirty="0" err="1">
                <a:solidFill>
                  <a:srgbClr val="FFC000"/>
                </a:solidFill>
                <a:effectLst>
                  <a:outerShdw blurRad="38100" dist="38100" dir="2700000" algn="tl">
                    <a:srgbClr val="000000">
                      <a:alpha val="43137"/>
                    </a:srgbClr>
                  </a:outerShdw>
                </a:effectLst>
              </a:rPr>
              <a:t>vạn</a:t>
            </a:r>
            <a:r>
              <a:rPr lang="en-US" sz="5400" b="1" i="1" dirty="0">
                <a:solidFill>
                  <a:srgbClr val="FFC000"/>
                </a:solidFill>
                <a:effectLst>
                  <a:outerShdw blurRad="38100" dist="38100" dir="2700000" algn="tl">
                    <a:srgbClr val="000000">
                      <a:alpha val="43137"/>
                    </a:srgbClr>
                  </a:outerShdw>
                </a:effectLst>
              </a:rPr>
              <a:t> </a:t>
            </a:r>
            <a:r>
              <a:rPr lang="en-US" sz="5400" b="1" i="1" dirty="0" err="1">
                <a:solidFill>
                  <a:srgbClr val="FFC000"/>
                </a:solidFill>
                <a:effectLst>
                  <a:outerShdw blurRad="38100" dist="38100" dir="2700000" algn="tl">
                    <a:srgbClr val="000000">
                      <a:alpha val="43137"/>
                    </a:srgbClr>
                  </a:outerShdw>
                </a:effectLst>
              </a:rPr>
              <a:t>tuế</a:t>
            </a:r>
            <a:r>
              <a:rPr lang="en-US" sz="5400" b="1" i="1" dirty="0">
                <a:solidFill>
                  <a:srgbClr val="FFC000"/>
                </a:solidFill>
                <a:effectLst>
                  <a:outerShdw blurRad="38100" dist="38100" dir="2700000" algn="tl">
                    <a:srgbClr val="000000">
                      <a:alpha val="43137"/>
                    </a:srgbClr>
                  </a:outerShdw>
                </a:effectLst>
              </a:rPr>
              <a:t>)</a:t>
            </a:r>
            <a:r>
              <a:rPr lang="en-US" sz="5400" b="1" dirty="0">
                <a:solidFill>
                  <a:schemeClr val="bg1"/>
                </a:solidFill>
                <a:effectLst>
                  <a:outerShdw blurRad="38100" dist="38100" dir="2700000" algn="tl">
                    <a:srgbClr val="000000">
                      <a:alpha val="43137"/>
                    </a:srgbClr>
                  </a:outerShdw>
                </a:effectLst>
              </a:rPr>
              <a:t> ! </a:t>
            </a:r>
            <a:r>
              <a:rPr lang="en-US" sz="5400" b="1" dirty="0" err="1">
                <a:solidFill>
                  <a:schemeClr val="bg1"/>
                </a:solidFill>
                <a:effectLst>
                  <a:outerShdw blurRad="38100" dist="38100" dir="2700000" algn="tl">
                    <a:srgbClr val="000000">
                      <a:alpha val="43137"/>
                    </a:srgbClr>
                  </a:outerShdw>
                </a:effectLst>
              </a:rPr>
              <a:t>Chúc</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tụng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Đấng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nhân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danh</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Chúa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mà</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đến</a:t>
            </a:r>
            <a:r>
              <a:rPr lang="en-US" sz="5400" b="1" dirty="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282773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2969098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062103"/>
          </a:xfrm>
          <a:prstGeom prst="rect">
            <a:avLst/>
          </a:prstGeom>
        </p:spPr>
        <p:txBody>
          <a:bodyPr wrap="square">
            <a:spAutoFit/>
          </a:bodyPr>
          <a:lstStyle/>
          <a:p>
            <a:r>
              <a:rPr lang="en-US" sz="2800" b="1" u="sng" dirty="0" err="1" smtClean="0">
                <a:solidFill>
                  <a:srgbClr val="FFFF00"/>
                </a:solidFill>
              </a:rPr>
              <a:t>Bài</a:t>
            </a:r>
            <a:r>
              <a:rPr lang="en-US" sz="2800" b="1" u="sng" dirty="0" smtClean="0">
                <a:solidFill>
                  <a:srgbClr val="FFFF00"/>
                </a:solidFill>
              </a:rPr>
              <a:t> </a:t>
            </a:r>
            <a:r>
              <a:rPr lang="en-US" sz="2800" b="1" u="sng" dirty="0" err="1" smtClean="0">
                <a:solidFill>
                  <a:srgbClr val="FFFF00"/>
                </a:solidFill>
              </a:rPr>
              <a:t>Đọc</a:t>
            </a:r>
            <a:r>
              <a:rPr lang="en-US" sz="2800" b="1" u="sng" dirty="0" smtClean="0">
                <a:solidFill>
                  <a:srgbClr val="FFFF00"/>
                </a:solidFill>
              </a:rPr>
              <a:t> 1</a:t>
            </a:r>
          </a:p>
          <a:p>
            <a:r>
              <a:rPr lang="vi-VN" sz="2800" b="1" i="1" dirty="0" smtClean="0">
                <a:solidFill>
                  <a:schemeClr val="bg1"/>
                </a:solidFill>
              </a:rPr>
              <a:t>Tôi </a:t>
            </a:r>
            <a:r>
              <a:rPr lang="vi-VN" sz="2800" b="1" i="1" dirty="0">
                <a:solidFill>
                  <a:schemeClr val="bg1"/>
                </a:solidFill>
              </a:rPr>
              <a:t>đã không che mặt khi bị mắng nhiếc phỉ nhổ, tôi biết mình sẽ không phải thẹn thùng</a:t>
            </a:r>
            <a:r>
              <a:rPr lang="vi-VN" sz="2800" b="1" i="1" dirty="0" smtClean="0">
                <a:solidFill>
                  <a:schemeClr val="bg1"/>
                </a:solidFill>
              </a:rPr>
              <a:t>.</a:t>
            </a:r>
            <a:endParaRPr lang="vi-VN" sz="2800" b="1" i="1" dirty="0">
              <a:solidFill>
                <a:schemeClr val="bg1"/>
              </a:solidFill>
            </a:endParaRPr>
          </a:p>
          <a:p>
            <a:r>
              <a:rPr lang="vi-VN" sz="4400" b="1" dirty="0">
                <a:solidFill>
                  <a:srgbClr val="FFFF00"/>
                </a:solidFill>
              </a:rPr>
              <a:t>Bài trích sách ngôn sứ I-sai-a.</a:t>
            </a:r>
            <a:endParaRPr lang="en-US" sz="4400" b="1" dirty="0">
              <a:solidFill>
                <a:srgbClr val="FFFF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90500"/>
            <a:ext cx="3505200" cy="3505200"/>
          </a:xfrm>
          <a:prstGeom prst="rect">
            <a:avLst/>
          </a:prstGeom>
        </p:spPr>
      </p:pic>
    </p:spTree>
    <p:extLst>
      <p:ext uri="{BB962C8B-B14F-4D97-AF65-F5344CB8AC3E}">
        <p14:creationId xmlns:p14="http://schemas.microsoft.com/office/powerpoint/2010/main" val="4061017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685800" y="0"/>
            <a:ext cx="7772400" cy="5143500"/>
          </a:xfrm>
        </p:spPr>
        <p:txBody>
          <a:bodyPr/>
          <a:lstStyle/>
          <a:p>
            <a:r>
              <a:rPr lang="en-US" altLang="en-US" dirty="0">
                <a:solidFill>
                  <a:schemeClr val="bg1"/>
                </a:solidFill>
                <a:effectLst>
                  <a:outerShdw blurRad="38100" dist="38100" dir="2700000" algn="tl">
                    <a:srgbClr val="000000">
                      <a:alpha val="43137"/>
                    </a:srgbClr>
                  </a:outerShdw>
                </a:effectLst>
                <a:latin typeface="+mj-lt"/>
              </a:rPr>
              <a:t/>
            </a:r>
            <a:br>
              <a:rPr lang="en-US" altLang="en-US" dirty="0">
                <a:solidFill>
                  <a:schemeClr val="bg1"/>
                </a:solidFill>
                <a:effectLst>
                  <a:outerShdw blurRad="38100" dist="38100" dir="2700000" algn="tl">
                    <a:srgbClr val="000000">
                      <a:alpha val="43137"/>
                    </a:srgbClr>
                  </a:outerShdw>
                </a:effectLst>
                <a:latin typeface="+mj-lt"/>
              </a:rPr>
            </a:br>
            <a:endParaRPr lang="en-US" altLang="en-US" dirty="0">
              <a:solidFill>
                <a:schemeClr val="bg1"/>
              </a:solidFill>
              <a:effectLst>
                <a:outerShdw blurRad="38100" dist="38100" dir="2700000" algn="tl">
                  <a:srgbClr val="000000">
                    <a:alpha val="43137"/>
                  </a:srgbClr>
                </a:outerShdw>
              </a:effectLst>
              <a:latin typeface="+mj-lt"/>
            </a:endParaRPr>
          </a:p>
        </p:txBody>
      </p:sp>
      <p:sp>
        <p:nvSpPr>
          <p:cNvPr id="139268" name="Rectangle 4"/>
          <p:cNvSpPr>
            <a:spLocks noChangeArrowheads="1"/>
          </p:cNvSpPr>
          <p:nvPr/>
        </p:nvSpPr>
        <p:spPr bwMode="auto">
          <a:xfrm>
            <a:off x="3962400" y="0"/>
            <a:ext cx="2904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971800" y="2571750"/>
            <a:ext cx="5838728" cy="2308324"/>
          </a:xfrm>
          <a:prstGeom prst="rect">
            <a:avLst/>
          </a:prstGeom>
        </p:spPr>
        <p:txBody>
          <a:bodyPr wrap="square">
            <a:spAutoFit/>
          </a:bodyPr>
          <a:lstStyle/>
          <a:p>
            <a:pPr algn="ct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Thánh</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Vịnh</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21</a:t>
            </a:r>
            <a:b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Lm Kim Long</a:t>
            </a:r>
            <a:b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b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05 </a:t>
            </a:r>
            <a:r>
              <a:rPr lang="en-US" sz="4800" b="1" dirty="0" err="1" smtClean="0">
                <a:solidFill>
                  <a:schemeClr val="bg1"/>
                </a:solidFill>
                <a:effectLst>
                  <a:outerShdw blurRad="38100" dist="38100" dir="2700000" algn="tl">
                    <a:srgbClr val="000000">
                      <a:alpha val="43137"/>
                    </a:srgbClr>
                  </a:outerShdw>
                </a:effectLst>
                <a:latin typeface="+mj-lt"/>
                <a:cs typeface="Times New Roman" pitchFamily="18" charset="0"/>
              </a:rPr>
              <a:t>Câu</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39499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a:t>
            </a:r>
          </a:p>
        </p:txBody>
      </p:sp>
    </p:spTree>
    <p:extLst>
      <p:ext uri="{BB962C8B-B14F-4D97-AF65-F5344CB8AC3E}">
        <p14:creationId xmlns:p14="http://schemas.microsoft.com/office/powerpoint/2010/main" val="3139893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Bao người nhiếc mắng, vừa thấy bóng con là họ đã chê bai: Tên này luôn kính tin Chúa Trời, nếu thương tình, hẳn là Ngài lo giải thoát</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3063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b="1" dirty="0" smtClean="0">
                <a:solidFill>
                  <a:srgbClr val="FFFF00"/>
                </a:solidFill>
                <a:latin typeface="+mj-lt"/>
                <a:cs typeface="Times New Roman" pitchFamily="18" charset="0"/>
              </a:rPr>
              <a:t>TẬP HÁT CỘNG ĐOÀN</a:t>
            </a:r>
            <a:endParaRPr lang="en-US" b="1" dirty="0">
              <a:solidFill>
                <a:srgbClr val="FFFF00"/>
              </a:solidFill>
              <a:latin typeface="+mj-lt"/>
              <a:cs typeface="Times New Roman" pitchFamily="18" charset="0"/>
            </a:endParaRPr>
          </a:p>
        </p:txBody>
      </p:sp>
    </p:spTree>
    <p:extLst>
      <p:ext uri="{BB962C8B-B14F-4D97-AF65-F5344CB8AC3E}">
        <p14:creationId xmlns:p14="http://schemas.microsoft.com/office/powerpoint/2010/main" val="3024185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a:t>
            </a:r>
          </a:p>
        </p:txBody>
      </p:sp>
    </p:spTree>
    <p:extLst>
      <p:ext uri="{BB962C8B-B14F-4D97-AF65-F5344CB8AC3E}">
        <p14:creationId xmlns:p14="http://schemas.microsoft.com/office/powerpoint/2010/main" val="4179076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rPr>
              <a:t>Ác thù xấn tới, tựa lũ chó vây chặt, đâm thủng chân tay. Xương xẩu con đếm xem vắn dài, mắt căm hờn nhìn chòng chọc con nhạo báng. </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80477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a:t>
            </a:r>
          </a:p>
        </p:txBody>
      </p:sp>
    </p:spTree>
    <p:extLst>
      <p:ext uri="{BB962C8B-B14F-4D97-AF65-F5344CB8AC3E}">
        <p14:creationId xmlns:p14="http://schemas.microsoft.com/office/powerpoint/2010/main" val="1154180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rPr>
              <a:t>Chia phần áo khoác, còn chiếc áo trong họ cũng bắt thăm luôn. Ôi lạy Thiên Chúa con nương nhờ, cứu con cùng, Ngài đừng lìa xa, bỏ thí. </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60674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a:t>
            </a:r>
          </a:p>
        </p:txBody>
      </p:sp>
    </p:spTree>
    <p:extLst>
      <p:ext uri="{BB962C8B-B14F-4D97-AF65-F5344CB8AC3E}">
        <p14:creationId xmlns:p14="http://schemas.microsoft.com/office/powerpoint/2010/main" val="25873225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Tk4:</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i="0" dirty="0">
                <a:solidFill>
                  <a:schemeClr val="bg1"/>
                </a:solidFill>
                <a:effectLst>
                  <a:outerShdw blurRad="38100" dist="38100" dir="2700000" algn="tl">
                    <a:srgbClr val="000000">
                      <a:alpha val="43137"/>
                    </a:srgbClr>
                  </a:outerShdw>
                </a:effectLst>
                <a:latin typeface="+mj-lt"/>
              </a:rPr>
              <a:t>Con nguyện mãi mãi, truyền bá Thánh Danh Ngài cho khắp anh em. Xin được lên tiếng nơi công hội, tiến dâng Ngài một bài ngợi ca mừng kính. </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963288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a:t>
            </a:r>
          </a:p>
        </p:txBody>
      </p:sp>
    </p:spTree>
    <p:extLst>
      <p:ext uri="{BB962C8B-B14F-4D97-AF65-F5344CB8AC3E}">
        <p14:creationId xmlns:p14="http://schemas.microsoft.com/office/powerpoint/2010/main" val="23086933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Tk5:</a:t>
            </a:r>
            <a:r>
              <a:rPr lang="vi-VN" sz="5400" b="0" i="0" dirty="0">
                <a:solidFill>
                  <a:schemeClr val="bg1"/>
                </a:solidFill>
                <a:effectLst>
                  <a:outerShdw blurRad="38100" dist="38100" dir="2700000" algn="tl">
                    <a:srgbClr val="000000">
                      <a:alpha val="43137"/>
                    </a:srgbClr>
                  </a:outerShdw>
                </a:effectLst>
                <a:latin typeface="+mj-lt"/>
              </a:rPr>
              <a:t> </a:t>
            </a:r>
            <a:r>
              <a:rPr lang="vi-VN" sz="5600" b="1" i="0" dirty="0">
                <a:solidFill>
                  <a:schemeClr val="bg1"/>
                </a:solidFill>
                <a:effectLst>
                  <a:outerShdw blurRad="38100" dist="38100" dir="2700000" algn="tl">
                    <a:srgbClr val="000000">
                      <a:alpha val="43137"/>
                    </a:srgbClr>
                  </a:outerShdw>
                </a:effectLst>
                <a:latin typeface="+mj-lt"/>
              </a:rPr>
              <a:t>Ai sợ kính Chúa, nào cất tiếng lên mà cung chúc tôn vinh. Miêu duệ Gia-cóp mau ca mừng, Ích-diên nào thần phục quyền uy của Chúa. </a:t>
            </a:r>
            <a:endParaRPr lang="en-US" sz="5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77195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66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a:t>
            </a:r>
          </a:p>
        </p:txBody>
      </p:sp>
    </p:spTree>
    <p:extLst>
      <p:ext uri="{BB962C8B-B14F-4D97-AF65-F5344CB8AC3E}">
        <p14:creationId xmlns:p14="http://schemas.microsoft.com/office/powerpoint/2010/main" val="16526927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350"/>
            <a:ext cx="5334000" cy="2744322"/>
          </a:xfrm>
          <a:prstGeom prst="rect">
            <a:avLst/>
          </a:prstGeom>
        </p:spPr>
      </p:pic>
      <p:sp>
        <p:nvSpPr>
          <p:cNvPr id="6" name="Rectangle 5"/>
          <p:cNvSpPr/>
          <p:nvPr/>
        </p:nvSpPr>
        <p:spPr>
          <a:xfrm>
            <a:off x="0" y="2647950"/>
            <a:ext cx="8229600" cy="2369880"/>
          </a:xfrm>
          <a:prstGeom prst="rect">
            <a:avLst/>
          </a:prstGeom>
        </p:spPr>
        <p:txBody>
          <a:bodyPr wrap="square">
            <a:spAutoFit/>
          </a:bodyPr>
          <a:lstStyle/>
          <a:p>
            <a:r>
              <a:rPr lang="en-US" sz="2800" b="1" u="sng" dirty="0" err="1" smtClean="0">
                <a:solidFill>
                  <a:srgbClr val="FFFF00"/>
                </a:solidFill>
              </a:rPr>
              <a:t>Bài</a:t>
            </a:r>
            <a:r>
              <a:rPr lang="en-US" sz="2800" b="1" u="sng" dirty="0" smtClean="0">
                <a:solidFill>
                  <a:srgbClr val="FFFF00"/>
                </a:solidFill>
              </a:rPr>
              <a:t> </a:t>
            </a:r>
            <a:r>
              <a:rPr lang="en-US" sz="2800" b="1" u="sng" dirty="0" err="1" smtClean="0">
                <a:solidFill>
                  <a:srgbClr val="FFFF00"/>
                </a:solidFill>
              </a:rPr>
              <a:t>Đọc</a:t>
            </a:r>
            <a:r>
              <a:rPr lang="en-US" sz="2800" b="1" u="sng" dirty="0" smtClean="0">
                <a:solidFill>
                  <a:srgbClr val="FFFF00"/>
                </a:solidFill>
              </a:rPr>
              <a:t> 2</a:t>
            </a:r>
          </a:p>
          <a:p>
            <a:r>
              <a:rPr lang="vi-VN" sz="2800" b="1" i="1" dirty="0">
                <a:solidFill>
                  <a:prstClr val="white"/>
                </a:solidFill>
              </a:rPr>
              <a:t>Đức Ki-tô đã tự khiêm tự hạ, nên Thiên Chúa đã siêu tôn Người</a:t>
            </a:r>
            <a:r>
              <a:rPr lang="vi-VN" sz="2800" b="1" i="1" dirty="0" smtClean="0">
                <a:solidFill>
                  <a:prstClr val="white"/>
                </a:solidFill>
              </a:rPr>
              <a:t>.</a:t>
            </a:r>
            <a:endParaRPr lang="vi-VN" sz="2800" b="1" i="1" dirty="0">
              <a:solidFill>
                <a:prstClr val="white"/>
              </a:solidFill>
            </a:endParaRPr>
          </a:p>
          <a:p>
            <a:r>
              <a:rPr lang="vi-VN" sz="3200" dirty="0">
                <a:solidFill>
                  <a:srgbClr val="FFFF00"/>
                </a:solidFill>
              </a:rPr>
              <a:t>Bài trích thư của thánh Phao-lô tông đồ gửi tín hữu Phi-líp-phê.</a:t>
            </a:r>
            <a:endParaRPr lang="en-US" sz="4800" dirty="0">
              <a:solidFill>
                <a:srgbClr val="FFFF00"/>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3200" y="-171450"/>
            <a:ext cx="3485589" cy="3485589"/>
          </a:xfrm>
          <a:prstGeom prst="rect">
            <a:avLst/>
          </a:prstGeom>
        </p:spPr>
      </p:pic>
    </p:spTree>
    <p:extLst>
      <p:ext uri="{BB962C8B-B14F-4D97-AF65-F5344CB8AC3E}">
        <p14:creationId xmlns:p14="http://schemas.microsoft.com/office/powerpoint/2010/main" val="4276349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sao</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nỡ</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bỏ</a:t>
            </a:r>
            <a:r>
              <a:rPr lang="en-US"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03643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vi-VN" sz="4800" b="1" i="0" dirty="0" smtClean="0">
                <a:solidFill>
                  <a:schemeClr val="bg1"/>
                </a:solidFill>
                <a:effectLst>
                  <a:outerShdw blurRad="38100" dist="38100" dir="2700000" algn="tl">
                    <a:srgbClr val="000000">
                      <a:alpha val="43137"/>
                    </a:srgbClr>
                  </a:outerShdw>
                </a:effectLst>
              </a:rPr>
              <a:t>Đức </a:t>
            </a:r>
            <a:r>
              <a:rPr lang="vi-VN" sz="4800" b="1" i="0" dirty="0">
                <a:solidFill>
                  <a:schemeClr val="bg1"/>
                </a:solidFill>
                <a:effectLst>
                  <a:outerShdw blurRad="38100" dist="38100" dir="2700000" algn="tl">
                    <a:srgbClr val="000000">
                      <a:alpha val="43137"/>
                    </a:srgbClr>
                  </a:outerShdw>
                </a:effectLst>
              </a:rPr>
              <a:t>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21848" y="133350"/>
            <a:ext cx="9144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FFFF00"/>
                </a:solidFill>
                <a:effectLst/>
                <a:uLnTx/>
                <a:uFillTx/>
                <a:latin typeface="+mj-lt"/>
                <a:ea typeface="+mn-ea"/>
                <a:cs typeface="+mn-cs"/>
              </a:rPr>
              <a:t>Câu xướng trước Phúc Âm</a:t>
            </a:r>
            <a:r>
              <a:rPr kumimoji="0" lang="vi-VN" sz="4000" b="1" i="0" u="sng" strike="noStrike" kern="1200" cap="none" spc="0" normalizeH="0" baseline="0" noProof="0" dirty="0" smtClean="0">
                <a:ln>
                  <a:noFill/>
                </a:ln>
                <a:solidFill>
                  <a:srgbClr val="FFFF00"/>
                </a:solidFill>
                <a:effectLst/>
                <a:uLnTx/>
                <a:uFillTx/>
                <a:latin typeface="+mj-lt"/>
                <a:ea typeface="+mn-ea"/>
                <a:cs typeface="+mn-cs"/>
              </a:rPr>
              <a:t>:</a:t>
            </a:r>
            <a:endParaRPr kumimoji="0" lang="en-US" sz="4000" b="1" i="0" u="sng" strike="noStrike" kern="1200" cap="none" spc="0" normalizeH="0" baseline="0" noProof="0" dirty="0">
              <a:ln>
                <a:noFill/>
              </a:ln>
              <a:solidFill>
                <a:srgbClr val="FFFF00"/>
              </a:solidFill>
              <a:effectLst/>
              <a:uLnTx/>
              <a:uFillTx/>
              <a:latin typeface="UTM American Sans"/>
              <a:ea typeface="+mn-ea"/>
              <a:cs typeface="+mn-cs"/>
            </a:endParaRPr>
          </a:p>
        </p:txBody>
      </p:sp>
    </p:spTree>
    <p:extLst>
      <p:ext uri="{BB962C8B-B14F-4D97-AF65-F5344CB8AC3E}">
        <p14:creationId xmlns:p14="http://schemas.microsoft.com/office/powerpoint/2010/main" val="19823270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6755156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181779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146192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04990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9843421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6391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26901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493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09671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Autofit/>
          </a:bodyPr>
          <a:lstStyle/>
          <a:p>
            <a:pPr algn="just"/>
            <a:r>
              <a:rPr lang="vi-VN" sz="4800" b="1" i="0" dirty="0" smtClean="0">
                <a:solidFill>
                  <a:schemeClr val="bg1"/>
                </a:solidFill>
                <a:effectLst>
                  <a:outerShdw blurRad="38100" dist="38100" dir="2700000" algn="tl">
                    <a:srgbClr val="000000">
                      <a:alpha val="43137"/>
                    </a:srgbClr>
                  </a:outerShdw>
                </a:effectLst>
              </a:rPr>
              <a:t>Đức </a:t>
            </a:r>
            <a:r>
              <a:rPr lang="vi-VN" sz="4800" b="1" i="0" dirty="0">
                <a:solidFill>
                  <a:schemeClr val="bg1"/>
                </a:solidFill>
                <a:effectLst>
                  <a:outerShdw blurRad="38100" dist="38100" dir="2700000" algn="tl">
                    <a:srgbClr val="000000">
                      <a:alpha val="43137"/>
                    </a:srgbClr>
                  </a:outerShdw>
                </a:effectLst>
              </a:rPr>
              <a:t>Ki-tô vì chúng ta đã vâng lời cho đến chết, và chết trên thập giá. </a:t>
            </a:r>
            <a:r>
              <a:rPr lang="vi-VN" sz="4800" b="1" dirty="0">
                <a:solidFill>
                  <a:schemeClr val="bg1"/>
                </a:solidFill>
                <a:effectLst>
                  <a:outerShdw blurRad="38100" dist="38100" dir="2700000" algn="tl">
                    <a:srgbClr val="000000">
                      <a:alpha val="43137"/>
                    </a:srgbClr>
                  </a:outerShdw>
                </a:effectLst>
              </a:rPr>
              <a:t>Vì thế, Thiên Chúa đã tôn vinh Người, ban cho Người một danh hiệu vượt trên mọi danh hiệu. </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21848" y="133350"/>
            <a:ext cx="9144000" cy="707886"/>
          </a:xfrm>
          <a:prstGeom prst="rect">
            <a:avLst/>
          </a:prstGeom>
          <a:noFill/>
        </p:spPr>
        <p:txBody>
          <a:bodyPr wrap="square" rtlCol="0">
            <a:spAutoFit/>
          </a:bodyPr>
          <a:lstStyle/>
          <a:p>
            <a:r>
              <a:rPr lang="vi-VN" sz="4000" b="1" u="sng" dirty="0">
                <a:solidFill>
                  <a:srgbClr val="FFFF00"/>
                </a:solidFill>
                <a:latin typeface="+mj-lt"/>
              </a:rPr>
              <a:t>Câu xướng trước Phúc Âm</a:t>
            </a:r>
            <a:r>
              <a:rPr lang="vi-VN" sz="4000" b="1" u="sng" dirty="0" smtClean="0">
                <a:solidFill>
                  <a:srgbClr val="FFFF00"/>
                </a:solidFill>
                <a:latin typeface="+mj-lt"/>
              </a:rPr>
              <a:t>:</a:t>
            </a:r>
            <a:endParaRPr lang="en-US" sz="4000" b="1" u="sng" dirty="0">
              <a:solidFill>
                <a:srgbClr val="FFFF00"/>
              </a:solidFill>
              <a:latin typeface="+mj-lt"/>
            </a:endParaRPr>
          </a:p>
        </p:txBody>
      </p:sp>
    </p:spTree>
    <p:extLst>
      <p:ext uri="{BB962C8B-B14F-4D97-AF65-F5344CB8AC3E}">
        <p14:creationId xmlns:p14="http://schemas.microsoft.com/office/powerpoint/2010/main" val="3651281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67768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402783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532652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829770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09564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514600" y="1971586"/>
            <a:ext cx="6629400" cy="2554545"/>
          </a:xfrm>
          <a:prstGeom prst="rect">
            <a:avLst/>
          </a:prstGeom>
        </p:spPr>
        <p:txBody>
          <a:bodyPr wrap="square">
            <a:spAutoFit/>
          </a:bodyPr>
          <a:lstStyle/>
          <a:p>
            <a:r>
              <a:rPr lang="en-US" sz="3200" dirty="0">
                <a:solidFill>
                  <a:schemeClr val="bg1"/>
                </a:solidFill>
              </a:rPr>
              <a:t>H</a:t>
            </a:r>
            <a:r>
              <a:rPr lang="vi-VN" sz="3200" dirty="0" smtClean="0">
                <a:solidFill>
                  <a:schemeClr val="bg1"/>
                </a:solidFill>
              </a:rPr>
              <a:t>ôm </a:t>
            </a:r>
            <a:r>
              <a:rPr lang="vi-VN" sz="3200" dirty="0">
                <a:solidFill>
                  <a:schemeClr val="bg1"/>
                </a:solidFill>
              </a:rPr>
              <a:t>nay bước vào Tuần Thánh, Hội thánh mời gọi các Kitô hữu bước theo Đức Giêsu trên đường thập giá, để được phục sinh với Người trong cuộc sống mới.</a:t>
            </a:r>
            <a:endParaRPr lang="en-US" sz="3200" dirty="0">
              <a:solidFill>
                <a:schemeClr val="bg1"/>
              </a:solidFill>
            </a:endParaRPr>
          </a:p>
        </p:txBody>
      </p:sp>
      <p:sp>
        <p:nvSpPr>
          <p:cNvPr id="4" name="Rectangle 3"/>
          <p:cNvSpPr/>
          <p:nvPr/>
        </p:nvSpPr>
        <p:spPr>
          <a:xfrm>
            <a:off x="2514600" y="590550"/>
            <a:ext cx="6172200" cy="1200329"/>
          </a:xfrm>
          <a:prstGeom prst="rect">
            <a:avLst/>
          </a:prstGeom>
        </p:spPr>
        <p:txBody>
          <a:bodyPr wrap="square">
            <a:spAutoFit/>
          </a:bodyPr>
          <a:lstStyle/>
          <a:p>
            <a:pPr algn="ctr"/>
            <a:r>
              <a:rPr lang="en-US" sz="3600" dirty="0" smtClean="0">
                <a:solidFill>
                  <a:srgbClr val="FFFF00"/>
                </a:solidFill>
              </a:rPr>
              <a:t>LỜI NGUYỆN TÍN HỮU</a:t>
            </a:r>
          </a:p>
          <a:p>
            <a:pPr algn="ctr"/>
            <a:r>
              <a:rPr lang="en-US" sz="3600" dirty="0" smtClean="0">
                <a:solidFill>
                  <a:srgbClr val="FFFF00"/>
                </a:solidFill>
              </a:rPr>
              <a:t>CHÚA NHẬT LỄ LÁ NĂM B</a:t>
            </a:r>
            <a:endParaRPr lang="en-US" sz="3600" dirty="0">
              <a:solidFill>
                <a:srgbClr val="FFFF00"/>
              </a:solidFill>
            </a:endParaRPr>
          </a:p>
        </p:txBody>
      </p:sp>
    </p:spTree>
    <p:extLst>
      <p:ext uri="{BB962C8B-B14F-4D97-AF65-F5344CB8AC3E}">
        <p14:creationId xmlns:p14="http://schemas.microsoft.com/office/powerpoint/2010/main" val="997828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1430"/>
            <a:ext cx="6248400" cy="2647967"/>
          </a:xfrm>
        </p:spPr>
        <p:txBody>
          <a:bodyPr>
            <a:noAutofit/>
          </a:bodyPr>
          <a:lstStyle/>
          <a:p>
            <a:r>
              <a:rPr lang="en-US"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dirty="0" smtClean="0">
                <a:solidFill>
                  <a:srgbClr val="FFFF00"/>
                </a:solidFill>
                <a:effectLst>
                  <a:outerShdw blurRad="38100" dist="38100" dir="2700000" algn="tl">
                    <a:srgbClr val="000000">
                      <a:alpha val="43137"/>
                    </a:srgbClr>
                  </a:outerShdw>
                </a:effectLst>
                <a:latin typeface="+mj-lt"/>
                <a:cs typeface="Times New Roman" pitchFamily="18" charset="0"/>
              </a:rPr>
              <a:t>CON XIN TIẾN DÂNG</a:t>
            </a:r>
            <a:r>
              <a:rPr lang="en-US"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i="1" dirty="0">
                <a:solidFill>
                  <a:schemeClr val="bg1"/>
                </a:solidFill>
                <a:effectLst>
                  <a:outerShdw blurRad="38100" dist="38100" dir="2700000" algn="tl">
                    <a:srgbClr val="000000">
                      <a:alpha val="43137"/>
                    </a:srgbClr>
                  </a:outerShdw>
                </a:effectLst>
                <a:latin typeface="+mj-lt"/>
                <a:cs typeface="Times New Roman" pitchFamily="18" charset="0"/>
              </a:rPr>
              <a:t>Lm. </a:t>
            </a: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Kim Long</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0"/>
            <a:ext cx="6364143" cy="5143500"/>
          </a:xfrm>
          <a:prstGeom prst="rect">
            <a:avLst/>
          </a:prstGeom>
        </p:spPr>
      </p:pic>
    </p:spTree>
    <p:extLst>
      <p:ext uri="{BB962C8B-B14F-4D97-AF65-F5344CB8AC3E}">
        <p14:creationId xmlns:p14="http://schemas.microsoft.com/office/powerpoint/2010/main" val="30485380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Đk</a:t>
            </a:r>
            <a:r>
              <a:rPr lang="en-US" altLang="en-US" sz="6000"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a:t>
            </a:r>
            <a:r>
              <a:rPr lang="en-US" altLang="en-US" sz="6000"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rPr>
              <a:t>Con xin tiến dâng lên này rượu nho cùng bánh miến: Hương kinh ngát bay triền miên, tung hô Chúa bao dịu hiền.</a:t>
            </a:r>
            <a:endParaRPr lang="en-US" sz="60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6549459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GB" sz="6000" b="1" u="sng" dirty="0">
                <a:solidFill>
                  <a:srgbClr val="FFFF00"/>
                </a:solidFill>
                <a:effectLst>
                  <a:outerShdw blurRad="38100" dist="38100" dir="2700000" algn="tl">
                    <a:srgbClr val="000000">
                      <a:alpha val="43137"/>
                    </a:srgbClr>
                  </a:outerShdw>
                </a:effectLst>
              </a:rPr>
              <a:t>T</a:t>
            </a:r>
            <a:r>
              <a:rPr lang="en-US" sz="6000" b="1" i="0" u="sng" dirty="0" smtClean="0">
                <a:solidFill>
                  <a:srgbClr val="FFFF00"/>
                </a:solidFill>
                <a:effectLst>
                  <a:outerShdw blurRad="38100" dist="38100" dir="2700000" algn="tl">
                    <a:srgbClr val="000000">
                      <a:alpha val="43137"/>
                    </a:srgbClr>
                  </a:outerShdw>
                </a:effectLst>
                <a:cs typeface="Times New Roman" panose="02020603050405020304" pitchFamily="18" charset="0"/>
              </a:rPr>
              <a:t>k1</a:t>
            </a:r>
            <a:r>
              <a:rPr lang="vi-VN" sz="6000" b="1" i="0" u="sng" dirty="0" smtClean="0">
                <a:solidFill>
                  <a:srgbClr val="FFFF00"/>
                </a:solidFill>
                <a:effectLst>
                  <a:outerShdw blurRad="38100" dist="38100" dir="2700000" algn="tl">
                    <a:srgbClr val="000000">
                      <a:alpha val="43137"/>
                    </a:srgbClr>
                  </a:outerShdw>
                </a:effectLst>
              </a:rPr>
              <a:t>:</a:t>
            </a:r>
            <a:r>
              <a:rPr lang="vi-VN" sz="6000" b="1" i="0" dirty="0" smtClean="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Bánh</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miến</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này</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tinh</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trắng</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và</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đây</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tấm</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linh</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hồn</a:t>
            </a:r>
            <a:r>
              <a:rPr lang="en-US" sz="6000" b="1" dirty="0">
                <a:solidFill>
                  <a:schemeClr val="bg1"/>
                </a:solidFill>
                <a:effectLst>
                  <a:outerShdw blurRad="38100" dist="38100" dir="2700000" algn="tl">
                    <a:srgbClr val="000000">
                      <a:alpha val="43137"/>
                    </a:srgbClr>
                  </a:outerShdw>
                </a:effectLst>
              </a:rPr>
              <a:t> con. </a:t>
            </a:r>
            <a:r>
              <a:rPr lang="en-US" sz="6000" b="1" dirty="0" err="1">
                <a:solidFill>
                  <a:schemeClr val="bg1"/>
                </a:solidFill>
                <a:effectLst>
                  <a:outerShdw blurRad="38100" dist="38100" dir="2700000" algn="tl">
                    <a:srgbClr val="000000">
                      <a:alpha val="43137"/>
                    </a:srgbClr>
                  </a:outerShdw>
                </a:effectLst>
              </a:rPr>
              <a:t>Thắm</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thiết</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niềm</a:t>
            </a:r>
            <a:r>
              <a:rPr lang="en-US" sz="6000" b="1" dirty="0">
                <a:solidFill>
                  <a:schemeClr val="bg1"/>
                </a:solidFill>
                <a:effectLst>
                  <a:outerShdw blurRad="38100" dist="38100" dir="2700000" algn="tl">
                    <a:srgbClr val="000000">
                      <a:alpha val="43137"/>
                    </a:srgbClr>
                  </a:outerShdw>
                </a:effectLst>
              </a:rPr>
              <a:t> tin </a:t>
            </a:r>
            <a:r>
              <a:rPr lang="en-US" sz="6000" b="1" dirty="0" err="1">
                <a:solidFill>
                  <a:schemeClr val="bg1"/>
                </a:solidFill>
                <a:effectLst>
                  <a:outerShdw blurRad="38100" dist="38100" dir="2700000" algn="tl">
                    <a:srgbClr val="000000">
                      <a:alpha val="43137"/>
                    </a:srgbClr>
                  </a:outerShdw>
                </a:effectLst>
              </a:rPr>
              <a:t>yêu</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dâng</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về</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Thiên</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Chúa</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uy</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quyền</a:t>
            </a:r>
            <a:r>
              <a:rPr lang="en-US" sz="6000" b="1" dirty="0">
                <a:solidFill>
                  <a:schemeClr val="bg1"/>
                </a:solidFill>
                <a:effectLst>
                  <a:outerShdw blurRad="38100" dist="38100" dir="2700000" algn="tl">
                    <a:srgbClr val="000000">
                      <a:alpha val="43137"/>
                    </a:srgbClr>
                  </a:outerShdw>
                </a:effectLst>
              </a:rPr>
              <a:t>.</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679527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Đk</a:t>
            </a:r>
            <a:r>
              <a:rPr lang="en-US" altLang="en-US" sz="6000"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a:t>
            </a:r>
            <a:r>
              <a:rPr lang="en-US" altLang="en-US" sz="6000"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rPr>
              <a:t>Con xin tiến dâng lên này rượu nho cùng bánh miến: Hương kinh ngát bay triền miên, tung hô Chúa bao dịu hiền.</a:t>
            </a:r>
            <a:endParaRPr lang="en-US" sz="60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170640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6859656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GB" sz="6000" b="1" u="sng" dirty="0">
                <a:solidFill>
                  <a:srgbClr val="FFFF00"/>
                </a:solidFill>
                <a:effectLst>
                  <a:outerShdw blurRad="38100" dist="38100" dir="2700000" algn="tl">
                    <a:srgbClr val="000000">
                      <a:alpha val="43137"/>
                    </a:srgbClr>
                  </a:outerShdw>
                </a:effectLst>
              </a:rPr>
              <a:t>T</a:t>
            </a:r>
            <a:r>
              <a:rPr lang="en-US" sz="6000" b="1" i="0" u="sng" dirty="0" smtClean="0">
                <a:solidFill>
                  <a:srgbClr val="FFFF00"/>
                </a:solidFill>
                <a:effectLst>
                  <a:outerShdw blurRad="38100" dist="38100" dir="2700000" algn="tl">
                    <a:srgbClr val="000000">
                      <a:alpha val="43137"/>
                    </a:srgbClr>
                  </a:outerShdw>
                </a:effectLst>
                <a:cs typeface="Times New Roman" panose="02020603050405020304" pitchFamily="18" charset="0"/>
              </a:rPr>
              <a:t>k2</a:t>
            </a:r>
            <a:r>
              <a:rPr lang="vi-VN" sz="6000" b="1" i="0" u="sng" dirty="0" smtClean="0">
                <a:solidFill>
                  <a:srgbClr val="FFFF00"/>
                </a:solidFill>
                <a:effectLst>
                  <a:outerShdw blurRad="38100" dist="38100" dir="2700000" algn="tl">
                    <a:srgbClr val="000000">
                      <a:alpha val="43137"/>
                    </a:srgbClr>
                  </a:outerShdw>
                </a:effectLst>
              </a:rPr>
              <a:t>:</a:t>
            </a:r>
            <a:r>
              <a:rPr lang="vi-VN" sz="6000" b="1" i="0" dirty="0" smtClean="0">
                <a:solidFill>
                  <a:schemeClr val="bg1"/>
                </a:solidFill>
                <a:effectLst>
                  <a:outerShdw blurRad="38100" dist="38100" dir="2700000" algn="tl">
                    <a:srgbClr val="000000">
                      <a:alpha val="43137"/>
                    </a:srgbClr>
                  </a:outerShdw>
                </a:effectLst>
              </a:rPr>
              <a:t> </a:t>
            </a:r>
            <a:r>
              <a:rPr lang="vi-VN" sz="6000" b="1" dirty="0">
                <a:solidFill>
                  <a:schemeClr val="bg1"/>
                </a:solidFill>
                <a:effectLst>
                  <a:outerShdw blurRad="38100" dist="38100" dir="2700000" algn="tl">
                    <a:srgbClr val="000000">
                      <a:alpha val="43137"/>
                    </a:srgbClr>
                  </a:outerShdw>
                </a:effectLst>
              </a:rPr>
              <a:t>Chén cứu độ nhân thế này con tiến dâng thành tâm. Tiếng khấn nguyện bay cao như trầm hương trước Thiên tòa.</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791789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Đk</a:t>
            </a:r>
            <a:r>
              <a:rPr lang="en-US" altLang="en-US" sz="6000"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a:t>
            </a:r>
            <a:r>
              <a:rPr lang="en-US" altLang="en-US" sz="6000"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rPr>
              <a:t>Con xin tiến dâng lên này rượu nho cùng bánh miến: Hương kinh ngát bay triền miên, tung hô Chúa bao dịu hiền.</a:t>
            </a:r>
            <a:endParaRPr lang="en-US" sz="60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1019158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GB" sz="6000" b="1" u="sng" dirty="0">
                <a:solidFill>
                  <a:srgbClr val="FFFF00"/>
                </a:solidFill>
                <a:effectLst>
                  <a:outerShdw blurRad="38100" dist="38100" dir="2700000" algn="tl">
                    <a:srgbClr val="000000">
                      <a:alpha val="43137"/>
                    </a:srgbClr>
                  </a:outerShdw>
                </a:effectLst>
              </a:rPr>
              <a:t>T</a:t>
            </a:r>
            <a:r>
              <a:rPr lang="en-US" sz="6000" b="1" i="0" u="sng" dirty="0" smtClean="0">
                <a:solidFill>
                  <a:srgbClr val="FFFF00"/>
                </a:solidFill>
                <a:effectLst>
                  <a:outerShdw blurRad="38100" dist="38100" dir="2700000" algn="tl">
                    <a:srgbClr val="000000">
                      <a:alpha val="43137"/>
                    </a:srgbClr>
                  </a:outerShdw>
                </a:effectLst>
                <a:cs typeface="Times New Roman" panose="02020603050405020304" pitchFamily="18" charset="0"/>
              </a:rPr>
              <a:t>k3</a:t>
            </a:r>
            <a:r>
              <a:rPr lang="vi-VN" sz="6000" b="1" i="0" u="sng" dirty="0" smtClean="0">
                <a:solidFill>
                  <a:srgbClr val="FFFF00"/>
                </a:solidFill>
                <a:effectLst>
                  <a:outerShdw blurRad="38100" dist="38100" dir="2700000" algn="tl">
                    <a:srgbClr val="000000">
                      <a:alpha val="43137"/>
                    </a:srgbClr>
                  </a:outerShdw>
                </a:effectLst>
              </a:rPr>
              <a:t>:</a:t>
            </a:r>
            <a:r>
              <a:rPr lang="vi-VN" sz="6000" b="1" i="0" dirty="0" smtClean="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Bánh</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miến</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này</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tinh</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trắng</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và</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đây</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tấm</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linh</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hồn</a:t>
            </a:r>
            <a:r>
              <a:rPr lang="en-US" sz="6000" b="1" dirty="0">
                <a:solidFill>
                  <a:schemeClr val="bg1"/>
                </a:solidFill>
                <a:effectLst>
                  <a:outerShdw blurRad="38100" dist="38100" dir="2700000" algn="tl">
                    <a:srgbClr val="000000">
                      <a:alpha val="43137"/>
                    </a:srgbClr>
                  </a:outerShdw>
                </a:effectLst>
              </a:rPr>
              <a:t> con. </a:t>
            </a:r>
            <a:r>
              <a:rPr lang="en-US" sz="6000" b="1" dirty="0" err="1">
                <a:solidFill>
                  <a:schemeClr val="bg1"/>
                </a:solidFill>
                <a:effectLst>
                  <a:outerShdw blurRad="38100" dist="38100" dir="2700000" algn="tl">
                    <a:srgbClr val="000000">
                      <a:alpha val="43137"/>
                    </a:srgbClr>
                  </a:outerShdw>
                </a:effectLst>
              </a:rPr>
              <a:t>Thắm</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thiết</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niềm</a:t>
            </a:r>
            <a:r>
              <a:rPr lang="en-US" sz="6000" b="1" dirty="0">
                <a:solidFill>
                  <a:schemeClr val="bg1"/>
                </a:solidFill>
                <a:effectLst>
                  <a:outerShdw blurRad="38100" dist="38100" dir="2700000" algn="tl">
                    <a:srgbClr val="000000">
                      <a:alpha val="43137"/>
                    </a:srgbClr>
                  </a:outerShdw>
                </a:effectLst>
              </a:rPr>
              <a:t> tin </a:t>
            </a:r>
            <a:r>
              <a:rPr lang="en-US" sz="6000" b="1" dirty="0" err="1">
                <a:solidFill>
                  <a:schemeClr val="bg1"/>
                </a:solidFill>
                <a:effectLst>
                  <a:outerShdw blurRad="38100" dist="38100" dir="2700000" algn="tl">
                    <a:srgbClr val="000000">
                      <a:alpha val="43137"/>
                    </a:srgbClr>
                  </a:outerShdw>
                </a:effectLst>
              </a:rPr>
              <a:t>yêu</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dâng</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về</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Thiên</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Chúa</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uy</a:t>
            </a:r>
            <a:r>
              <a:rPr lang="en-US" sz="6000" b="1" dirty="0">
                <a:solidFill>
                  <a:schemeClr val="bg1"/>
                </a:solidFill>
                <a:effectLst>
                  <a:outerShdw blurRad="38100" dist="38100" dir="2700000" algn="tl">
                    <a:srgbClr val="000000">
                      <a:alpha val="43137"/>
                    </a:srgbClr>
                  </a:outerShdw>
                </a:effectLst>
              </a:rPr>
              <a:t> </a:t>
            </a:r>
            <a:r>
              <a:rPr lang="en-US" sz="6000" b="1" dirty="0" err="1">
                <a:solidFill>
                  <a:schemeClr val="bg1"/>
                </a:solidFill>
                <a:effectLst>
                  <a:outerShdw blurRad="38100" dist="38100" dir="2700000" algn="tl">
                    <a:srgbClr val="000000">
                      <a:alpha val="43137"/>
                    </a:srgbClr>
                  </a:outerShdw>
                </a:effectLst>
              </a:rPr>
              <a:t>quyền</a:t>
            </a:r>
            <a:r>
              <a:rPr lang="en-US" sz="6000" b="1" dirty="0">
                <a:solidFill>
                  <a:schemeClr val="bg1"/>
                </a:solidFill>
                <a:effectLst>
                  <a:outerShdw blurRad="38100" dist="38100" dir="2700000" algn="tl">
                    <a:srgbClr val="000000">
                      <a:alpha val="43137"/>
                    </a:srgbClr>
                  </a:outerShdw>
                </a:effectLst>
              </a:rPr>
              <a:t>.</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503427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altLang="en-US" sz="6000" b="1" u="sng" dirty="0" err="1"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Đk</a:t>
            </a:r>
            <a:r>
              <a:rPr lang="en-US" altLang="en-US" sz="6000" b="1" u="sng" dirty="0" smtClean="0">
                <a:solidFill>
                  <a:srgbClr val="FFFF00"/>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a:t>
            </a:r>
            <a:r>
              <a:rPr lang="en-US" altLang="en-US" sz="6000" b="1" dirty="0" smtClean="0">
                <a:solidFill>
                  <a:schemeClr val="bg1"/>
                </a:solidFill>
                <a:effectLst>
                  <a:outerShdw blurRad="38100" dist="38100" dir="2700000" algn="tl">
                    <a:srgbClr val="000000">
                      <a:alpha val="43137"/>
                    </a:srgbClr>
                  </a:outerShdw>
                </a:effectLst>
                <a:ea typeface="SimHei" panose="02010609060101010101" pitchFamily="49" charset="-122"/>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rPr>
              <a:t>Con xin tiến dâng lên này rượu nho cùng bánh miến: Hương kinh ngát bay triền miên, tung hô Chúa bao dịu hiền.</a:t>
            </a:r>
            <a:endParaRPr lang="en-US" sz="60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076479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2961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5760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37762391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nSpc>
                <a:spcPct val="120000"/>
              </a:lnSpc>
            </a:pP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smtClean="0">
                <a:solidFill>
                  <a:srgbClr val="FFFF00"/>
                </a:solidFill>
                <a:effectLst>
                  <a:outerShdw blurRad="38100" dist="38100" dir="2700000" algn="tl">
                    <a:srgbClr val="000000">
                      <a:alpha val="43137"/>
                    </a:srgbClr>
                  </a:outerShdw>
                </a:effectLst>
                <a:cs typeface="Times New Roman" pitchFamily="18" charset="0"/>
              </a:rPr>
              <a:t>ĐƯỜNG TÌNH THẬP GIÁ</a:t>
            </a:r>
            <a:br>
              <a:rPr lang="en-US" sz="6000" b="1" dirty="0" smtClean="0">
                <a:solidFill>
                  <a:srgbClr val="FFFF00"/>
                </a:solidFill>
                <a:effectLst>
                  <a:outerShdw blurRad="38100" dist="38100" dir="2700000" algn="tl">
                    <a:srgbClr val="000000">
                      <a:alpha val="43137"/>
                    </a:srgbClr>
                  </a:outerShdw>
                </a:effectLst>
                <a:cs typeface="Times New Roman" pitchFamily="18" charset="0"/>
              </a:rPr>
            </a:b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sz="4000" b="1" i="1" dirty="0" smtClean="0">
                <a:solidFill>
                  <a:schemeClr val="bg1"/>
                </a:solidFill>
                <a:effectLst>
                  <a:outerShdw blurRad="38100" dist="38100" dir="2700000" algn="tl">
                    <a:srgbClr val="000000">
                      <a:alpha val="43137"/>
                    </a:srgbClr>
                  </a:outerShdw>
                </a:effectLst>
                <a:cs typeface="Times New Roman" pitchFamily="18" charset="0"/>
              </a:rPr>
              <a:t> </a:t>
            </a:r>
            <a:r>
              <a:rPr lang="en-US" sz="4000" b="1" i="1" dirty="0" err="1" smtClean="0">
                <a:solidFill>
                  <a:schemeClr val="bg1"/>
                </a:solidFill>
                <a:effectLst>
                  <a:outerShdw blurRad="38100" dist="38100" dir="2700000" algn="tl">
                    <a:srgbClr val="000000">
                      <a:alpha val="43137"/>
                    </a:srgbClr>
                  </a:outerShdw>
                </a:effectLst>
                <a:cs typeface="Times New Roman" pitchFamily="18" charset="0"/>
              </a:rPr>
              <a:t>Huỳnh</a:t>
            </a:r>
            <a:endParaRPr lang="vi-VN" sz="48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Tk1:</a:t>
            </a:r>
            <a:r>
              <a:rPr 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Chiều</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tím</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ngày</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ấy</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chết</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thương</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đau</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thân</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mang</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những</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roi</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đòn</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vì</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nhân</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thế</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từng</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bước</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nặng</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trĩu</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vác</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trên</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vai</a:t>
            </a:r>
            <a:r>
              <a:rPr lang="en-GB" sz="5400" b="1" i="0"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cs typeface="Times New Roman" panose="02020603050405020304" pitchFamily="18" charset="0"/>
              </a:rPr>
              <a:t>thậ</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p</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giá</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tiến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tới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Can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vê</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chịu</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chết</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endParaRPr lang="vi-VN" sz="54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3856212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Mình</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chịu</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gánh</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những</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nỗi</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oan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khiên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hy</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dâng</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hiến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mình</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bằng</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cái</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chết</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những</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lỗi</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trao</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đổ</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máu</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cứu</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những</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lầm</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than.</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9975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VANG LỜI TỤNG CA</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b="1" i="1" dirty="0">
                <a:solidFill>
                  <a:schemeClr val="bg1"/>
                </a:solidFill>
                <a:effectLst>
                  <a:outerShdw blurRad="38100" dist="38100" dir="2700000" algn="tl">
                    <a:srgbClr val="000000">
                      <a:alpha val="43137"/>
                    </a:srgbClr>
                  </a:outerShdw>
                </a:effectLst>
                <a:latin typeface="+mj-lt"/>
                <a:cs typeface="Times New Roman" pitchFamily="18" charset="0"/>
              </a:rPr>
              <a:t>Lm.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Nguyễn</a:t>
            </a:r>
            <a:r>
              <a:rPr lang="en-US"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latin typeface="+mj-lt"/>
                <a:cs typeface="Times New Roman" pitchFamily="18" charset="0"/>
              </a:rPr>
              <a:t>Duy</a:t>
            </a:r>
            <a:endParaRPr lang="vi-VN" sz="66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Đường</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Thập</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giá</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đã</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qua,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để</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cuộc</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mãi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được</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đơm</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hoa</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tự</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hiến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mãi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luôn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hải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hà</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nở</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thắm</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chẳng</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hề</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phôi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pha</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40466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1"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Tk2:</a:t>
            </a: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Đồi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vắng</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lặng</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lẽ</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ngước</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lên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cao</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Cha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cho</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khỏi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chén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này</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vì</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sợ</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hãi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Trần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thế</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giờ</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đã</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trốn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tránh</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xa</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nguyện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xin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giúp</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sức</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cho</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Con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trọn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bước</a:t>
            </a:r>
            <a:endParaRPr lang="vi-VN" sz="54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6974420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mở</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lối</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cứu</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thoát</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dân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lùi</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xa</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đêm</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mịt</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mờ</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lỗi</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tự</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quyết</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sám</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hối</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ăn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năn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nguyện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dung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tha</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GB" sz="5400" b="1" i="0"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GB"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233423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vi-VN" sz="5400" b="1" u="sng" dirty="0">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Đường</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Thập</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giá</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đã</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qua,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để</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cuộc</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mãi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được</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đơm</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hoa</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tình</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tự</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hiến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mãi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luôn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hải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hà</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ngàn</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nở</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thắm</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chẳng</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hề</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phôi</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GB" sz="54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pha</a:t>
            </a:r>
            <a:r>
              <a:rPr lang="en-GB"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vi-VN"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182124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40874802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Mẹ</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Đứng</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cs typeface="Times New Roman" pitchFamily="18" charset="0"/>
              </a:rPr>
              <a:t>Đó</a:t>
            </a:r>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000" b="1" dirty="0" err="1">
                <a:solidFill>
                  <a:srgbClr val="FFFF00"/>
                </a:solidFill>
                <a:effectLst>
                  <a:outerShdw blurRad="38100" dist="38100" dir="2700000" algn="tl">
                    <a:srgbClr val="000000">
                      <a:alpha val="43137"/>
                    </a:srgbClr>
                  </a:outerShdw>
                </a:effectLst>
                <a:latin typeface="+mj-lt"/>
                <a:cs typeface="Times New Roman" pitchFamily="18" charset="0"/>
              </a:rPr>
              <a:t>Lm</a:t>
            </a:r>
            <a:r>
              <a:rPr lang="en-US" sz="4000" b="1" dirty="0">
                <a:solidFill>
                  <a:srgbClr val="FFFF00"/>
                </a:solidFill>
                <a:effectLst>
                  <a:outerShdw blurRad="38100" dist="38100" dir="2700000" algn="tl">
                    <a:srgbClr val="000000">
                      <a:alpha val="43137"/>
                    </a:srgbClr>
                  </a:outerShdw>
                </a:effectLst>
                <a:latin typeface="+mj-lt"/>
                <a:cs typeface="Times New Roman" pitchFamily="18" charset="0"/>
              </a:rPr>
              <a:t>. Kim Long</a:t>
            </a:r>
            <a:endParaRPr lang="vi-VN"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mj-lt"/>
              </a:rPr>
              <a:t> </a:t>
            </a:r>
            <a:r>
              <a:rPr lang="vi-VN" sz="2000" b="0" i="0" dirty="0">
                <a:solidFill>
                  <a:schemeClr val="bg1"/>
                </a:solidFill>
                <a:effectLst>
                  <a:outerShdw blurRad="38100" dist="38100" dir="2700000" algn="tl">
                    <a:srgbClr val="000000">
                      <a:alpha val="43137"/>
                    </a:srgbClr>
                  </a:outerShdw>
                </a:effectLst>
                <a:latin typeface="+mj-lt"/>
              </a:rPr>
              <a:t> </a:t>
            </a:r>
            <a:r>
              <a:rPr lang="vi-VN" sz="4800" b="1" i="0" dirty="0">
                <a:solidFill>
                  <a:schemeClr val="bg1"/>
                </a:solidFill>
                <a:effectLst>
                  <a:outerShdw blurRad="38100" dist="38100" dir="2700000" algn="tl">
                    <a:srgbClr val="000000">
                      <a:alpha val="43137"/>
                    </a:srgbClr>
                  </a:outerShdw>
                </a:effectLst>
                <a:cs typeface="Times New Roman" panose="02020603050405020304" pitchFamily="18" charset="0"/>
              </a:rPr>
              <a:t>Mẹ đứng đó khi hoàng hôn tím màu. Nhạc hương trầm buông hắt hiu đồi cao u hoài loang máu đào. Con Chúa đau thương treo trên thập giá, hiến thân vì nhân thế tội tình. </a:t>
            </a:r>
            <a:r>
              <a:rPr lang="en-US" sz="4800" b="1" i="1" dirty="0">
                <a:solidFill>
                  <a:srgbClr val="FFC000"/>
                </a:solidFill>
                <a:effectLst>
                  <a:outerShdw blurRad="38100" dist="38100" dir="2700000" algn="tl">
                    <a:srgbClr val="000000">
                      <a:alpha val="43137"/>
                    </a:srgbClr>
                  </a:outerShdw>
                </a:effectLst>
              </a:rPr>
              <a:t>(</a:t>
            </a:r>
            <a:r>
              <a:rPr lang="en-US" sz="4800" b="1" i="1" dirty="0" err="1" smtClean="0">
                <a:solidFill>
                  <a:srgbClr val="FFC000"/>
                </a:solidFill>
                <a:effectLst>
                  <a:outerShdw blurRad="38100" dist="38100" dir="2700000" algn="tl">
                    <a:srgbClr val="000000">
                      <a:alpha val="43137"/>
                    </a:srgbClr>
                  </a:outerShdw>
                </a:effectLst>
              </a:rPr>
              <a:t>tội</a:t>
            </a:r>
            <a:r>
              <a:rPr lang="en-US" sz="4800" b="1" dirty="0">
                <a:solidFill>
                  <a:srgbClr val="FFC000"/>
                </a:solidFill>
                <a:effectLst>
                  <a:outerShdw blurRad="38100" dist="38100" dir="2700000" algn="tl">
                    <a:srgbClr val="000000">
                      <a:alpha val="43137"/>
                    </a:srgbClr>
                  </a:outerShdw>
                </a:effectLst>
              </a:rPr>
              <a:t> </a:t>
            </a:r>
            <a:r>
              <a:rPr lang="en-US" sz="4800" b="1" dirty="0" smtClean="0">
                <a:solidFill>
                  <a:srgbClr val="FFC000"/>
                </a:solidFill>
                <a:effectLst>
                  <a:outerShdw blurRad="38100" dist="38100" dir="2700000" algn="tl">
                    <a:srgbClr val="000000">
                      <a:alpha val="43137"/>
                    </a:srgbClr>
                  </a:outerShdw>
                </a:effectLst>
              </a:rPr>
              <a:t> </a:t>
            </a:r>
            <a:r>
              <a:rPr lang="en-US" sz="4800" b="1" i="1" dirty="0" err="1" smtClean="0">
                <a:solidFill>
                  <a:srgbClr val="FFC000"/>
                </a:solidFill>
                <a:effectLst>
                  <a:outerShdw blurRad="38100" dist="38100" dir="2700000" algn="tl">
                    <a:srgbClr val="000000">
                      <a:alpha val="43137"/>
                    </a:srgbClr>
                  </a:outerShdw>
                </a:effectLst>
              </a:rPr>
              <a:t>tình</a:t>
            </a:r>
            <a:r>
              <a:rPr lang="en-US" sz="4800" b="1" i="1" dirty="0">
                <a:solidFill>
                  <a:srgbClr val="FFC000"/>
                </a:solidFill>
                <a:effectLst>
                  <a:outerShdw blurRad="38100" dist="38100" dir="2700000" algn="tl">
                    <a:srgbClr val="000000">
                      <a:alpha val="43137"/>
                    </a:srgbClr>
                  </a:outerShdw>
                </a:effectLst>
              </a:rPr>
              <a:t>)</a:t>
            </a:r>
            <a:endParaRPr lang="vi-VN" sz="4800" b="1" dirty="0">
              <a:solidFill>
                <a:srgbClr val="FFC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đứng đó tâm hồn tê tái sầu. </a:t>
            </a:r>
            <a:r>
              <a:rPr lang="en-GB" sz="5400" b="1" dirty="0">
                <a:solidFill>
                  <a:schemeClr val="bg1"/>
                </a:solidFill>
                <a:effectLst>
                  <a:outerShdw blurRad="38100" dist="38100" dir="2700000" algn="tl">
                    <a:srgbClr val="000000">
                      <a:alpha val="43137"/>
                    </a:srgbClr>
                  </a:outerShdw>
                </a:effectLst>
                <a:cs typeface="Times New Roman" panose="02020603050405020304" pitchFamily="18" charset="0"/>
              </a:rPr>
              <a:t>Đ</a:t>
            </a:r>
            <a:r>
              <a:rPr lang="vi-VN"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ồng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công cùng Con dấu yêu, vì thương nhân loại bao khốn cùng. Xin dẫn đưa bao tâm hồn lạc lối về bên Mẹ, Mẹ ơi.</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dirty="0">
                <a:solidFill>
                  <a:schemeClr val="bg1"/>
                </a:solidFill>
                <a:effectLst>
                  <a:outerShdw blurRad="38100" dist="38100" dir="2700000" algn="tl">
                    <a:srgbClr val="000000">
                      <a:alpha val="43137"/>
                    </a:srgbClr>
                  </a:outerShdw>
                </a:effectLst>
                <a:latin typeface="+mj-lt"/>
              </a:rPr>
              <a:t> </a:t>
            </a:r>
            <a:r>
              <a:rPr lang="vi-VN" sz="48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Hỡi ai qua đường dừng bước đây mà chiêm ngắm, Chúa chí tôn cam chịu muôn nỗi khổ đau. Vì thương toàn nhân loại muôn chốn muôn đời, ngày đêm khóc than mong chờ vinh phúc quê Trời.</a:t>
            </a:r>
            <a:endParaRPr lang="vi-VN" sz="6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958613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dirty="0">
                <a:solidFill>
                  <a:schemeClr val="bg1"/>
                </a:solidFill>
                <a:effectLst>
                  <a:outerShdw blurRad="38100" dist="38100" dir="2700000" algn="tl">
                    <a:srgbClr val="000000">
                      <a:alpha val="43137"/>
                    </a:srgbClr>
                  </a:outerShdw>
                </a:effectLst>
                <a:latin typeface="+mj-lt"/>
              </a:rPr>
              <a:t> </a:t>
            </a:r>
            <a:r>
              <a:rPr lang="vi-VN" sz="2000" b="0" i="0" dirty="0">
                <a:solidFill>
                  <a:schemeClr val="bg1"/>
                </a:solidFill>
                <a:effectLst>
                  <a:outerShdw blurRad="38100" dist="38100" dir="2700000" algn="tl">
                    <a:srgbClr val="000000">
                      <a:alpha val="43137"/>
                    </a:srgbClr>
                  </a:outerShdw>
                </a:effectLst>
                <a:latin typeface="+mj-lt"/>
              </a:rPr>
              <a:t> </a:t>
            </a:r>
            <a:r>
              <a:rPr lang="vi-VN" sz="4800" b="1" i="0" dirty="0">
                <a:solidFill>
                  <a:schemeClr val="bg1"/>
                </a:solidFill>
                <a:effectLst>
                  <a:outerShdw blurRad="38100" dist="38100" dir="2700000" algn="tl">
                    <a:srgbClr val="000000">
                      <a:alpha val="43137"/>
                    </a:srgbClr>
                  </a:outerShdw>
                </a:effectLst>
                <a:cs typeface="Times New Roman" panose="02020603050405020304" pitchFamily="18" charset="0"/>
              </a:rPr>
              <a:t>Mẹ đứng đó khi hoàng hôn tím màu. Nhạc hương trầm buông hắt hiu đồi cao u hoài loang máu đào. Con Chúa đau thương treo trên thập giá, hiến thân vì nhân thế tội tình. </a:t>
            </a:r>
            <a:r>
              <a:rPr lang="en-US" sz="4800" b="1" i="1" dirty="0">
                <a:solidFill>
                  <a:srgbClr val="FFC000"/>
                </a:solidFill>
                <a:effectLst>
                  <a:outerShdw blurRad="38100" dist="38100" dir="2700000" algn="tl">
                    <a:srgbClr val="000000">
                      <a:alpha val="43137"/>
                    </a:srgbClr>
                  </a:outerShdw>
                </a:effectLst>
              </a:rPr>
              <a:t>(</a:t>
            </a:r>
            <a:r>
              <a:rPr lang="en-US" sz="4800" b="1" i="1" dirty="0" err="1" smtClean="0">
                <a:solidFill>
                  <a:srgbClr val="FFC000"/>
                </a:solidFill>
                <a:effectLst>
                  <a:outerShdw blurRad="38100" dist="38100" dir="2700000" algn="tl">
                    <a:srgbClr val="000000">
                      <a:alpha val="43137"/>
                    </a:srgbClr>
                  </a:outerShdw>
                </a:effectLst>
              </a:rPr>
              <a:t>tội</a:t>
            </a:r>
            <a:r>
              <a:rPr lang="en-US" sz="4800" b="1" dirty="0">
                <a:solidFill>
                  <a:srgbClr val="FFC000"/>
                </a:solidFill>
                <a:effectLst>
                  <a:outerShdw blurRad="38100" dist="38100" dir="2700000" algn="tl">
                    <a:srgbClr val="000000">
                      <a:alpha val="43137"/>
                    </a:srgbClr>
                  </a:outerShdw>
                </a:effectLst>
              </a:rPr>
              <a:t> </a:t>
            </a:r>
            <a:r>
              <a:rPr lang="en-US" sz="4800" b="1" dirty="0" smtClean="0">
                <a:solidFill>
                  <a:srgbClr val="FFC000"/>
                </a:solidFill>
                <a:effectLst>
                  <a:outerShdw blurRad="38100" dist="38100" dir="2700000" algn="tl">
                    <a:srgbClr val="000000">
                      <a:alpha val="43137"/>
                    </a:srgbClr>
                  </a:outerShdw>
                </a:effectLst>
              </a:rPr>
              <a:t> </a:t>
            </a:r>
            <a:r>
              <a:rPr lang="en-US" sz="4800" b="1" i="1" dirty="0" err="1" smtClean="0">
                <a:solidFill>
                  <a:srgbClr val="FFC000"/>
                </a:solidFill>
                <a:effectLst>
                  <a:outerShdw blurRad="38100" dist="38100" dir="2700000" algn="tl">
                    <a:srgbClr val="000000">
                      <a:alpha val="43137"/>
                    </a:srgbClr>
                  </a:outerShdw>
                </a:effectLst>
              </a:rPr>
              <a:t>tình</a:t>
            </a:r>
            <a:r>
              <a:rPr lang="en-US" sz="4800" b="1" i="1" dirty="0">
                <a:solidFill>
                  <a:srgbClr val="FFC000"/>
                </a:solidFill>
                <a:effectLst>
                  <a:outerShdw blurRad="38100" dist="38100" dir="2700000" algn="tl">
                    <a:srgbClr val="000000">
                      <a:alpha val="43137"/>
                    </a:srgbClr>
                  </a:outerShdw>
                </a:effectLst>
              </a:rPr>
              <a:t>)</a:t>
            </a:r>
            <a:endParaRPr lang="vi-VN" sz="4800" b="1" dirty="0">
              <a:solidFill>
                <a:srgbClr val="FFC000"/>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609745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rPr>
              <a:t>Các</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trẻ</a:t>
            </a:r>
            <a:r>
              <a:rPr lang="en-US" sz="5400" b="1" dirty="0">
                <a:solidFill>
                  <a:schemeClr val="bg1"/>
                </a:solidFill>
                <a:effectLst>
                  <a:outerShdw blurRad="38100" dist="38100" dir="2700000" algn="tl">
                    <a:srgbClr val="000000">
                      <a:alpha val="43137"/>
                    </a:srgbClr>
                  </a:outerShdw>
                </a:effectLst>
              </a:rPr>
              <a:t> Do </a:t>
            </a:r>
            <a:r>
              <a:rPr lang="en-US" sz="5400" b="1" dirty="0" err="1">
                <a:solidFill>
                  <a:schemeClr val="bg1"/>
                </a:solidFill>
                <a:effectLst>
                  <a:outerShdw blurRad="38100" dist="38100" dir="2700000" algn="tl">
                    <a:srgbClr val="000000">
                      <a:alpha val="43137"/>
                    </a:srgbClr>
                  </a:outerShdw>
                </a:effectLst>
              </a:rPr>
              <a:t>Thái</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tay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cầm</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hoa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lá</a:t>
            </a:r>
            <a:r>
              <a:rPr lang="en-US" sz="5400" b="1" dirty="0">
                <a:solidFill>
                  <a:schemeClr val="bg1"/>
                </a:solidFill>
                <a:effectLst>
                  <a:outerShdw blurRad="38100" dist="38100" dir="2700000" algn="tl">
                    <a:srgbClr val="000000">
                      <a:alpha val="43137"/>
                    </a:srgbClr>
                  </a:outerShdw>
                </a:effectLst>
              </a:rPr>
              <a:t> reo </a:t>
            </a:r>
            <a:r>
              <a:rPr lang="en-US" sz="5400" b="1" dirty="0" err="1">
                <a:solidFill>
                  <a:schemeClr val="bg1"/>
                </a:solidFill>
                <a:effectLst>
                  <a:outerShdw blurRad="38100" dist="38100" dir="2700000" algn="tl">
                    <a:srgbClr val="000000">
                      <a:alpha val="43137"/>
                    </a:srgbClr>
                  </a:outerShdw>
                </a:effectLst>
              </a:rPr>
              <a:t>mừng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hoan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vang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lời</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tụng</a:t>
            </a:r>
            <a:r>
              <a:rPr lang="en-US" sz="5400" b="1" dirty="0">
                <a:solidFill>
                  <a:schemeClr val="bg1"/>
                </a:solidFill>
                <a:effectLst>
                  <a:outerShdw blurRad="38100" dist="38100" dir="2700000" algn="tl">
                    <a:srgbClr val="000000">
                      <a:alpha val="43137"/>
                    </a:srgbClr>
                  </a:outerShdw>
                </a:effectLst>
              </a:rPr>
              <a:t> ca. </a:t>
            </a:r>
            <a:r>
              <a:rPr lang="en-US" sz="5400" b="1" dirty="0" err="1">
                <a:solidFill>
                  <a:schemeClr val="bg1"/>
                </a:solidFill>
                <a:effectLst>
                  <a:outerShdw blurRad="38100" dist="38100" dir="2700000" algn="tl">
                    <a:srgbClr val="000000">
                      <a:alpha val="43137"/>
                    </a:srgbClr>
                  </a:outerShdw>
                </a:effectLst>
              </a:rPr>
              <a:t>Hoan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hô</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hoan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hô</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hoan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hô</a:t>
            </a:r>
            <a:r>
              <a:rPr lang="en-US" sz="5400" b="1" dirty="0">
                <a:solidFill>
                  <a:schemeClr val="bg1"/>
                </a:solidFill>
                <a:effectLst>
                  <a:outerShdw blurRad="38100" dist="38100" dir="2700000" algn="tl">
                    <a:srgbClr val="000000">
                      <a:alpha val="43137"/>
                    </a:srgbClr>
                  </a:outerShdw>
                </a:effectLst>
              </a:rPr>
              <a:t> Con </a:t>
            </a:r>
            <a:r>
              <a:rPr lang="en-US" sz="5400" b="1" dirty="0" err="1">
                <a:solidFill>
                  <a:schemeClr val="bg1"/>
                </a:solidFill>
                <a:effectLst>
                  <a:outerShdw blurRad="38100" dist="38100" dir="2700000" algn="tl">
                    <a:srgbClr val="000000">
                      <a:alpha val="43137"/>
                    </a:srgbClr>
                  </a:outerShdw>
                </a:effectLst>
              </a:rPr>
              <a:t>Vua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Đa-vít</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chúc</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tụng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Đấng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nhân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danh</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Chúa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mà</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đến</a:t>
            </a:r>
            <a:r>
              <a:rPr lang="en-US" sz="5400" b="1" dirty="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6080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Mẹ đứng đó tâm hồn tê tái sầu. </a:t>
            </a:r>
            <a:r>
              <a:rPr lang="en-GB" sz="5400" b="1" dirty="0">
                <a:solidFill>
                  <a:schemeClr val="bg1"/>
                </a:solidFill>
                <a:effectLst>
                  <a:outerShdw blurRad="38100" dist="38100" dir="2700000" algn="tl">
                    <a:srgbClr val="000000">
                      <a:alpha val="43137"/>
                    </a:srgbClr>
                  </a:outerShdw>
                </a:effectLst>
                <a:cs typeface="Times New Roman" panose="02020603050405020304" pitchFamily="18" charset="0"/>
              </a:rPr>
              <a:t>Đ</a:t>
            </a:r>
            <a:r>
              <a:rPr lang="vi-VN" sz="5400" b="1" i="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ồng </a:t>
            </a:r>
            <a:r>
              <a:rPr lang="vi-VN" sz="5400" b="1" i="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công cùng Con dấu yêu, vì thương nhân loại bao khốn cùng. Xin dẫn đưa bao tâm hồn lạc lối về bên Mẹ, Mẹ ơi.</a:t>
            </a:r>
            <a:endParaRPr lang="vi-VN"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746984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CHÚA NHẬT </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LỄ LÁ</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465"/>
            <a:ext cx="9144000" cy="5134570"/>
          </a:xfrm>
          <a:prstGeom prst="rect">
            <a:avLst/>
          </a:prstGeom>
        </p:spPr>
      </p:pic>
    </p:spTree>
    <p:extLst>
      <p:ext uri="{BB962C8B-B14F-4D97-AF65-F5344CB8AC3E}">
        <p14:creationId xmlns:p14="http://schemas.microsoft.com/office/powerpoint/2010/main" val="1920230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en-US" b="1" dirty="0" err="1">
                <a:solidFill>
                  <a:schemeClr val="bg1"/>
                </a:solidFill>
                <a:effectLst>
                  <a:outerShdw blurRad="38100" dist="38100" dir="2700000" algn="tl">
                    <a:srgbClr val="000000">
                      <a:alpha val="43137"/>
                    </a:srgbClr>
                  </a:outerShdw>
                </a:effectLst>
              </a:rPr>
              <a:t>Hôm</a:t>
            </a:r>
            <a:r>
              <a:rPr lang="en-US" b="1" dirty="0">
                <a:solidFill>
                  <a:schemeClr val="bg1"/>
                </a:solidFill>
                <a:effectLst>
                  <a:outerShdw blurRad="38100" dist="38100" dir="2700000" algn="tl">
                    <a:srgbClr val="000000">
                      <a:alpha val="43137"/>
                    </a:srgbClr>
                  </a:outerShdw>
                </a:effectLst>
              </a:rPr>
              <a:t> nay </a:t>
            </a:r>
            <a:r>
              <a:rPr lang="en-US" b="1" dirty="0" err="1">
                <a:solidFill>
                  <a:schemeClr val="bg1"/>
                </a:solidFill>
                <a:effectLst>
                  <a:outerShdw blurRad="38100" dist="38100" dir="2700000" algn="tl">
                    <a:srgbClr val="000000">
                      <a:alpha val="43137"/>
                    </a:srgbClr>
                  </a:outerShdw>
                </a:effectLst>
              </a:rPr>
              <a:t>Chúa</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vào</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thành</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thánh</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hãy</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vỗ</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tay</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vui</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mừng</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muôn</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dân</a:t>
            </a:r>
            <a:r>
              <a:rPr lang="en-US" b="1" dirty="0">
                <a:solidFill>
                  <a:schemeClr val="bg1"/>
                </a:solidFill>
                <a:effectLst>
                  <a:outerShdw blurRad="38100" dist="38100" dir="2700000" algn="tl">
                    <a:srgbClr val="000000">
                      <a:alpha val="43137"/>
                    </a:srgbClr>
                  </a:outerShdw>
                </a:effectLst>
              </a:rPr>
              <a:t> reo </a:t>
            </a:r>
            <a:r>
              <a:rPr lang="en-US" b="1" dirty="0" err="1">
                <a:solidFill>
                  <a:schemeClr val="bg1"/>
                </a:solidFill>
                <a:effectLst>
                  <a:outerShdw blurRad="38100" dist="38100" dir="2700000" algn="tl">
                    <a:srgbClr val="000000">
                      <a:alpha val="43137"/>
                    </a:srgbClr>
                  </a:outerShdw>
                </a:effectLst>
              </a:rPr>
              <a:t>lời</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hoan</a:t>
            </a:r>
            <a:r>
              <a:rPr lang="en-US" b="1" dirty="0">
                <a:solidFill>
                  <a:schemeClr val="bg1"/>
                </a:solidFill>
                <a:effectLst>
                  <a:outerShdw blurRad="38100" dist="38100" dir="2700000" algn="tl">
                    <a:srgbClr val="000000">
                      <a:alpha val="43137"/>
                    </a:srgbClr>
                  </a:outerShdw>
                </a:effectLst>
              </a:rPr>
              <a:t> ca, </a:t>
            </a:r>
            <a:r>
              <a:rPr lang="en-US" b="1" dirty="0" err="1">
                <a:solidFill>
                  <a:schemeClr val="bg1"/>
                </a:solidFill>
                <a:effectLst>
                  <a:outerShdw blurRad="38100" dist="38100" dir="2700000" algn="tl">
                    <a:srgbClr val="000000">
                      <a:alpha val="43137"/>
                    </a:srgbClr>
                  </a:outerShdw>
                </a:effectLst>
              </a:rPr>
              <a:t>kính</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dâng</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lên</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Vua</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trời</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đất</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Chính</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Chúa</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thống</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trị</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muôn</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loài</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là</a:t>
            </a:r>
            <a:r>
              <a:rPr lang="en-US" b="1" dirty="0">
                <a:solidFill>
                  <a:schemeClr val="bg1"/>
                </a:solidFill>
                <a:effectLst>
                  <a:outerShdw blurRad="38100" dist="38100" dir="2700000" algn="tl">
                    <a:srgbClr val="000000">
                      <a:alpha val="43137"/>
                    </a:srgbClr>
                  </a:outerShdw>
                </a:effectLst>
              </a:rPr>
              <a:t> Cha </a:t>
            </a:r>
            <a:r>
              <a:rPr lang="en-US" b="1" dirty="0" err="1">
                <a:solidFill>
                  <a:schemeClr val="bg1"/>
                </a:solidFill>
                <a:effectLst>
                  <a:outerShdw blurRad="38100" dist="38100" dir="2700000" algn="tl">
                    <a:srgbClr val="000000">
                      <a:alpha val="43137"/>
                    </a:srgbClr>
                  </a:outerShdw>
                </a:effectLst>
              </a:rPr>
              <a:t>quyền</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uy</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vinh</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thắng</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Chúc</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tụng</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chúc</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tụng</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vinh</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quang</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Chúa</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đang</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tỏa</a:t>
            </a:r>
            <a:r>
              <a:rPr lang="en-US" b="1" dirty="0">
                <a:solidFill>
                  <a:schemeClr val="bg1"/>
                </a:solidFill>
                <a:effectLst>
                  <a:outerShdw blurRad="38100" dist="38100" dir="2700000" algn="tl">
                    <a:srgbClr val="000000">
                      <a:alpha val="43137"/>
                    </a:srgbClr>
                  </a:outerShdw>
                </a:effectLst>
              </a:rPr>
              <a:t> </a:t>
            </a:r>
            <a:r>
              <a:rPr lang="en-US" b="1" dirty="0" err="1">
                <a:solidFill>
                  <a:schemeClr val="bg1"/>
                </a:solidFill>
                <a:effectLst>
                  <a:outerShdw blurRad="38100" dist="38100" dir="2700000" algn="tl">
                    <a:srgbClr val="000000">
                      <a:alpha val="43137"/>
                    </a:srgbClr>
                  </a:outerShdw>
                </a:effectLst>
              </a:rPr>
              <a:t>lan</a:t>
            </a:r>
            <a:r>
              <a:rPr lang="en-US" b="1" dirty="0" smtClean="0">
                <a:solidFill>
                  <a:schemeClr val="bg1"/>
                </a:solidFill>
                <a:effectLst>
                  <a:outerShdw blurRad="38100" dist="38100" dir="2700000" algn="tl">
                    <a:srgbClr val="000000">
                      <a:alpha val="43137"/>
                    </a:srgbClr>
                  </a:outerShdw>
                </a:effectLst>
              </a:rPr>
              <a:t>.</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23789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1" u="sng"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en-US" sz="5400" b="1" dirty="0" err="1">
                <a:solidFill>
                  <a:schemeClr val="bg1"/>
                </a:solidFill>
                <a:effectLst>
                  <a:outerShdw blurRad="38100" dist="38100" dir="2700000" algn="tl">
                    <a:srgbClr val="000000">
                      <a:alpha val="43137"/>
                    </a:srgbClr>
                  </a:outerShdw>
                </a:effectLst>
              </a:rPr>
              <a:t>Các</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trẻ</a:t>
            </a:r>
            <a:r>
              <a:rPr lang="en-US" sz="5400" b="1" dirty="0">
                <a:solidFill>
                  <a:schemeClr val="bg1"/>
                </a:solidFill>
                <a:effectLst>
                  <a:outerShdw blurRad="38100" dist="38100" dir="2700000" algn="tl">
                    <a:srgbClr val="000000">
                      <a:alpha val="43137"/>
                    </a:srgbClr>
                  </a:outerShdw>
                </a:effectLst>
              </a:rPr>
              <a:t> Do </a:t>
            </a:r>
            <a:r>
              <a:rPr lang="en-US" sz="5400" b="1" dirty="0" err="1">
                <a:solidFill>
                  <a:schemeClr val="bg1"/>
                </a:solidFill>
                <a:effectLst>
                  <a:outerShdw blurRad="38100" dist="38100" dir="2700000" algn="tl">
                    <a:srgbClr val="000000">
                      <a:alpha val="43137"/>
                    </a:srgbClr>
                  </a:outerShdw>
                </a:effectLst>
              </a:rPr>
              <a:t>Thái</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tay</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cầm</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hoa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lá</a:t>
            </a:r>
            <a:r>
              <a:rPr lang="en-US" sz="5400" b="1" dirty="0">
                <a:solidFill>
                  <a:schemeClr val="bg1"/>
                </a:solidFill>
                <a:effectLst>
                  <a:outerShdw blurRad="38100" dist="38100" dir="2700000" algn="tl">
                    <a:srgbClr val="000000">
                      <a:alpha val="43137"/>
                    </a:srgbClr>
                  </a:outerShdw>
                </a:effectLst>
              </a:rPr>
              <a:t> reo </a:t>
            </a:r>
            <a:r>
              <a:rPr lang="en-US" sz="5400" b="1" dirty="0" err="1">
                <a:solidFill>
                  <a:schemeClr val="bg1"/>
                </a:solidFill>
                <a:effectLst>
                  <a:outerShdw blurRad="38100" dist="38100" dir="2700000" algn="tl">
                    <a:srgbClr val="000000">
                      <a:alpha val="43137"/>
                    </a:srgbClr>
                  </a:outerShdw>
                </a:effectLst>
              </a:rPr>
              <a:t>mừng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hoan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vang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lời</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tụng</a:t>
            </a:r>
            <a:r>
              <a:rPr lang="en-US" sz="5400" b="1" dirty="0">
                <a:solidFill>
                  <a:schemeClr val="bg1"/>
                </a:solidFill>
                <a:effectLst>
                  <a:outerShdw blurRad="38100" dist="38100" dir="2700000" algn="tl">
                    <a:srgbClr val="000000">
                      <a:alpha val="43137"/>
                    </a:srgbClr>
                  </a:outerShdw>
                </a:effectLst>
              </a:rPr>
              <a:t> ca. </a:t>
            </a:r>
            <a:r>
              <a:rPr lang="en-US" sz="5400" b="1" dirty="0" err="1">
                <a:solidFill>
                  <a:schemeClr val="bg1"/>
                </a:solidFill>
                <a:effectLst>
                  <a:outerShdw blurRad="38100" dist="38100" dir="2700000" algn="tl">
                    <a:srgbClr val="000000">
                      <a:alpha val="43137"/>
                    </a:srgbClr>
                  </a:outerShdw>
                </a:effectLst>
              </a:rPr>
              <a:t>Hoan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hô</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hoan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hô</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hoan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hô</a:t>
            </a:r>
            <a:r>
              <a:rPr lang="en-US" sz="5400" b="1" dirty="0">
                <a:solidFill>
                  <a:schemeClr val="bg1"/>
                </a:solidFill>
                <a:effectLst>
                  <a:outerShdw blurRad="38100" dist="38100" dir="2700000" algn="tl">
                    <a:srgbClr val="000000">
                      <a:alpha val="43137"/>
                    </a:srgbClr>
                  </a:outerShdw>
                </a:effectLst>
              </a:rPr>
              <a:t> Con </a:t>
            </a:r>
            <a:r>
              <a:rPr lang="en-US" sz="5400" b="1" dirty="0" err="1">
                <a:solidFill>
                  <a:schemeClr val="bg1"/>
                </a:solidFill>
                <a:effectLst>
                  <a:outerShdw blurRad="38100" dist="38100" dir="2700000" algn="tl">
                    <a:srgbClr val="000000">
                      <a:alpha val="43137"/>
                    </a:srgbClr>
                  </a:outerShdw>
                </a:effectLst>
              </a:rPr>
              <a:t>Vua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Đa-vít</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chúc</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tụng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Đấng</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nhân</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danh</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Chúa</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mà</a:t>
            </a:r>
            <a:r>
              <a:rPr lang="en-US" sz="5400" b="1" dirty="0">
                <a:solidFill>
                  <a:schemeClr val="bg1"/>
                </a:solidFill>
                <a:effectLst>
                  <a:outerShdw blurRad="38100" dist="38100" dir="2700000" algn="tl">
                    <a:srgbClr val="000000">
                      <a:alpha val="43137"/>
                    </a:srgbClr>
                  </a:outerShdw>
                </a:effectLst>
              </a:rPr>
              <a:t> </a:t>
            </a:r>
            <a:r>
              <a:rPr lang="en-US" sz="5400" b="1" dirty="0" err="1">
                <a:solidFill>
                  <a:schemeClr val="bg1"/>
                </a:solidFill>
                <a:effectLst>
                  <a:outerShdw blurRad="38100" dist="38100" dir="2700000" algn="tl">
                    <a:srgbClr val="000000">
                      <a:alpha val="43137"/>
                    </a:srgbClr>
                  </a:outerShdw>
                </a:effectLst>
              </a:rPr>
              <a:t>đến</a:t>
            </a:r>
            <a:r>
              <a:rPr lang="en-US" sz="5400" b="1" dirty="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73157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Chúa Nhật II Mùa Chay Năm C 2022</Template>
  <TotalTime>767</TotalTime>
  <Words>1612</Words>
  <Application>Microsoft Office PowerPoint</Application>
  <PresentationFormat>On-screen Show (16:9)</PresentationFormat>
  <Paragraphs>80</Paragraphs>
  <Slides>71</Slides>
  <Notes>4</Notes>
  <HiddenSlides>0</HiddenSlides>
  <MMClips>0</MMClips>
  <ScaleCrop>false</ScaleCrop>
  <HeadingPairs>
    <vt:vector size="4" baseType="variant">
      <vt:variant>
        <vt:lpstr>Theme</vt:lpstr>
      </vt:variant>
      <vt:variant>
        <vt:i4>8</vt:i4>
      </vt:variant>
      <vt:variant>
        <vt:lpstr>Slide Titles</vt:lpstr>
      </vt:variant>
      <vt:variant>
        <vt:i4>71</vt:i4>
      </vt:variant>
    </vt:vector>
  </HeadingPairs>
  <TitlesOfParts>
    <vt:vector size="79" baseType="lpstr">
      <vt:lpstr>Office Theme</vt:lpstr>
      <vt:lpstr>5_Office Theme</vt:lpstr>
      <vt:lpstr>4_Office Theme</vt:lpstr>
      <vt:lpstr>6_Office Theme</vt:lpstr>
      <vt:lpstr>7_Office Theme</vt:lpstr>
      <vt:lpstr>11_Office Theme</vt:lpstr>
      <vt:lpstr>1_Office Theme</vt:lpstr>
      <vt:lpstr>2_Office Theme</vt:lpstr>
      <vt:lpstr>PowerPoint Presentation</vt:lpstr>
      <vt:lpstr>TẬP HÁT CỘNG ĐOÀN</vt:lpstr>
      <vt:lpstr>Đk: Ôi Thiên Chúa, ôi Thiên Chúa sao Ngài nỡ bỏ con.</vt:lpstr>
      <vt:lpstr>Đức Ki-tô vì chúng ta đã vâng lời cho đến chết, và chết trên thập giá. Vì thế, Thiên Chúa đã tôn vinh Người, ban cho Người một danh hiệu vượt trên mọi danh hiệu. </vt:lpstr>
      <vt:lpstr>CHÚA NHẬT LỄ LÁ</vt:lpstr>
      <vt:lpstr>Ca Nhập Lễ VANG LỜI TỤNG CA Lm. Nguyễn Duy</vt:lpstr>
      <vt:lpstr>Đk: Các trẻ Do Thái tay cầm hoa lá reo mừng, hân hoan vang lời tụng ca. Hoan hô, hoan hô, hoan hô Con Vua Đa-vít, chúc tụng Đấng nhân danh Chúa mà đến.</vt:lpstr>
      <vt:lpstr>Tk1: Hôm nay Chúa vào thành thánh, hãy vỗ tay vui mừng, muôn dân reo lời hoan ca, kính dâng lên Vua trời đất. Chính Chúa thống trị muôn loài, là Cha quyền uy vinh thắng. Chúc tụng, chúc tụng, vinh quang Chúa đang tỏa lan.</vt:lpstr>
      <vt:lpstr>Đk: Các trẻ Do Thái tay cầm hoa lá reo mừng, hân hoan vang lời tụng ca. Hoan hô, hoan hô, hoan hô Con Vua Đa-vít, chúc tụng Đấng nhân danh Chúa mà đến.</vt:lpstr>
      <vt:lpstr>Ca Nhập Lễ 2 CHÚA VÀO THÀNH Lm. Nguyễn Duy</vt:lpstr>
      <vt:lpstr>Tk1: Hãy báo cho nữ tử Sion này Vua ngươi đã đến nơi rồi. Người khiêm nhu ngồi trên mình lừa dân hô vang đồng thanh một lời:</vt:lpstr>
      <vt:lpstr>Đk: Vạn là vạn tuế ! Vạn là vạn tuế Con Vua Đa-vít (vạn tuế ! vạn tuế) ! Chúc tụng Đấng nhân danh Chúa mà đến.</vt:lpstr>
      <vt:lpstr>Tk2: Israel hãy mừng vui lên, vì hôm nay Ngài đến thăm người. Nào mau ra trải áo dọn đường tay giơ cao cành lá chúc tụng.</vt:lpstr>
      <vt:lpstr>Đk: Vạn là vạn tuế ! Vạn là vạn tuế Con Vua Đa-vít (vạn tuế ! vạn tuế) ! Chúc tụng Đấng nhân danh Chúa mà đến.</vt:lpstr>
      <vt:lpstr>PowerPoint Presentation</vt:lpstr>
      <vt:lpstr>PowerPoint Presentation</vt:lpstr>
      <vt:lpstr> </vt:lpstr>
      <vt:lpstr>Đk: Ôi Thiên Chúa, ôi Thiên Chúa sao Ngài nỡ bỏ con.</vt:lpstr>
      <vt:lpstr>Tk1: Bao người nhiếc mắng, vừa thấy bóng con là họ đã chê bai: Tên này luôn kính tin Chúa Trời, nếu thương tình, hẳn là Ngài lo giải thoát</vt:lpstr>
      <vt:lpstr>Đk: Ôi Thiên Chúa, ôi Thiên Chúa sao Ngài nỡ bỏ con.</vt:lpstr>
      <vt:lpstr>Tk2: Ác thù xấn tới, tựa lũ chó vây chặt, đâm thủng chân tay. Xương xẩu con đếm xem vắn dài, mắt căm hờn nhìn chòng chọc con nhạo báng. </vt:lpstr>
      <vt:lpstr>Đk: Ôi Thiên Chúa, ôi Thiên Chúa sao Ngài nỡ bỏ con.</vt:lpstr>
      <vt:lpstr>Tk3: Chia phần áo khoác, còn chiếc áo trong họ cũng bắt thăm luôn. Ôi lạy Thiên Chúa con nương nhờ, cứu con cùng, Ngài đừng lìa xa, bỏ thí. </vt:lpstr>
      <vt:lpstr>Đk: Ôi Thiên Chúa, ôi Thiên Chúa sao Ngài nỡ bỏ con.</vt:lpstr>
      <vt:lpstr>Tk4: Con nguyện mãi mãi, truyền bá Thánh Danh Ngài cho khắp anh em. Xin được lên tiếng nơi công hội, tiến dâng Ngài một bài ngợi ca mừng kính. </vt:lpstr>
      <vt:lpstr>Đk: Ôi Thiên Chúa, ôi Thiên Chúa sao Ngài nỡ bỏ con.</vt:lpstr>
      <vt:lpstr>Tk5: Ai sợ kính Chúa, nào cất tiếng lên mà cung chúc tôn vinh. Miêu duệ Gia-cóp mau ca mừng, Ích-diên nào thần phục quyền uy của Chúa. </vt:lpstr>
      <vt:lpstr>Đk: Ôi Thiên Chúa, ôi Thiên Chúa sao Ngài nỡ bỏ con.</vt:lpstr>
      <vt:lpstr>PowerPoint Presentation</vt:lpstr>
      <vt:lpstr>Đức Ki-tô vì chúng ta đã vâng lời cho đến chết, và chết trên thập giá. Vì thế, Thiên Chúa đã tôn vinh Người, ban cho Người một danh hiệu vượt trên mọi danh hiệu.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CON XIN TIẾN DÂNG Lm. Kim Long</vt:lpstr>
      <vt:lpstr>Đk: Con xin tiến dâng lên này rượu nho cùng bánh miến: Hương kinh ngát bay triền miên, tung hô Chúa bao dịu hiền.</vt:lpstr>
      <vt:lpstr>Tk1: Bánh miến này tinh trắng, và đây tấm linh hồn con. Thắm thiết niềm tin yêu dâng về Thiên Chúa uy quyền.</vt:lpstr>
      <vt:lpstr>Đk: Con xin tiến dâng lên này rượu nho cùng bánh miến: Hương kinh ngát bay triền miên, tung hô Chúa bao dịu hiền.</vt:lpstr>
      <vt:lpstr>Tk2: Chén cứu độ nhân thế này con tiến dâng thành tâm. Tiếng khấn nguyện bay cao như trầm hương trước Thiên tòa.</vt:lpstr>
      <vt:lpstr>Đk: Con xin tiến dâng lên này rượu nho cùng bánh miến: Hương kinh ngát bay triền miên, tung hô Chúa bao dịu hiền.</vt:lpstr>
      <vt:lpstr>Tk3: Bánh miến này tinh trắng, và đây tấm linh hồn con. Thắm thiết niềm tin yêu dâng về Thiên Chúa uy quyền.</vt:lpstr>
      <vt:lpstr>Đk: Con xin tiến dâng lên này rượu nho cùng bánh miến: Hương kinh ngát bay triền miên, tung hô Chúa bao dịu hiền.</vt:lpstr>
      <vt:lpstr>PowerPoint Presentation</vt:lpstr>
      <vt:lpstr>PowerPoint Presentation</vt:lpstr>
      <vt:lpstr>CHÚA NHẬT LỄ LÁ</vt:lpstr>
      <vt:lpstr>Ca Nguyện Hiệp Lễ   ĐƯỜNG TÌNH THẬP GIÁ Đinh Công Huỳnh</vt:lpstr>
      <vt:lpstr>Tk1: Chiều tím ngày ấy Chúa chết thương đau, thân mang những roi đòn vì nhân thế, từng bước nặng trĩu Chúa vác trên vai, thập giá tiến tới Can vê chịu chết. </vt:lpstr>
      <vt:lpstr>**: Mình Chúa chịu gánh những nỗi oan khiên, hy sinh dâng hiến thân mình bằng cái chết, vì những tội lỗi Chúa đã trao thân đổ máu cứu những muôn dân lầm  than.</vt:lpstr>
      <vt:lpstr>Đk: Đường tình Thập giá Chúa đã đi qua, để cuộc đời ta mãi được đơm hoa, tình Ngài tự hiến mãi luôn hải hà ngàn đời nở thắm chẳng hề phôi pha.</vt:lpstr>
      <vt:lpstr>Tk2: Đồi vắng lặng lẽ Chúa ngước lên cao, xin Cha cho khỏi chén này vì sợ hãi. Trần thế giờ đã trốn tránh xa Con, nguyện xin giúp sức cho Con trọn bước</vt:lpstr>
      <vt:lpstr>**: Tình Chúa mở lối cứu thoát muôn dân lùi xa đêm tối mịt mờ của tội lỗi, lòng con tự quyết sám hối ăn năn nguyện xin Chúa hãy dung tha tội con.</vt:lpstr>
      <vt:lpstr>Đk: Đường tình Thập giá Chúa đã đi qua, để cuộc đời ta mãi được đơm hoa, tình Ngài tự hiến mãi luôn hải hà ngàn đời nở thắm chẳng hề phôi pha.</vt:lpstr>
      <vt:lpstr>CHÚA NHẬT LỄ LÁ</vt:lpstr>
      <vt:lpstr>Ca Kết Lễ Mẹ Đứng Đó Lm. Kim Long</vt:lpstr>
      <vt:lpstr>Đk:  Mẹ đứng đó khi hoàng hôn tím màu. Nhạc hương trầm buông hắt hiu đồi cao u hoài loang máu đào. Con Chúa đau thương treo trên thập giá, hiến thân vì nhân thế tội tình. (tội  tình)</vt:lpstr>
      <vt:lpstr>**: Mẹ đứng đó tâm hồn tê tái sầu. Đồng công cùng Con dấu yêu, vì thương nhân loại bao khốn cùng. Xin dẫn đưa bao tâm hồn lạc lối về bên Mẹ, Mẹ ơi.</vt:lpstr>
      <vt:lpstr>Tk1: Hỡi ai qua đường dừng bước đây mà chiêm ngắm, Chúa chí tôn cam chịu muôn nỗi khổ đau. Vì thương toàn nhân loại muôn chốn muôn đời, ngày đêm khóc than mong chờ vinh phúc quê Trời.</vt:lpstr>
      <vt:lpstr>Đk:  Mẹ đứng đó khi hoàng hôn tím màu. Nhạc hương trầm buông hắt hiu đồi cao u hoài loang máu đào. Con Chúa đau thương treo trên thập giá, hiến thân vì nhân thế tội tình. (tội  tình)</vt:lpstr>
      <vt:lpstr>**: Mẹ đứng đó tâm hồn tê tái sầu. Đồng công cùng Con dấu yêu, vì thương nhân loại bao khốn cùng. Xin dẫn đưa bao tâm hồn lạc lối về bên Mẹ, Mẹ ơi.</vt:lpstr>
      <vt:lpstr>CHÚA NHẬT LỄ LÁ</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CHÚA NHẬT THỨ II  MÙA CHAY</dc:title>
  <dc:creator>anchinhphu79@gmail.com</dc:creator>
  <cp:lastModifiedBy>RePack by Diakov</cp:lastModifiedBy>
  <cp:revision>66</cp:revision>
  <dcterms:created xsi:type="dcterms:W3CDTF">2022-03-09T10:47:17Z</dcterms:created>
  <dcterms:modified xsi:type="dcterms:W3CDTF">2024-03-21T13:06:27Z</dcterms:modified>
</cp:coreProperties>
</file>