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3932" r:id="rId10"/>
    <p:sldMasterId id="2147483980" r:id="rId11"/>
    <p:sldMasterId id="2147484028" r:id="rId12"/>
    <p:sldMasterId id="2147484040" r:id="rId13"/>
    <p:sldMasterId id="2147484052" r:id="rId14"/>
    <p:sldMasterId id="2147484064" r:id="rId15"/>
  </p:sldMasterIdLst>
  <p:notesMasterIdLst>
    <p:notesMasterId r:id="rId75"/>
  </p:notesMasterIdLst>
  <p:sldIdLst>
    <p:sldId id="9692" r:id="rId16"/>
    <p:sldId id="402" r:id="rId17"/>
    <p:sldId id="9683" r:id="rId18"/>
    <p:sldId id="9747" r:id="rId19"/>
    <p:sldId id="9784" r:id="rId20"/>
    <p:sldId id="9785" r:id="rId21"/>
    <p:sldId id="9786" r:id="rId22"/>
    <p:sldId id="9787" r:id="rId23"/>
    <p:sldId id="9792" r:id="rId24"/>
    <p:sldId id="9753" r:id="rId25"/>
    <p:sldId id="9754" r:id="rId26"/>
    <p:sldId id="9755" r:id="rId27"/>
    <p:sldId id="9769" r:id="rId28"/>
    <p:sldId id="9757" r:id="rId29"/>
    <p:sldId id="9770" r:id="rId30"/>
    <p:sldId id="9759" r:id="rId31"/>
    <p:sldId id="9771" r:id="rId32"/>
    <p:sldId id="9793" r:id="rId33"/>
    <p:sldId id="9772" r:id="rId34"/>
    <p:sldId id="401" r:id="rId35"/>
    <p:sldId id="9700" r:id="rId36"/>
    <p:sldId id="9701" r:id="rId37"/>
    <p:sldId id="9702" r:id="rId38"/>
    <p:sldId id="9703" r:id="rId39"/>
    <p:sldId id="9704" r:id="rId40"/>
    <p:sldId id="9705" r:id="rId41"/>
    <p:sldId id="9706" r:id="rId42"/>
    <p:sldId id="9707" r:id="rId43"/>
    <p:sldId id="9708" r:id="rId44"/>
    <p:sldId id="9709" r:id="rId45"/>
    <p:sldId id="9710" r:id="rId46"/>
    <p:sldId id="9711" r:id="rId47"/>
    <p:sldId id="9712" r:id="rId48"/>
    <p:sldId id="9794" r:id="rId49"/>
    <p:sldId id="9698" r:id="rId50"/>
    <p:sldId id="559" r:id="rId51"/>
    <p:sldId id="9735" r:id="rId52"/>
    <p:sldId id="9773" r:id="rId53"/>
    <p:sldId id="614" r:id="rId54"/>
    <p:sldId id="9774" r:id="rId55"/>
    <p:sldId id="9775" r:id="rId56"/>
    <p:sldId id="443" r:id="rId57"/>
    <p:sldId id="9795" r:id="rId58"/>
    <p:sldId id="278" r:id="rId59"/>
    <p:sldId id="357" r:id="rId60"/>
    <p:sldId id="279" r:id="rId61"/>
    <p:sldId id="9776" r:id="rId62"/>
    <p:sldId id="9674" r:id="rId63"/>
    <p:sldId id="9788" r:id="rId64"/>
    <p:sldId id="9789" r:id="rId65"/>
    <p:sldId id="9781" r:id="rId66"/>
    <p:sldId id="9790" r:id="rId67"/>
    <p:sldId id="9791" r:id="rId68"/>
    <p:sldId id="463" r:id="rId69"/>
    <p:sldId id="9796" r:id="rId70"/>
    <p:sldId id="293" r:id="rId71"/>
    <p:sldId id="9779" r:id="rId72"/>
    <p:sldId id="9780" r:id="rId73"/>
    <p:sldId id="9797" r:id="rId7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48" y="904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16" Type="http://schemas.openxmlformats.org/officeDocument/2006/relationships/slide" Target="slides/slide1.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3345C2-D75E-4D28-A93D-0FD4057A79A5}" type="datetimeFigureOut">
              <a:rPr lang="en-US" smtClean="0"/>
              <a:t>3/14/2024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B4758-2F80-484D-B53F-A491DD787EF3}" type="slidenum">
              <a:rPr lang="en-US" smtClean="0"/>
              <a:t>‹#›</a:t>
            </a:fld>
            <a:endParaRPr lang="en-US"/>
          </a:p>
        </p:txBody>
      </p:sp>
    </p:spTree>
    <p:extLst>
      <p:ext uri="{BB962C8B-B14F-4D97-AF65-F5344CB8AC3E}">
        <p14:creationId xmlns:p14="http://schemas.microsoft.com/office/powerpoint/2010/main" val="2432683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73EF4-43FC-4964-968C-59070CA358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375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9365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7269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092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7914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643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8475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1098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088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5545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903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1776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4717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9972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2839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4758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8139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6570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1197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3968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809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0617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3019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0794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6007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0511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51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2077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2133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52606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73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3181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258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3355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45461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29223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7878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4123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9507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3418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841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739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31819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2580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33554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45461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292238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7878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41235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95073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341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8416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739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3181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258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3355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45461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292238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78789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41235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950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34187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841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8902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707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4189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1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2.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3/14/2024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73898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080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085414"/>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7341"/>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7341"/>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7341"/>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5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96509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smtClean="0">
                <a:solidFill>
                  <a:srgbClr val="C00000"/>
                </a:solidFill>
                <a:effectLst/>
              </a:rPr>
              <a:t>THÁNH </a:t>
            </a:r>
            <a:r>
              <a:rPr lang="en-US" b="1" dirty="0">
                <a:solidFill>
                  <a:srgbClr val="C00000"/>
                </a:solidFill>
                <a:effectLst/>
              </a:rPr>
              <a:t>VỊNH </a:t>
            </a:r>
            <a:r>
              <a:rPr lang="en-US" b="1" dirty="0" smtClean="0">
                <a:solidFill>
                  <a:srgbClr val="C00000"/>
                </a:solidFill>
                <a:effectLst/>
              </a:rPr>
              <a:t>50</a:t>
            </a:r>
            <a:r>
              <a:rPr lang="en-US" b="1" dirty="0">
                <a:solidFill>
                  <a:srgbClr val="C00000"/>
                </a:solidFill>
                <a:effectLst/>
              </a:rPr>
              <a:t/>
            </a:r>
            <a:br>
              <a:rPr lang="en-US" b="1" dirty="0">
                <a:solidFill>
                  <a:srgbClr val="C00000"/>
                </a:solidFill>
                <a:effectLst/>
              </a:rPr>
            </a:br>
            <a:r>
              <a:rPr lang="en-US" b="1" dirty="0" smtClean="0">
                <a:solidFill>
                  <a:srgbClr val="C00000"/>
                </a:solidFill>
                <a:effectLst/>
              </a:rPr>
              <a:t>CHÚA </a:t>
            </a:r>
            <a:r>
              <a:rPr lang="en-US" b="1" dirty="0">
                <a:solidFill>
                  <a:srgbClr val="C00000"/>
                </a:solidFill>
                <a:effectLst/>
              </a:rPr>
              <a:t>NHẬT </a:t>
            </a:r>
            <a:r>
              <a:rPr lang="en-US" b="1" dirty="0" smtClean="0">
                <a:solidFill>
                  <a:srgbClr val="C00000"/>
                </a:solidFill>
                <a:effectLst/>
              </a:rPr>
              <a:t>V </a:t>
            </a:r>
            <a:r>
              <a:rPr lang="en-US" b="1" dirty="0">
                <a:solidFill>
                  <a:srgbClr val="C00000"/>
                </a:solidFill>
                <a:effectLst/>
              </a:rPr>
              <a:t>MÙA CHAY</a:t>
            </a:r>
            <a:r>
              <a:rPr lang="en-US" dirty="0">
                <a:solidFill>
                  <a:srgbClr val="C00000"/>
                </a:solidFill>
                <a:effectLst/>
              </a:rPr>
              <a:t/>
            </a:r>
            <a:br>
              <a:rPr lang="en-US" dirty="0">
                <a:solidFill>
                  <a:srgbClr val="C00000"/>
                </a:solidFill>
                <a:effectLst/>
              </a:rPr>
            </a:br>
            <a:r>
              <a:rPr lang="en-US" i="1" dirty="0" err="1" smtClean="0">
                <a:solidFill>
                  <a:srgbClr val="C00000"/>
                </a:solidFill>
                <a:effectLst/>
              </a:rPr>
              <a:t>Năm</a:t>
            </a:r>
            <a:r>
              <a:rPr lang="en-US" i="1" dirty="0" smtClean="0">
                <a:solidFill>
                  <a:srgbClr val="C00000"/>
                </a:solidFill>
                <a:effectLst/>
              </a:rPr>
              <a:t> B</a:t>
            </a:r>
            <a:br>
              <a:rPr lang="en-US" i="1" dirty="0" smtClean="0">
                <a:solidFill>
                  <a:srgbClr val="C00000"/>
                </a:solidFill>
                <a:effectLst/>
              </a:rPr>
            </a:br>
            <a:r>
              <a:rPr lang="en-US" i="1" dirty="0" smtClean="0">
                <a:solidFill>
                  <a:srgbClr val="C00000"/>
                </a:solidFill>
                <a:effectLst/>
              </a:rPr>
              <a:t>Lm Kim Long</a:t>
            </a:r>
            <a:br>
              <a:rPr lang="en-US" i="1" dirty="0" smtClean="0">
                <a:solidFill>
                  <a:srgbClr val="C00000"/>
                </a:solidFill>
                <a:effectLst/>
              </a:rPr>
            </a:br>
            <a:r>
              <a:rPr lang="en-US" i="1" dirty="0" smtClean="0">
                <a:solidFill>
                  <a:srgbClr val="C00000"/>
                </a:solidFill>
                <a:effectLst/>
              </a:rPr>
              <a:t>03 </a:t>
            </a:r>
            <a:r>
              <a:rPr lang="en-US" i="1" dirty="0" err="1" smtClean="0">
                <a:solidFill>
                  <a:srgbClr val="C00000"/>
                </a:solidFill>
                <a:effectLst/>
              </a:rPr>
              <a:t>Câu</a:t>
            </a:r>
            <a:endParaRPr lang="en-US" i="1" dirty="0">
              <a:solidFill>
                <a:srgbClr val="C00000"/>
              </a:solidFill>
              <a:effectLst/>
            </a:endParaRPr>
          </a:p>
        </p:txBody>
      </p:sp>
    </p:spTree>
    <p:extLst>
      <p:ext uri="{BB962C8B-B14F-4D97-AF65-F5344CB8AC3E}">
        <p14:creationId xmlns:p14="http://schemas.microsoft.com/office/powerpoint/2010/main" val="3650967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smtClean="0">
                <a:solidFill>
                  <a:srgbClr val="C00000"/>
                </a:solidFill>
                <a:effectLst/>
              </a:rPr>
              <a:t>Đk</a:t>
            </a:r>
            <a:r>
              <a:rPr lang="en-US" sz="7200" b="1" u="sng" dirty="0" smtClean="0">
                <a:solidFill>
                  <a:srgbClr val="C00000"/>
                </a:solidFill>
                <a:effectLst/>
              </a:rPr>
              <a:t>:</a:t>
            </a:r>
            <a:r>
              <a:rPr lang="en-US" sz="7200" b="1" dirty="0">
                <a:solidFill>
                  <a:srgbClr val="7030A0"/>
                </a:solidFill>
                <a:effectLst/>
              </a:rPr>
              <a:t> </a:t>
            </a:r>
            <a:r>
              <a:rPr lang="vi-VN" sz="7200" b="1" dirty="0">
                <a:solidFill>
                  <a:srgbClr val="7030A0"/>
                </a:solidFill>
                <a:effectLst/>
              </a:rPr>
              <a:t>Ôi lạy Chúa xin tạo cho con trái tim trong sạch.</a:t>
            </a:r>
            <a:endParaRPr lang="en-US" sz="7200" b="1" dirty="0">
              <a:solidFill>
                <a:srgbClr val="7030A0"/>
              </a:solidFill>
              <a:effectLst/>
            </a:endParaRPr>
          </a:p>
        </p:txBody>
      </p:sp>
    </p:spTree>
    <p:extLst>
      <p:ext uri="{BB962C8B-B14F-4D97-AF65-F5344CB8AC3E}">
        <p14:creationId xmlns:p14="http://schemas.microsoft.com/office/powerpoint/2010/main" val="1141986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C00000"/>
                </a:solidFill>
                <a:effectLst/>
              </a:rPr>
              <a:t>Tk1:</a:t>
            </a:r>
            <a:r>
              <a:rPr lang="en-US" sz="5400" b="1" dirty="0">
                <a:solidFill>
                  <a:srgbClr val="7030A0"/>
                </a:solidFill>
                <a:effectLst/>
              </a:rPr>
              <a:t> </a:t>
            </a:r>
            <a:r>
              <a:rPr lang="vi-VN" sz="5400" b="1" dirty="0">
                <a:solidFill>
                  <a:srgbClr val="7030A0"/>
                </a:solidFill>
                <a:effectLst/>
              </a:rPr>
              <a:t>Xin thương con lạy Chúa theo lượng từ bi Chúa, xóa tội con theo lượng hải hà. Rửa con sạch muôn vàn lầm lỗi, tội tình con xin Ngài tẩy luyện.</a:t>
            </a:r>
            <a:endParaRPr lang="en-US" sz="5400" b="1" dirty="0">
              <a:solidFill>
                <a:srgbClr val="7030A0"/>
              </a:solidFill>
              <a:effectLst/>
            </a:endParaRPr>
          </a:p>
        </p:txBody>
      </p:sp>
    </p:spTree>
    <p:extLst>
      <p:ext uri="{BB962C8B-B14F-4D97-AF65-F5344CB8AC3E}">
        <p14:creationId xmlns:p14="http://schemas.microsoft.com/office/powerpoint/2010/main" val="596407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smtClean="0">
                <a:solidFill>
                  <a:srgbClr val="C00000"/>
                </a:solidFill>
                <a:effectLst/>
              </a:rPr>
              <a:t>Đk</a:t>
            </a:r>
            <a:r>
              <a:rPr lang="en-US" sz="7200" b="1" u="sng" dirty="0" smtClean="0">
                <a:solidFill>
                  <a:srgbClr val="C00000"/>
                </a:solidFill>
                <a:effectLst/>
              </a:rPr>
              <a:t>:</a:t>
            </a:r>
            <a:r>
              <a:rPr lang="en-US" sz="7200" b="1" dirty="0">
                <a:solidFill>
                  <a:srgbClr val="7030A0"/>
                </a:solidFill>
                <a:effectLst/>
              </a:rPr>
              <a:t> </a:t>
            </a:r>
            <a:r>
              <a:rPr lang="vi-VN" sz="7200" b="1" dirty="0">
                <a:solidFill>
                  <a:srgbClr val="7030A0"/>
                </a:solidFill>
                <a:effectLst/>
              </a:rPr>
              <a:t>Ôi lạy Chúa xin tạo cho con trái tim trong sạch.</a:t>
            </a:r>
            <a:endParaRPr lang="en-US" sz="7200" b="1" dirty="0">
              <a:solidFill>
                <a:srgbClr val="7030A0"/>
              </a:solidFill>
              <a:effectLst/>
            </a:endParaRPr>
          </a:p>
        </p:txBody>
      </p:sp>
    </p:spTree>
    <p:extLst>
      <p:ext uri="{BB962C8B-B14F-4D97-AF65-F5344CB8AC3E}">
        <p14:creationId xmlns:p14="http://schemas.microsoft.com/office/powerpoint/2010/main" val="2376362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C00000"/>
                </a:solidFill>
                <a:effectLst/>
              </a:rPr>
              <a:t>Tk2:</a:t>
            </a:r>
            <a:r>
              <a:rPr lang="en-US" sz="5400" b="1" dirty="0">
                <a:solidFill>
                  <a:srgbClr val="7030A0"/>
                </a:solidFill>
                <a:effectLst/>
              </a:rPr>
              <a:t> </a:t>
            </a:r>
            <a:r>
              <a:rPr lang="vi-VN" sz="5400" b="1" dirty="0">
                <a:solidFill>
                  <a:srgbClr val="7030A0"/>
                </a:solidFill>
                <a:effectLst/>
              </a:rPr>
              <a:t>Ban cho con, lạy Chúa cõi lòng thực trong trắng, phú vào con tinh thần vững mạnh. Chớ xua từ con khỏi mặt Chúa, đừng biệt con khỏi Thần Trí Ngài.</a:t>
            </a:r>
            <a:endParaRPr lang="en-US" sz="5400" b="1" dirty="0">
              <a:solidFill>
                <a:srgbClr val="7030A0"/>
              </a:solidFill>
              <a:effectLst/>
            </a:endParaRPr>
          </a:p>
        </p:txBody>
      </p:sp>
    </p:spTree>
    <p:extLst>
      <p:ext uri="{BB962C8B-B14F-4D97-AF65-F5344CB8AC3E}">
        <p14:creationId xmlns:p14="http://schemas.microsoft.com/office/powerpoint/2010/main" val="2398311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smtClean="0">
                <a:solidFill>
                  <a:srgbClr val="C00000"/>
                </a:solidFill>
                <a:effectLst/>
              </a:rPr>
              <a:t>Đk</a:t>
            </a:r>
            <a:r>
              <a:rPr lang="en-US" sz="7200" b="1" u="sng" dirty="0" smtClean="0">
                <a:solidFill>
                  <a:srgbClr val="C00000"/>
                </a:solidFill>
                <a:effectLst/>
              </a:rPr>
              <a:t>:</a:t>
            </a:r>
            <a:r>
              <a:rPr lang="en-US" sz="7200" b="1" dirty="0">
                <a:solidFill>
                  <a:srgbClr val="7030A0"/>
                </a:solidFill>
                <a:effectLst/>
              </a:rPr>
              <a:t> </a:t>
            </a:r>
            <a:r>
              <a:rPr lang="vi-VN" sz="7200" b="1" dirty="0">
                <a:solidFill>
                  <a:srgbClr val="7030A0"/>
                </a:solidFill>
                <a:effectLst/>
              </a:rPr>
              <a:t>Ôi lạy Chúa xin tạo cho con trái tim trong sạch.</a:t>
            </a:r>
            <a:endParaRPr lang="en-US" sz="7200" b="1" dirty="0">
              <a:solidFill>
                <a:srgbClr val="7030A0"/>
              </a:solidFill>
              <a:effectLst/>
            </a:endParaRPr>
          </a:p>
        </p:txBody>
      </p:sp>
    </p:spTree>
    <p:extLst>
      <p:ext uri="{BB962C8B-B14F-4D97-AF65-F5344CB8AC3E}">
        <p14:creationId xmlns:p14="http://schemas.microsoft.com/office/powerpoint/2010/main" val="1201895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smtClean="0">
                <a:solidFill>
                  <a:srgbClr val="C00000"/>
                </a:solidFill>
                <a:effectLst/>
              </a:rPr>
              <a:t>Tk3:</a:t>
            </a:r>
            <a:r>
              <a:rPr lang="en-US" sz="5400" b="1" dirty="0" smtClean="0">
                <a:solidFill>
                  <a:srgbClr val="7030A0"/>
                </a:solidFill>
                <a:effectLst/>
              </a:rPr>
              <a:t> </a:t>
            </a:r>
            <a:r>
              <a:rPr lang="vi-VN" sz="5400" b="1" dirty="0">
                <a:solidFill>
                  <a:srgbClr val="7030A0"/>
                </a:solidFill>
                <a:effectLst/>
              </a:rPr>
              <a:t>Cho con vui được thấy ơn Ngài thương cứu rỗi, đỡ vực con theo lòng quảng đại. Lối đi Ngài con sẽ dạy dỗ để tội nhân trở lại với Ngài.</a:t>
            </a:r>
            <a:endParaRPr lang="en-US" sz="5400" b="1" dirty="0">
              <a:solidFill>
                <a:srgbClr val="7030A0"/>
              </a:solidFill>
              <a:effectLst/>
            </a:endParaRPr>
          </a:p>
        </p:txBody>
      </p:sp>
    </p:spTree>
    <p:extLst>
      <p:ext uri="{BB962C8B-B14F-4D97-AF65-F5344CB8AC3E}">
        <p14:creationId xmlns:p14="http://schemas.microsoft.com/office/powerpoint/2010/main" val="401678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smtClean="0">
                <a:solidFill>
                  <a:srgbClr val="C00000"/>
                </a:solidFill>
                <a:effectLst/>
              </a:rPr>
              <a:t>Đk</a:t>
            </a:r>
            <a:r>
              <a:rPr lang="en-US" sz="7200" b="1" u="sng" dirty="0" smtClean="0">
                <a:solidFill>
                  <a:srgbClr val="7030A0"/>
                </a:solidFill>
                <a:effectLst/>
              </a:rPr>
              <a:t>:</a:t>
            </a:r>
            <a:r>
              <a:rPr lang="en-US" sz="7200" b="1" dirty="0">
                <a:solidFill>
                  <a:srgbClr val="7030A0"/>
                </a:solidFill>
                <a:effectLst/>
              </a:rPr>
              <a:t> </a:t>
            </a:r>
            <a:r>
              <a:rPr lang="vi-VN" sz="7200" b="1" dirty="0">
                <a:solidFill>
                  <a:srgbClr val="7030A0"/>
                </a:solidFill>
                <a:effectLst/>
              </a:rPr>
              <a:t>Ôi lạy Chúa xin tạo cho con trái tim trong sạch.</a:t>
            </a:r>
            <a:endParaRPr lang="en-US" sz="7200" b="1" dirty="0">
              <a:solidFill>
                <a:srgbClr val="7030A0"/>
              </a:solidFill>
              <a:effectLst/>
            </a:endParaRPr>
          </a:p>
        </p:txBody>
      </p:sp>
    </p:spTree>
    <p:extLst>
      <p:ext uri="{BB962C8B-B14F-4D97-AF65-F5344CB8AC3E}">
        <p14:creationId xmlns:p14="http://schemas.microsoft.com/office/powerpoint/2010/main" val="189989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8178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144000" cy="3581400"/>
          </a:xfrm>
        </p:spPr>
        <p:txBody>
          <a:bodyPr>
            <a:noAutofit/>
          </a:bodyPr>
          <a:lstStyle/>
          <a:p>
            <a:pPr algn="just"/>
            <a:r>
              <a:rPr lang="vi-VN" sz="6000" b="1" dirty="0">
                <a:solidFill>
                  <a:srgbClr val="7030A0"/>
                </a:solidFill>
                <a:effectLst/>
              </a:rPr>
              <a:t>Chúa phán: “Ai phụng sự Ta hãy theo Ta, và Ta ở đâu thì người phụng sự Ta cũng sẽ ở đó”.</a:t>
            </a:r>
            <a:endParaRPr lang="en-US" sz="6000" b="1" dirty="0">
              <a:solidFill>
                <a:srgbClr val="7030A0"/>
              </a:solidFill>
              <a:effectLst/>
            </a:endParaRPr>
          </a:p>
        </p:txBody>
      </p:sp>
      <p:sp>
        <p:nvSpPr>
          <p:cNvPr id="3" name="Rectangle 2"/>
          <p:cNvSpPr/>
          <p:nvPr/>
        </p:nvSpPr>
        <p:spPr>
          <a:xfrm>
            <a:off x="76200" y="133350"/>
            <a:ext cx="59436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smtClean="0">
                <a:ln>
                  <a:noFill/>
                </a:ln>
                <a:solidFill>
                  <a:srgbClr val="C00000"/>
                </a:solidFill>
                <a:effectLst/>
                <a:uLnTx/>
                <a:uFillTx/>
                <a:latin typeface="UTM American Sans"/>
                <a:ea typeface="+mn-ea"/>
                <a:cs typeface="+mn-cs"/>
              </a:rPr>
              <a:t>Câu</a:t>
            </a:r>
            <a:r>
              <a:rPr kumimoji="0" lang="en-US" sz="3600" b="0" i="0" u="sng" strike="noStrike" kern="1200" cap="none" spc="0" normalizeH="0" baseline="0" noProof="0" dirty="0" smtClean="0">
                <a:ln>
                  <a:noFill/>
                </a:ln>
                <a:solidFill>
                  <a:srgbClr val="C00000"/>
                </a:solidFill>
                <a:effectLst/>
                <a:uLnTx/>
                <a:uFillTx/>
                <a:latin typeface="UTM American Sans"/>
                <a:ea typeface="+mn-ea"/>
                <a:cs typeface="+mn-cs"/>
              </a:rPr>
              <a:t> </a:t>
            </a:r>
            <a:r>
              <a:rPr kumimoji="0" lang="en-US" sz="3600" b="0" i="0" u="sng" strike="noStrike" kern="1200" cap="none" spc="0" normalizeH="0" baseline="0" noProof="0" dirty="0" err="1" smtClean="0">
                <a:ln>
                  <a:noFill/>
                </a:ln>
                <a:solidFill>
                  <a:srgbClr val="C00000"/>
                </a:solidFill>
                <a:effectLst/>
                <a:uLnTx/>
                <a:uFillTx/>
                <a:latin typeface="UTM American Sans"/>
                <a:ea typeface="+mn-ea"/>
                <a:cs typeface="+mn-cs"/>
              </a:rPr>
              <a:t>Xướng</a:t>
            </a:r>
            <a:r>
              <a:rPr kumimoji="0" lang="en-US" sz="3600" b="0" i="0" u="sng" strike="noStrike" kern="1200" cap="none" spc="0" normalizeH="0" baseline="0" noProof="0" dirty="0" smtClean="0">
                <a:ln>
                  <a:noFill/>
                </a:ln>
                <a:solidFill>
                  <a:srgbClr val="C00000"/>
                </a:solidFill>
                <a:effectLst/>
                <a:uLnTx/>
                <a:uFillTx/>
                <a:latin typeface="UTM American Sans"/>
                <a:ea typeface="+mn-ea"/>
                <a:cs typeface="+mn-cs"/>
              </a:rPr>
              <a:t> </a:t>
            </a:r>
            <a:r>
              <a:rPr kumimoji="0" lang="en-US" sz="3600" b="0" i="0" u="sng" strike="noStrike" kern="1200" cap="none" spc="0" normalizeH="0" baseline="0" noProof="0" dirty="0" err="1" smtClean="0">
                <a:ln>
                  <a:noFill/>
                </a:ln>
                <a:solidFill>
                  <a:srgbClr val="C00000"/>
                </a:solidFill>
                <a:effectLst/>
                <a:uLnTx/>
                <a:uFillTx/>
                <a:latin typeface="UTM American Sans"/>
                <a:ea typeface="+mn-ea"/>
                <a:cs typeface="+mn-cs"/>
              </a:rPr>
              <a:t>Trước</a:t>
            </a:r>
            <a:r>
              <a:rPr kumimoji="0" lang="en-US" sz="3600" b="0" i="0" u="sng" strike="noStrike" kern="1200" cap="none" spc="0" normalizeH="0" baseline="0" noProof="0" dirty="0" smtClean="0">
                <a:ln>
                  <a:noFill/>
                </a:ln>
                <a:solidFill>
                  <a:srgbClr val="C00000"/>
                </a:solidFill>
                <a:effectLst/>
                <a:uLnTx/>
                <a:uFillTx/>
                <a:latin typeface="UTM American Sans"/>
                <a:ea typeface="+mn-ea"/>
                <a:cs typeface="+mn-cs"/>
              </a:rPr>
              <a:t> </a:t>
            </a:r>
            <a:r>
              <a:rPr kumimoji="0" lang="en-US" sz="3600" b="0" i="0" u="sng" strike="noStrike" kern="1200" cap="none" spc="0" normalizeH="0" baseline="0" noProof="0" dirty="0" err="1" smtClean="0">
                <a:ln>
                  <a:noFill/>
                </a:ln>
                <a:solidFill>
                  <a:srgbClr val="C00000"/>
                </a:solidFill>
                <a:effectLst/>
                <a:uLnTx/>
                <a:uFillTx/>
                <a:latin typeface="UTM American Sans"/>
                <a:ea typeface="+mn-ea"/>
                <a:cs typeface="+mn-cs"/>
              </a:rPr>
              <a:t>Phúc</a:t>
            </a:r>
            <a:r>
              <a:rPr kumimoji="0" lang="en-US" sz="3600" b="0" i="0" u="sng" strike="noStrike" kern="1200" cap="none" spc="0" normalizeH="0" baseline="0" noProof="0" dirty="0" smtClean="0">
                <a:ln>
                  <a:noFill/>
                </a:ln>
                <a:solidFill>
                  <a:srgbClr val="C00000"/>
                </a:solidFill>
                <a:effectLst/>
                <a:uLnTx/>
                <a:uFillTx/>
                <a:latin typeface="UTM American Sans"/>
                <a:ea typeface="+mn-ea"/>
                <a:cs typeface="+mn-cs"/>
              </a:rPr>
              <a:t> </a:t>
            </a:r>
            <a:r>
              <a:rPr kumimoji="0" lang="en-US" sz="3600" b="0" i="0" u="sng" strike="noStrike" kern="1200" cap="none" spc="0" normalizeH="0" baseline="0" noProof="0" dirty="0" err="1" smtClean="0">
                <a:ln>
                  <a:noFill/>
                </a:ln>
                <a:solidFill>
                  <a:srgbClr val="C00000"/>
                </a:solidFill>
                <a:effectLst/>
                <a:uLnTx/>
                <a:uFillTx/>
                <a:latin typeface="UTM American Sans"/>
                <a:ea typeface="+mn-ea"/>
                <a:cs typeface="+mn-cs"/>
              </a:rPr>
              <a:t>Âm</a:t>
            </a:r>
            <a:endParaRPr kumimoji="0" lang="en-US" sz="3600" b="0" i="0" u="sng" strike="noStrike" kern="1200" cap="none" spc="0" normalizeH="0" baseline="0" noProof="0" dirty="0">
              <a:ln>
                <a:noFill/>
              </a:ln>
              <a:solidFill>
                <a:srgbClr val="C00000"/>
              </a:solidFill>
              <a:effectLst/>
              <a:uLnTx/>
              <a:uFillTx/>
              <a:latin typeface="UTM American Sans"/>
              <a:ea typeface="+mn-ea"/>
              <a:cs typeface="+mn-cs"/>
            </a:endParaRPr>
          </a:p>
        </p:txBody>
      </p:sp>
    </p:spTree>
    <p:extLst>
      <p:ext uri="{BB962C8B-B14F-4D97-AF65-F5344CB8AC3E}">
        <p14:creationId xmlns:p14="http://schemas.microsoft.com/office/powerpoint/2010/main" val="253089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smtClean="0">
                <a:solidFill>
                  <a:srgbClr val="C00000"/>
                </a:solidFill>
                <a:effectLst/>
                <a:cs typeface="Times New Roman" pitchFamily="18" charset="0"/>
              </a:rPr>
              <a:t>Ca </a:t>
            </a:r>
            <a:r>
              <a:rPr lang="en-US" sz="8000" b="1" dirty="0" err="1">
                <a:solidFill>
                  <a:srgbClr val="C00000"/>
                </a:solidFill>
                <a:effectLst/>
                <a:cs typeface="Times New Roman" pitchFamily="18" charset="0"/>
              </a:rPr>
              <a:t>Nhập</a:t>
            </a:r>
            <a:r>
              <a:rPr lang="en-US" sz="8000" b="1" dirty="0">
                <a:solidFill>
                  <a:srgbClr val="C00000"/>
                </a:solidFill>
                <a:effectLst/>
                <a:cs typeface="Times New Roman" pitchFamily="18" charset="0"/>
              </a:rPr>
              <a:t> </a:t>
            </a:r>
            <a:r>
              <a:rPr lang="en-US" sz="8000" b="1" dirty="0" err="1">
                <a:solidFill>
                  <a:srgbClr val="C00000"/>
                </a:solidFill>
                <a:effectLst/>
                <a:cs typeface="Times New Roman" pitchFamily="18" charset="0"/>
              </a:rPr>
              <a:t>Lễ</a:t>
            </a:r>
            <a:r>
              <a:rPr lang="en-US" sz="8000" b="1" dirty="0">
                <a:solidFill>
                  <a:srgbClr val="C00000"/>
                </a:solidFill>
                <a:effectLst/>
                <a:cs typeface="Times New Roman" pitchFamily="18" charset="0"/>
              </a:rPr>
              <a:t> </a:t>
            </a:r>
            <a:r>
              <a:rPr lang="en-US" sz="7200" b="1" dirty="0" smtClean="0">
                <a:solidFill>
                  <a:srgbClr val="C00000"/>
                </a:solidFill>
                <a:effectLst/>
                <a:cs typeface="Times New Roman" pitchFamily="18" charset="0"/>
              </a:rPr>
              <a:t/>
            </a:r>
            <a:br>
              <a:rPr lang="en-US" sz="7200" b="1" dirty="0" smtClean="0">
                <a:solidFill>
                  <a:srgbClr val="C00000"/>
                </a:solidFill>
                <a:effectLst/>
                <a:cs typeface="Times New Roman" pitchFamily="18" charset="0"/>
              </a:rPr>
            </a:br>
            <a:r>
              <a:rPr lang="en-US" sz="7200" b="1" dirty="0" smtClean="0">
                <a:solidFill>
                  <a:srgbClr val="C00000"/>
                </a:solidFill>
                <a:effectLst/>
                <a:cs typeface="Times New Roman" pitchFamily="18" charset="0"/>
              </a:rPr>
              <a:t>LẠY THÁNH GIUSE</a:t>
            </a:r>
            <a:r>
              <a:rPr lang="en-US" sz="8800" b="1" dirty="0" smtClean="0">
                <a:solidFill>
                  <a:srgbClr val="C00000"/>
                </a:solidFill>
                <a:effectLst/>
                <a:cs typeface="Times New Roman" pitchFamily="18" charset="0"/>
              </a:rPr>
              <a:t/>
            </a:r>
            <a:br>
              <a:rPr lang="en-US" sz="8800" b="1" dirty="0" smtClean="0">
                <a:solidFill>
                  <a:srgbClr val="C00000"/>
                </a:solidFill>
                <a:effectLst/>
                <a:cs typeface="Times New Roman" pitchFamily="18" charset="0"/>
              </a:rPr>
            </a:br>
            <a:r>
              <a:rPr lang="en-US" sz="4000" b="1" i="1" dirty="0" err="1" smtClean="0">
                <a:solidFill>
                  <a:srgbClr val="C00000"/>
                </a:solidFill>
                <a:effectLst/>
                <a:cs typeface="Times New Roman" pitchFamily="18" charset="0"/>
              </a:rPr>
              <a:t>Đạo</a:t>
            </a:r>
            <a:r>
              <a:rPr lang="en-US" sz="4000" b="1" i="1" dirty="0" smtClean="0">
                <a:solidFill>
                  <a:srgbClr val="C00000"/>
                </a:solidFill>
                <a:effectLst/>
                <a:cs typeface="Times New Roman" pitchFamily="18" charset="0"/>
              </a:rPr>
              <a:t> minh</a:t>
            </a:r>
            <a:endParaRPr lang="en-US" sz="4000" b="1" i="1" dirty="0">
              <a:solidFill>
                <a:srgbClr val="C00000"/>
              </a:solidFill>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7030A0"/>
                </a:solidFill>
                <a:effectLst/>
                <a:latin typeface="+mj-lt"/>
                <a:cs typeface="Times New Roman" pitchFamily="18" charset="0"/>
              </a:rPr>
              <a:t>Tôi</a:t>
            </a:r>
            <a:r>
              <a:rPr lang="en-US" sz="6600" b="0" dirty="0">
                <a:solidFill>
                  <a:srgbClr val="7030A0"/>
                </a:solidFill>
                <a:effectLst/>
                <a:latin typeface="+mj-lt"/>
                <a:cs typeface="Times New Roman" pitchFamily="18" charset="0"/>
              </a:rPr>
              <a:t> tin </a:t>
            </a:r>
            <a:r>
              <a:rPr lang="en-US" sz="6600" b="0" dirty="0" err="1">
                <a:solidFill>
                  <a:srgbClr val="7030A0"/>
                </a:solidFill>
                <a:effectLst/>
                <a:latin typeface="+mj-lt"/>
                <a:cs typeface="Times New Roman" pitchFamily="18" charset="0"/>
              </a:rPr>
              <a:t>kính</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một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Giêsu</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Kitô</a:t>
            </a:r>
            <a:r>
              <a:rPr lang="en-US" sz="6600" b="0" dirty="0">
                <a:solidFill>
                  <a:srgbClr val="7030A0"/>
                </a:solidFill>
                <a:effectLst/>
                <a:latin typeface="+mj-lt"/>
                <a:cs typeface="Times New Roman" pitchFamily="18" charset="0"/>
              </a:rPr>
              <a:t>, Con </a:t>
            </a:r>
            <a:r>
              <a:rPr lang="en-US" sz="6600" b="0" dirty="0" err="1">
                <a:solidFill>
                  <a:srgbClr val="7030A0"/>
                </a:solidFill>
                <a:effectLst/>
                <a:latin typeface="+mj-lt"/>
                <a:cs typeface="Times New Roman" pitchFamily="18" charset="0"/>
              </a:rPr>
              <a:t>Một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vi-VN" sz="6600" b="0" dirty="0">
                <a:solidFill>
                  <a:srgbClr val="7030A0"/>
                </a:solidFill>
                <a:effectLst/>
                <a:latin typeface="+mj-lt"/>
                <a:cs typeface="Times New Roman" pitchFamily="18" charset="0"/>
              </a:rPr>
              <a:t>Sinh bởi Đức Chúa Cha từ trước muôn đời. </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Người là Thiên Chúa bởi Thiên Chúa, Ánh Sáng bởi Ánh Sáng,</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thật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bởi</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thật</a:t>
            </a:r>
            <a:r>
              <a:rPr lang="en-US" sz="6600" b="0" dirty="0">
                <a:solidFill>
                  <a:srgbClr val="7030A0"/>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7030A0"/>
                </a:solidFill>
                <a:effectLst/>
                <a:latin typeface="+mj-lt"/>
              </a:rPr>
              <a:t>được sinh ra mà không phải được tạo thành, đồng bản thể với Đức Chúa Cha: nhờ Người mà muôn vật được tạo thành. </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7030A0"/>
                </a:solidFill>
                <a:effectLst/>
                <a:latin typeface="+mj-lt"/>
              </a:rPr>
              <a:t>Vì loài người chúng ta và để cứu độ chúng ta,</a:t>
            </a:r>
            <a:r>
              <a:rPr lang="en-US" sz="7200" b="0" dirty="0">
                <a:solidFill>
                  <a:srgbClr val="7030A0"/>
                </a:solidFill>
                <a:effectLst/>
                <a:latin typeface="+mj-lt"/>
              </a:rPr>
              <a:t> </a:t>
            </a:r>
            <a:r>
              <a:rPr lang="vi-VN" sz="7200" b="0" dirty="0">
                <a:solidFill>
                  <a:srgbClr val="7030A0"/>
                </a:solidFill>
                <a:effectLst/>
                <a:latin typeface="+mj-lt"/>
                <a:cs typeface="Times New Roman" pitchFamily="18" charset="0"/>
              </a:rPr>
              <a:t>Người đã từ trời xuống thế. </a:t>
            </a:r>
            <a:endParaRPr lang="en-US" sz="72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7030A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7030A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C00000"/>
                </a:solidFill>
                <a:effectLst/>
                <a:cs typeface="Times New Roman" pitchFamily="18" charset="0"/>
              </a:rPr>
              <a:t>Tk1:</a:t>
            </a:r>
            <a:r>
              <a:rPr lang="en-US" sz="4800" b="1" dirty="0">
                <a:solidFill>
                  <a:srgbClr val="7030A0"/>
                </a:solidFill>
                <a:effectLst/>
                <a:cs typeface="Times New Roman" pitchFamily="18" charset="0"/>
              </a:rPr>
              <a:t> </a:t>
            </a:r>
            <a:r>
              <a:rPr lang="vi-VN" sz="4800" b="1" dirty="0">
                <a:solidFill>
                  <a:srgbClr val="7030A0"/>
                </a:solidFill>
                <a:effectLst/>
              </a:rPr>
              <a:t>Lạy Thánh Giu-se khi sống trên nơi trần ai. Người hằng chiêm ngắm tôn nhan Chúa Trời Ngôi Hai. Dám xin Cha lành cho chúng con rày ở thế, Vững tin không rời, và yêu Chúa không hề phai. </a:t>
            </a:r>
            <a:endParaRPr lang="vi-VN" sz="4800" b="1" dirty="0">
              <a:solidFill>
                <a:srgbClr val="7030A0"/>
              </a:solidFill>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7030A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7030A0"/>
                </a:solidFill>
                <a:effectLst/>
                <a:latin typeface="+mj-lt"/>
              </a:rPr>
              <a:t>Người được phụng thờ và tôn vinh cùng với Đức Chúa Cha và Đức Chúa Con: Người đã dùng các tiên tri mà phán dạy. </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7030A0"/>
                </a:solidFill>
                <a:effectLst/>
                <a:latin typeface="+mj-lt"/>
              </a:rPr>
              <a:t>Tôi tin Hội Thánh duy nhất thánh thiện công giáo và tông truyền.</a:t>
            </a:r>
            <a:endParaRPr lang="en-US" sz="8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Tôi tuyên xưng có một Phép Rửa để tha tội. Tôi trông đợi kẻ chết sống lại và sự</a:t>
            </a:r>
            <a:r>
              <a:rPr lang="en-US" sz="6600" b="0" dirty="0">
                <a:solidFill>
                  <a:srgbClr val="7030A0"/>
                </a:solidFill>
                <a:effectLst/>
                <a:latin typeface="+mj-lt"/>
                <a:cs typeface="Times New Roman" pitchFamily="18" charset="0"/>
              </a:rPr>
              <a:t> </a:t>
            </a:r>
            <a:r>
              <a:rPr lang="vi-VN" sz="6600" b="0" dirty="0">
                <a:solidFill>
                  <a:srgbClr val="7030A0"/>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81783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 y="0"/>
            <a:ext cx="9144000" cy="5143500"/>
          </a:xfrm>
          <a:prstGeom prst="rect">
            <a:avLst/>
          </a:prstGeom>
        </p:spPr>
      </p:pic>
      <p:sp>
        <p:nvSpPr>
          <p:cNvPr id="3" name="Rectangle 2"/>
          <p:cNvSpPr/>
          <p:nvPr/>
        </p:nvSpPr>
        <p:spPr>
          <a:xfrm>
            <a:off x="4495800" y="3105150"/>
            <a:ext cx="4572000" cy="1200329"/>
          </a:xfrm>
          <a:prstGeom prst="rect">
            <a:avLst/>
          </a:prstGeom>
        </p:spPr>
        <p:txBody>
          <a:bodyPr>
            <a:spAutoFit/>
          </a:bodyPr>
          <a:lstStyle/>
          <a:p>
            <a:pPr algn="ctr"/>
            <a:r>
              <a:rPr lang="en-US" sz="3600" dirty="0">
                <a:solidFill>
                  <a:srgbClr val="C00000"/>
                </a:solidFill>
              </a:rPr>
              <a:t>HIẾN LỄ TÌNH YÊU</a:t>
            </a:r>
          </a:p>
          <a:p>
            <a:pPr algn="ctr"/>
            <a:r>
              <a:rPr lang="en-US" sz="3600" dirty="0" err="1">
                <a:solidFill>
                  <a:srgbClr val="C00000"/>
                </a:solidFill>
              </a:rPr>
              <a:t>Thế</a:t>
            </a:r>
            <a:r>
              <a:rPr lang="en-US" sz="3600" dirty="0">
                <a:solidFill>
                  <a:srgbClr val="C00000"/>
                </a:solidFill>
              </a:rPr>
              <a:t> </a:t>
            </a:r>
            <a:r>
              <a:rPr lang="en-US" sz="3600" dirty="0" err="1">
                <a:solidFill>
                  <a:srgbClr val="C00000"/>
                </a:solidFill>
              </a:rPr>
              <a:t>Thông</a:t>
            </a:r>
            <a:endParaRPr lang="en-US" sz="3600" dirty="0">
              <a:solidFill>
                <a:srgbClr val="C00000"/>
              </a:solidFill>
            </a:endParaRPr>
          </a:p>
        </p:txBody>
      </p:sp>
    </p:spTree>
    <p:extLst>
      <p:ext uri="{BB962C8B-B14F-4D97-AF65-F5344CB8AC3E}">
        <p14:creationId xmlns:p14="http://schemas.microsoft.com/office/powerpoint/2010/main" val="1768345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C00000"/>
                </a:solidFill>
                <a:effectLst/>
              </a:rPr>
              <a:t>Tk1:</a:t>
            </a:r>
            <a:r>
              <a:rPr lang="en-US" b="1" dirty="0">
                <a:solidFill>
                  <a:srgbClr val="7030A0"/>
                </a:solidFill>
                <a:effectLst/>
              </a:rPr>
              <a:t> </a:t>
            </a:r>
            <a:r>
              <a:rPr lang="vi-VN" b="1" dirty="0">
                <a:solidFill>
                  <a:srgbClr val="7030A0"/>
                </a:solidFill>
                <a:effectLst/>
              </a:rPr>
              <a:t>Đền vàng vang điệu nhạc cung tiến. Con đến tiến dâng tình yêu. Tiến dâng ước mơ và xác hồn nguyện như lễ dâng toàn thiêu. Xin nhận tình con nhỏ bé, xin hiệp cùng với rượu bánh như chiều tiệc ly ngày xưa nên của lễ mừng khen Chúa Trời.</a:t>
            </a:r>
            <a:endParaRPr lang="en-US" b="1" dirty="0">
              <a:solidFill>
                <a:srgbClr val="7030A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C00000"/>
                </a:solidFill>
                <a:effectLst/>
              </a:rPr>
              <a:t>Đk</a:t>
            </a:r>
            <a:r>
              <a:rPr lang="en-US" sz="5400" b="1" u="sng" dirty="0">
                <a:solidFill>
                  <a:srgbClr val="C00000"/>
                </a:solidFill>
                <a:effectLst/>
              </a:rPr>
              <a:t>:</a:t>
            </a:r>
            <a:r>
              <a:rPr lang="en-US" sz="5400" b="1" dirty="0">
                <a:solidFill>
                  <a:srgbClr val="7030A0"/>
                </a:solidFill>
                <a:effectLst/>
              </a:rPr>
              <a:t> </a:t>
            </a:r>
            <a:r>
              <a:rPr lang="vi-VN" sz="5400" b="1" dirty="0">
                <a:solidFill>
                  <a:srgbClr val="7030A0"/>
                </a:solidFill>
                <a:effectLst/>
              </a:rPr>
              <a:t> Của lễ góp về dâng Chúa là bao sướng vui đau buồn. Dâng ước vọng mai sau, dâng tháng ngày đã qua </a:t>
            </a:r>
            <a:r>
              <a:rPr lang="vi-VN" sz="5400" b="1" i="1" dirty="0">
                <a:solidFill>
                  <a:srgbClr val="7030A0"/>
                </a:solidFill>
                <a:effectLst/>
              </a:rPr>
              <a:t>(Ngài, Ngài ơi có thấu)</a:t>
            </a:r>
            <a:r>
              <a:rPr lang="vi-VN" sz="5400" b="1" dirty="0">
                <a:solidFill>
                  <a:srgbClr val="7030A0"/>
                </a:solidFill>
                <a:effectLst/>
              </a:rPr>
              <a:t>. </a:t>
            </a:r>
            <a:endParaRPr lang="en-US" sz="5400" b="1" dirty="0">
              <a:solidFill>
                <a:srgbClr val="7030A0"/>
              </a:solidFill>
              <a:effectLst/>
            </a:endParaRPr>
          </a:p>
        </p:txBody>
      </p:sp>
    </p:spTree>
    <p:extLst>
      <p:ext uri="{BB962C8B-B14F-4D97-AF65-F5344CB8AC3E}">
        <p14:creationId xmlns:p14="http://schemas.microsoft.com/office/powerpoint/2010/main" val="3060933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C00000"/>
                </a:solidFill>
                <a:effectLst/>
              </a:rPr>
              <a:t>**:</a:t>
            </a:r>
            <a:r>
              <a:rPr lang="en-US" sz="5400" b="1" dirty="0" smtClean="0">
                <a:solidFill>
                  <a:srgbClr val="7030A0"/>
                </a:solidFill>
                <a:effectLst/>
              </a:rPr>
              <a:t> </a:t>
            </a:r>
            <a:r>
              <a:rPr lang="vi-VN" sz="5400" b="1" dirty="0">
                <a:solidFill>
                  <a:srgbClr val="7030A0"/>
                </a:solidFill>
                <a:effectLst/>
              </a:rPr>
              <a:t> </a:t>
            </a:r>
            <a:r>
              <a:rPr lang="vi-VN" sz="5400" b="1" dirty="0" smtClean="0">
                <a:solidFill>
                  <a:srgbClr val="7030A0"/>
                </a:solidFill>
                <a:effectLst/>
              </a:rPr>
              <a:t>Nguyện </a:t>
            </a:r>
            <a:r>
              <a:rPr lang="vi-VN" sz="5400" b="1" dirty="0">
                <a:solidFill>
                  <a:srgbClr val="7030A0"/>
                </a:solidFill>
                <a:effectLst/>
              </a:rPr>
              <a:t>dâng lên cả cuộc đời còn đang rong ruổi gian trần. Nguyện Chúa thương nhận lễ con dâng, nguyện Chúa ban nhiều thánh ân.</a:t>
            </a:r>
            <a:endParaRPr lang="en-US" sz="5400" b="1" dirty="0">
              <a:solidFill>
                <a:srgbClr val="7030A0"/>
              </a:solidFill>
              <a:effectLst/>
            </a:endParaRPr>
          </a:p>
        </p:txBody>
      </p:sp>
    </p:spTree>
    <p:extLst>
      <p:ext uri="{BB962C8B-B14F-4D97-AF65-F5344CB8AC3E}">
        <p14:creationId xmlns:p14="http://schemas.microsoft.com/office/powerpoint/2010/main" val="15036281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C00000"/>
                </a:solidFill>
                <a:effectLst/>
              </a:rPr>
              <a:t>Tk2:</a:t>
            </a:r>
            <a:r>
              <a:rPr lang="en-US" b="1" dirty="0">
                <a:solidFill>
                  <a:srgbClr val="7030A0"/>
                </a:solidFill>
                <a:effectLst/>
              </a:rPr>
              <a:t> </a:t>
            </a:r>
            <a:r>
              <a:rPr lang="vi-VN" b="1" dirty="0">
                <a:solidFill>
                  <a:srgbClr val="7030A0"/>
                </a:solidFill>
                <a:effectLst/>
              </a:rPr>
              <a:t>Chỉ là thân phận người mong manh sao dám tiến dâng tình yêu. Chính Cha đã thương gọi con về để con bước đi cùng Cha. Con được nhận như của lễ dâng về từ nơi trần thế, cứu đời lầm than tội mê đem tình Chúa vào tim mỗi người.</a:t>
            </a:r>
          </a:p>
        </p:txBody>
      </p:sp>
    </p:spTree>
    <p:extLst>
      <p:ext uri="{BB962C8B-B14F-4D97-AF65-F5344CB8AC3E}">
        <p14:creationId xmlns:p14="http://schemas.microsoft.com/office/powerpoint/2010/main" val="219970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en-US" sz="4800" b="1" dirty="0">
                <a:solidFill>
                  <a:srgbClr val="7030A0"/>
                </a:solidFill>
                <a:effectLst/>
                <a:cs typeface="Times New Roman" pitchFamily="18" charset="0"/>
              </a:rPr>
              <a:t> </a:t>
            </a:r>
            <a:r>
              <a:rPr lang="vi-VN" sz="4800" b="1" dirty="0" smtClean="0">
                <a:solidFill>
                  <a:srgbClr val="7030A0"/>
                </a:solidFill>
                <a:effectLst/>
              </a:rPr>
              <a:t>M</a:t>
            </a:r>
            <a:r>
              <a:rPr lang="en-GB" sz="4800" b="1" dirty="0">
                <a:solidFill>
                  <a:srgbClr val="7030A0"/>
                </a:solidFill>
                <a:effectLst/>
              </a:rPr>
              <a:t>ừ</a:t>
            </a:r>
            <a:r>
              <a:rPr lang="vi-VN" sz="4800" b="1" dirty="0" smtClean="0">
                <a:solidFill>
                  <a:srgbClr val="7030A0"/>
                </a:solidFill>
                <a:effectLst/>
              </a:rPr>
              <a:t>ng </a:t>
            </a:r>
            <a:r>
              <a:rPr lang="vi-VN" sz="4800" b="1" dirty="0">
                <a:solidFill>
                  <a:srgbClr val="7030A0"/>
                </a:solidFill>
                <a:effectLst/>
              </a:rPr>
              <a:t>lạy Cha chí nhân chí lành, Là bạn thanh sạch Đức Nữ Trinh. Nhơn đức Cha rạng ngời, soi chiếu muôn nghìn đời, Nguyện cho con noi dấu Người liên, Để sau được vinh phúc vô biên. </a:t>
            </a:r>
            <a:endParaRPr lang="vi-VN" sz="4800" b="1" dirty="0">
              <a:solidFill>
                <a:srgbClr val="7030A0"/>
              </a:solidFill>
              <a:effectLst/>
              <a:cs typeface="Times New Roman" pitchFamily="18" charset="0"/>
            </a:endParaRPr>
          </a:p>
        </p:txBody>
      </p:sp>
    </p:spTree>
    <p:extLst>
      <p:ext uri="{BB962C8B-B14F-4D97-AF65-F5344CB8AC3E}">
        <p14:creationId xmlns:p14="http://schemas.microsoft.com/office/powerpoint/2010/main" val="1432060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C00000"/>
                </a:solidFill>
                <a:effectLst/>
              </a:rPr>
              <a:t>Đk</a:t>
            </a:r>
            <a:r>
              <a:rPr lang="en-US" sz="5400" b="1" u="sng" dirty="0">
                <a:solidFill>
                  <a:srgbClr val="C00000"/>
                </a:solidFill>
                <a:effectLst/>
              </a:rPr>
              <a:t>:</a:t>
            </a:r>
            <a:r>
              <a:rPr lang="en-US" sz="5400" b="1" dirty="0">
                <a:solidFill>
                  <a:srgbClr val="7030A0"/>
                </a:solidFill>
                <a:effectLst/>
              </a:rPr>
              <a:t> </a:t>
            </a:r>
            <a:r>
              <a:rPr lang="vi-VN" sz="5400" b="1" dirty="0">
                <a:solidFill>
                  <a:srgbClr val="7030A0"/>
                </a:solidFill>
                <a:effectLst/>
              </a:rPr>
              <a:t> Của lễ góp về dâng Chúa là bao sướng vui đau buồn. Dâng ước vọng mai sau, dâng tháng ngày đã qua </a:t>
            </a:r>
            <a:r>
              <a:rPr lang="vi-VN" sz="5400" b="1" i="1" dirty="0">
                <a:solidFill>
                  <a:srgbClr val="7030A0"/>
                </a:solidFill>
                <a:effectLst/>
              </a:rPr>
              <a:t>(Ngài, Ngài ơi có thấu)</a:t>
            </a:r>
            <a:r>
              <a:rPr lang="vi-VN" sz="5400" b="1" dirty="0">
                <a:solidFill>
                  <a:srgbClr val="7030A0"/>
                </a:solidFill>
                <a:effectLst/>
              </a:rPr>
              <a:t>. </a:t>
            </a:r>
            <a:endParaRPr lang="en-US" sz="5400" b="1" dirty="0">
              <a:solidFill>
                <a:srgbClr val="7030A0"/>
              </a:solidFill>
              <a:effectLst/>
            </a:endParaRPr>
          </a:p>
        </p:txBody>
      </p:sp>
    </p:spTree>
    <p:extLst>
      <p:ext uri="{BB962C8B-B14F-4D97-AF65-F5344CB8AC3E}">
        <p14:creationId xmlns:p14="http://schemas.microsoft.com/office/powerpoint/2010/main" val="37727892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C00000"/>
                </a:solidFill>
                <a:effectLst/>
              </a:rPr>
              <a:t>**:</a:t>
            </a:r>
            <a:r>
              <a:rPr lang="en-US" sz="5400" b="1" dirty="0" smtClean="0">
                <a:solidFill>
                  <a:srgbClr val="7030A0"/>
                </a:solidFill>
                <a:effectLst/>
              </a:rPr>
              <a:t> </a:t>
            </a:r>
            <a:r>
              <a:rPr lang="vi-VN" sz="5400" b="1" dirty="0">
                <a:solidFill>
                  <a:srgbClr val="7030A0"/>
                </a:solidFill>
                <a:effectLst/>
              </a:rPr>
              <a:t> </a:t>
            </a:r>
            <a:r>
              <a:rPr lang="vi-VN" sz="5400" b="1" dirty="0" smtClean="0">
                <a:solidFill>
                  <a:srgbClr val="7030A0"/>
                </a:solidFill>
                <a:effectLst/>
              </a:rPr>
              <a:t>Nguyện </a:t>
            </a:r>
            <a:r>
              <a:rPr lang="vi-VN" sz="5400" b="1" dirty="0">
                <a:solidFill>
                  <a:srgbClr val="7030A0"/>
                </a:solidFill>
                <a:effectLst/>
              </a:rPr>
              <a:t>dâng lên cả cuộc đời còn đang rong ruổi gian trần. Nguyện Chúa thương nhận lễ con dâng, nguyện Chúa ban nhiều thánh ân.</a:t>
            </a:r>
            <a:endParaRPr lang="en-US" sz="5400" b="1" dirty="0">
              <a:solidFill>
                <a:srgbClr val="7030A0"/>
              </a:solidFill>
              <a:effectLst/>
            </a:endParaRPr>
          </a:p>
        </p:txBody>
      </p:sp>
    </p:spTree>
    <p:extLst>
      <p:ext uri="{BB962C8B-B14F-4D97-AF65-F5344CB8AC3E}">
        <p14:creationId xmlns:p14="http://schemas.microsoft.com/office/powerpoint/2010/main" val="36832560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34344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nSpc>
                <a:spcPct val="120000"/>
              </a:lnSpc>
            </a:pPr>
            <a:r>
              <a:rPr lang="en-US" sz="5400" b="1" dirty="0">
                <a:solidFill>
                  <a:srgbClr val="C00000"/>
                </a:solidFill>
                <a:effectLst/>
                <a:cs typeface="Times New Roman" pitchFamily="18" charset="0"/>
              </a:rPr>
              <a:t>Ca </a:t>
            </a:r>
            <a:r>
              <a:rPr lang="en-US" sz="5400" b="1" dirty="0" err="1">
                <a:solidFill>
                  <a:srgbClr val="C00000"/>
                </a:solidFill>
                <a:effectLst/>
                <a:cs typeface="Times New Roman" pitchFamily="18" charset="0"/>
              </a:rPr>
              <a:t>Nguyện</a:t>
            </a:r>
            <a:r>
              <a:rPr lang="en-US" sz="5400" b="1" dirty="0">
                <a:solidFill>
                  <a:srgbClr val="C00000"/>
                </a:solidFill>
                <a:effectLst/>
                <a:cs typeface="Times New Roman" pitchFamily="18" charset="0"/>
              </a:rPr>
              <a:t> </a:t>
            </a:r>
            <a:r>
              <a:rPr lang="en-US" sz="5400" b="1" dirty="0" err="1">
                <a:solidFill>
                  <a:srgbClr val="C00000"/>
                </a:solidFill>
                <a:effectLst/>
                <a:cs typeface="Times New Roman" pitchFamily="18" charset="0"/>
              </a:rPr>
              <a:t>Hiệp</a:t>
            </a:r>
            <a:r>
              <a:rPr lang="en-US" sz="5400" b="1" dirty="0">
                <a:solidFill>
                  <a:srgbClr val="C00000"/>
                </a:solidFill>
                <a:effectLst/>
                <a:cs typeface="Times New Roman" pitchFamily="18" charset="0"/>
              </a:rPr>
              <a:t> </a:t>
            </a:r>
            <a:r>
              <a:rPr lang="en-US" sz="5400" b="1" dirty="0" err="1">
                <a:solidFill>
                  <a:srgbClr val="C00000"/>
                </a:solidFill>
                <a:effectLst/>
                <a:cs typeface="Times New Roman" pitchFamily="18" charset="0"/>
              </a:rPr>
              <a:t>Lễ</a:t>
            </a:r>
            <a:r>
              <a:rPr lang="en-US" sz="5400" b="1" dirty="0">
                <a:solidFill>
                  <a:srgbClr val="C00000"/>
                </a:solidFill>
                <a:effectLst/>
                <a:cs typeface="Times New Roman" pitchFamily="18" charset="0"/>
              </a:rPr>
              <a:t> </a:t>
            </a:r>
            <a:r>
              <a:rPr lang="en-US" sz="6600" b="1" dirty="0">
                <a:solidFill>
                  <a:srgbClr val="C00000"/>
                </a:solidFill>
                <a:effectLst/>
                <a:cs typeface="Times New Roman" pitchFamily="18" charset="0"/>
              </a:rPr>
              <a:t/>
            </a:r>
            <a:br>
              <a:rPr lang="en-US" sz="6600" b="1" dirty="0">
                <a:solidFill>
                  <a:srgbClr val="C00000"/>
                </a:solidFill>
                <a:effectLst/>
                <a:cs typeface="Times New Roman" pitchFamily="18" charset="0"/>
              </a:rPr>
            </a:br>
            <a:r>
              <a:rPr lang="en-US" sz="6600" b="1" dirty="0" smtClean="0">
                <a:solidFill>
                  <a:srgbClr val="C00000"/>
                </a:solidFill>
                <a:effectLst/>
                <a:cs typeface="Times New Roman" pitchFamily="18" charset="0"/>
              </a:rPr>
              <a:t>MỘT CÕI RIÊNG TƯ</a:t>
            </a:r>
            <a:r>
              <a:rPr lang="en-US" sz="6600" b="1" dirty="0">
                <a:solidFill>
                  <a:srgbClr val="C00000"/>
                </a:solidFill>
                <a:effectLst/>
                <a:cs typeface="Times New Roman" pitchFamily="18" charset="0"/>
              </a:rPr>
              <a:t/>
            </a:r>
            <a:br>
              <a:rPr lang="en-US" sz="6600" b="1" dirty="0">
                <a:solidFill>
                  <a:srgbClr val="C00000"/>
                </a:solidFill>
                <a:effectLst/>
                <a:cs typeface="Times New Roman" pitchFamily="18" charset="0"/>
              </a:rPr>
            </a:br>
            <a:r>
              <a:rPr lang="en-US" sz="4000" b="1" i="1" dirty="0" err="1" smtClean="0">
                <a:solidFill>
                  <a:srgbClr val="C00000"/>
                </a:solidFill>
                <a:effectLst/>
                <a:cs typeface="Times New Roman" pitchFamily="18" charset="0"/>
              </a:rPr>
              <a:t>Thái</a:t>
            </a:r>
            <a:r>
              <a:rPr lang="en-US" sz="4000" b="1" i="1" dirty="0" smtClean="0">
                <a:solidFill>
                  <a:srgbClr val="C00000"/>
                </a:solidFill>
                <a:effectLst/>
                <a:cs typeface="Times New Roman" pitchFamily="18" charset="0"/>
              </a:rPr>
              <a:t> </a:t>
            </a:r>
            <a:r>
              <a:rPr lang="en-US" sz="4000" b="1" i="1" dirty="0" err="1" smtClean="0">
                <a:solidFill>
                  <a:srgbClr val="C00000"/>
                </a:solidFill>
                <a:effectLst/>
                <a:cs typeface="Times New Roman" pitchFamily="18" charset="0"/>
              </a:rPr>
              <a:t>Nguyên</a:t>
            </a:r>
            <a:r>
              <a:rPr lang="en-US" sz="4000" b="1" i="1" dirty="0" smtClean="0">
                <a:solidFill>
                  <a:srgbClr val="C00000"/>
                </a:solidFill>
                <a:effectLst/>
                <a:cs typeface="Times New Roman" pitchFamily="18" charset="0"/>
              </a:rPr>
              <a:t> </a:t>
            </a:r>
            <a:endParaRPr lang="en-US" sz="4000" b="1" i="1" dirty="0">
              <a:solidFill>
                <a:srgbClr val="C00000"/>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smtClean="0">
                <a:solidFill>
                  <a:srgbClr val="C00000"/>
                </a:solidFill>
                <a:effectLst/>
                <a:cs typeface="Times New Roman" pitchFamily="18" charset="0"/>
              </a:rPr>
              <a:t>Tk1:</a:t>
            </a:r>
            <a:r>
              <a:rPr lang="en-US" sz="4600" b="1" dirty="0" smtClean="0">
                <a:solidFill>
                  <a:srgbClr val="7030A0"/>
                </a:solidFill>
                <a:effectLst/>
                <a:cs typeface="Times New Roman" pitchFamily="18" charset="0"/>
              </a:rPr>
              <a:t> </a:t>
            </a:r>
            <a:r>
              <a:rPr lang="vi-VN" sz="4600" b="1" dirty="0">
                <a:solidFill>
                  <a:srgbClr val="7030A0"/>
                </a:solidFill>
                <a:effectLst/>
              </a:rPr>
              <a:t>Giữa những xao động của nhân thế nổi trôi, giữa những sục sôi tranh chấp trong kiếp người. Giữa những đẹp tươi hay ê chề thất bại, con xin dành một cõi rất riêng tư, cho Giêsu Đấng Tình Yêu thẳm sâu.</a:t>
            </a:r>
          </a:p>
        </p:txBody>
      </p:sp>
    </p:spTree>
    <p:extLst>
      <p:ext uri="{BB962C8B-B14F-4D97-AF65-F5344CB8AC3E}">
        <p14:creationId xmlns:p14="http://schemas.microsoft.com/office/powerpoint/2010/main" val="1301984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err="1" smtClean="0">
                <a:solidFill>
                  <a:srgbClr val="C00000"/>
                </a:solidFill>
                <a:effectLst/>
                <a:cs typeface="Times New Roman" pitchFamily="18" charset="0"/>
              </a:rPr>
              <a:t>Đk</a:t>
            </a:r>
            <a:r>
              <a:rPr lang="en-US" sz="4800" b="1" u="sng" dirty="0" smtClean="0">
                <a:solidFill>
                  <a:srgbClr val="C00000"/>
                </a:solidFill>
                <a:effectLst/>
                <a:cs typeface="Times New Roman" pitchFamily="18" charset="0"/>
              </a:rPr>
              <a:t>:</a:t>
            </a:r>
            <a:r>
              <a:rPr lang="en-US" sz="4800" b="1" dirty="0" smtClean="0">
                <a:solidFill>
                  <a:srgbClr val="7030A0"/>
                </a:solidFill>
                <a:effectLst/>
                <a:cs typeface="Times New Roman" pitchFamily="18" charset="0"/>
              </a:rPr>
              <a:t> </a:t>
            </a:r>
            <a:r>
              <a:rPr lang="vi-VN" sz="4800" b="1" dirty="0">
                <a:solidFill>
                  <a:srgbClr val="7030A0"/>
                </a:solidFill>
                <a:effectLst/>
              </a:rPr>
              <a:t>Một cõi riêng tư (Một cõi) trong lòng con xin dành cho Chúa (xin dành cho Chúa). Một cõi riêng tư </a:t>
            </a:r>
            <a:r>
              <a:rPr lang="vi-VN" sz="4800" b="1" i="1" dirty="0">
                <a:solidFill>
                  <a:srgbClr val="7030A0"/>
                </a:solidFill>
                <a:effectLst/>
              </a:rPr>
              <a:t>(Một cõi) </a:t>
            </a:r>
            <a:r>
              <a:rPr lang="vi-VN" sz="4800" b="1" dirty="0">
                <a:solidFill>
                  <a:srgbClr val="7030A0"/>
                </a:solidFill>
                <a:effectLst/>
              </a:rPr>
              <a:t>trong lòng con Chúa thương ngự trị </a:t>
            </a:r>
            <a:r>
              <a:rPr lang="vi-VN" sz="4800" b="1" i="1" dirty="0">
                <a:solidFill>
                  <a:srgbClr val="7030A0"/>
                </a:solidFill>
                <a:effectLst/>
              </a:rPr>
              <a:t>(xin Ngài ngự đến). </a:t>
            </a:r>
            <a:endParaRPr lang="en-US" sz="4800" b="1" i="1" dirty="0">
              <a:solidFill>
                <a:srgbClr val="7030A0"/>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smtClean="0">
                <a:solidFill>
                  <a:srgbClr val="C00000"/>
                </a:solidFill>
                <a:effectLst/>
                <a:cs typeface="Times New Roman" pitchFamily="18" charset="0"/>
              </a:rPr>
              <a:t>**:</a:t>
            </a:r>
            <a:r>
              <a:rPr lang="en-US" sz="4800" b="1" dirty="0" smtClean="0">
                <a:solidFill>
                  <a:srgbClr val="7030A0"/>
                </a:solidFill>
                <a:effectLst/>
                <a:cs typeface="Times New Roman" pitchFamily="18" charset="0"/>
              </a:rPr>
              <a:t> </a:t>
            </a:r>
            <a:r>
              <a:rPr lang="vi-VN" sz="4800" b="1" dirty="0">
                <a:solidFill>
                  <a:srgbClr val="7030A0"/>
                </a:solidFill>
                <a:effectLst/>
              </a:rPr>
              <a:t>Chúa là điểm hẹn nơi con phát xuất ra đi dấn thân cho cuộc đời nhân trần. Chúa là điểm cao nơi con trở lại để sống trong ân tình niềm vui phút an bình.</a:t>
            </a:r>
            <a:endParaRPr lang="en-US" sz="4800" b="1" dirty="0">
              <a:solidFill>
                <a:srgbClr val="7030A0"/>
              </a:solidFill>
              <a:effectLst/>
              <a:cs typeface="Times New Roman" pitchFamily="18" charset="0"/>
            </a:endParaRPr>
          </a:p>
        </p:txBody>
      </p:sp>
    </p:spTree>
    <p:extLst>
      <p:ext uri="{BB962C8B-B14F-4D97-AF65-F5344CB8AC3E}">
        <p14:creationId xmlns:p14="http://schemas.microsoft.com/office/powerpoint/2010/main" val="351716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a:solidFill>
                  <a:srgbClr val="C00000"/>
                </a:solidFill>
                <a:effectLst/>
                <a:cs typeface="Times New Roman" pitchFamily="18" charset="0"/>
              </a:rPr>
              <a:t>Tk2:</a:t>
            </a:r>
            <a:r>
              <a:rPr lang="en-US" sz="4600" b="1" dirty="0">
                <a:solidFill>
                  <a:srgbClr val="7030A0"/>
                </a:solidFill>
                <a:effectLst/>
                <a:cs typeface="Times New Roman" pitchFamily="18" charset="0"/>
              </a:rPr>
              <a:t> </a:t>
            </a:r>
            <a:r>
              <a:rPr lang="vi-VN" sz="4600" b="1" dirty="0">
                <a:solidFill>
                  <a:srgbClr val="7030A0"/>
                </a:solidFill>
                <a:effectLst/>
              </a:rPr>
              <a:t>Giữa những u hoài và lo lắng ngày mai, giữa những đổi thay được mất hơn thua này. Giữa những cuồng say đam mê trần gian này, xin giữ lại một cõi rất riêng tư, cho Giêsu Đấng là nơi náu thân.</a:t>
            </a:r>
            <a:endParaRPr lang="en-US" sz="4600" b="1" dirty="0">
              <a:solidFill>
                <a:srgbClr val="7030A0"/>
              </a:solidFill>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err="1" smtClean="0">
                <a:solidFill>
                  <a:srgbClr val="C00000"/>
                </a:solidFill>
                <a:effectLst/>
                <a:cs typeface="Times New Roman" pitchFamily="18" charset="0"/>
              </a:rPr>
              <a:t>Đk</a:t>
            </a:r>
            <a:r>
              <a:rPr lang="en-US" sz="4800" b="1" u="sng" dirty="0" smtClean="0">
                <a:solidFill>
                  <a:srgbClr val="C00000"/>
                </a:solidFill>
                <a:effectLst/>
                <a:cs typeface="Times New Roman" pitchFamily="18" charset="0"/>
              </a:rPr>
              <a:t>:</a:t>
            </a:r>
            <a:r>
              <a:rPr lang="en-US" sz="4800" b="1" dirty="0" smtClean="0">
                <a:solidFill>
                  <a:srgbClr val="7030A0"/>
                </a:solidFill>
                <a:effectLst/>
                <a:cs typeface="Times New Roman" pitchFamily="18" charset="0"/>
              </a:rPr>
              <a:t> </a:t>
            </a:r>
            <a:r>
              <a:rPr lang="vi-VN" sz="4800" b="1" dirty="0">
                <a:solidFill>
                  <a:srgbClr val="7030A0"/>
                </a:solidFill>
                <a:effectLst/>
              </a:rPr>
              <a:t>Một cõi riêng tư (Một cõi) trong lòng con xin dành cho Chúa (xin dành cho Chúa). Một cõi riêng tư </a:t>
            </a:r>
            <a:r>
              <a:rPr lang="vi-VN" sz="4800" b="1" i="1" dirty="0">
                <a:solidFill>
                  <a:srgbClr val="7030A0"/>
                </a:solidFill>
                <a:effectLst/>
              </a:rPr>
              <a:t>(Một cõi) </a:t>
            </a:r>
            <a:r>
              <a:rPr lang="vi-VN" sz="4800" b="1" dirty="0">
                <a:solidFill>
                  <a:srgbClr val="7030A0"/>
                </a:solidFill>
                <a:effectLst/>
              </a:rPr>
              <a:t>trong lòng con Chúa thương ngự trị </a:t>
            </a:r>
            <a:r>
              <a:rPr lang="vi-VN" sz="4800" b="1" i="1" dirty="0">
                <a:solidFill>
                  <a:srgbClr val="7030A0"/>
                </a:solidFill>
                <a:effectLst/>
              </a:rPr>
              <a:t>(xin Ngài ngự đến). </a:t>
            </a:r>
            <a:endParaRPr lang="en-US" sz="4800" b="1" i="1" dirty="0">
              <a:solidFill>
                <a:srgbClr val="7030A0"/>
              </a:solidFill>
              <a:effectLst/>
              <a:cs typeface="Times New Roman" pitchFamily="18" charset="0"/>
            </a:endParaRPr>
          </a:p>
        </p:txBody>
      </p:sp>
    </p:spTree>
    <p:extLst>
      <p:ext uri="{BB962C8B-B14F-4D97-AF65-F5344CB8AC3E}">
        <p14:creationId xmlns:p14="http://schemas.microsoft.com/office/powerpoint/2010/main" val="3264127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smtClean="0">
                <a:solidFill>
                  <a:srgbClr val="C00000"/>
                </a:solidFill>
                <a:effectLst/>
                <a:cs typeface="Times New Roman" pitchFamily="18" charset="0"/>
              </a:rPr>
              <a:t>Tk2:</a:t>
            </a:r>
            <a:r>
              <a:rPr lang="en-US" sz="4800" b="1" dirty="0" smtClean="0">
                <a:solidFill>
                  <a:srgbClr val="7030A0"/>
                </a:solidFill>
                <a:effectLst/>
                <a:cs typeface="Times New Roman" pitchFamily="18" charset="0"/>
              </a:rPr>
              <a:t> </a:t>
            </a:r>
            <a:r>
              <a:rPr lang="vi-VN" sz="4800" b="1" dirty="0">
                <a:solidFill>
                  <a:srgbClr val="7030A0"/>
                </a:solidFill>
                <a:effectLst/>
              </a:rPr>
              <a:t>Lạy Thánh Giu-se Cha xứng một vị hiền phu, Bạn lành Trinh Nữ, Cha nuôi nhi đồng Giê-su. Dám xin hộ phù, dìu dắt kẻ làm gia trưởng, Thánh hoá gia đình và ban phúc thiêng nghìn thu. </a:t>
            </a:r>
            <a:endParaRPr lang="vi-VN" sz="4800" b="1" dirty="0">
              <a:solidFill>
                <a:srgbClr val="7030A0"/>
              </a:solidFill>
              <a:effectLst/>
              <a:cs typeface="Times New Roman" pitchFamily="18" charset="0"/>
            </a:endParaRPr>
          </a:p>
        </p:txBody>
      </p:sp>
    </p:spTree>
    <p:extLst>
      <p:ext uri="{BB962C8B-B14F-4D97-AF65-F5344CB8AC3E}">
        <p14:creationId xmlns:p14="http://schemas.microsoft.com/office/powerpoint/2010/main" val="3935480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smtClean="0">
                <a:solidFill>
                  <a:srgbClr val="C00000"/>
                </a:solidFill>
                <a:effectLst/>
                <a:cs typeface="Times New Roman" pitchFamily="18" charset="0"/>
              </a:rPr>
              <a:t>**:</a:t>
            </a:r>
            <a:r>
              <a:rPr lang="en-US" sz="4800" b="1" dirty="0" smtClean="0">
                <a:solidFill>
                  <a:srgbClr val="7030A0"/>
                </a:solidFill>
                <a:effectLst/>
                <a:cs typeface="Times New Roman" pitchFamily="18" charset="0"/>
              </a:rPr>
              <a:t> </a:t>
            </a:r>
            <a:r>
              <a:rPr lang="vi-VN" sz="4800" b="1" dirty="0">
                <a:solidFill>
                  <a:srgbClr val="7030A0"/>
                </a:solidFill>
                <a:effectLst/>
              </a:rPr>
              <a:t>Chúa là điểm hẹn nơi con phát xuất ra đi dấn thân cho cuộc đời nhân trần. Chúa là điểm cao nơi con trở lại để sống trong ân tình niềm vui phút an bình.</a:t>
            </a:r>
            <a:endParaRPr lang="en-US" sz="4800" b="1" dirty="0">
              <a:solidFill>
                <a:srgbClr val="7030A0"/>
              </a:solidFill>
              <a:effectLst/>
              <a:cs typeface="Times New Roman" pitchFamily="18" charset="0"/>
            </a:endParaRPr>
          </a:p>
        </p:txBody>
      </p:sp>
    </p:spTree>
    <p:extLst>
      <p:ext uri="{BB962C8B-B14F-4D97-AF65-F5344CB8AC3E}">
        <p14:creationId xmlns:p14="http://schemas.microsoft.com/office/powerpoint/2010/main" val="2060366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smtClean="0">
                <a:solidFill>
                  <a:srgbClr val="C00000"/>
                </a:solidFill>
                <a:effectLst/>
                <a:cs typeface="Times New Roman" pitchFamily="18" charset="0"/>
              </a:rPr>
              <a:t>Tk3:</a:t>
            </a:r>
            <a:r>
              <a:rPr lang="en-US" sz="4600" b="1" dirty="0" smtClean="0">
                <a:solidFill>
                  <a:srgbClr val="7030A0"/>
                </a:solidFill>
                <a:effectLst/>
                <a:cs typeface="Times New Roman" pitchFamily="18" charset="0"/>
              </a:rPr>
              <a:t> </a:t>
            </a:r>
            <a:r>
              <a:rPr lang="vi-VN" sz="4600" b="1" dirty="0">
                <a:solidFill>
                  <a:srgbClr val="7030A0"/>
                </a:solidFill>
                <a:effectLst/>
              </a:rPr>
              <a:t>Giữa lúc cuộc đời bị nhân thế cười chê, giữa lúc bỏ bê lê bước trong hoang dại. Giữa lúc họa tai không ai người đoái hoài, xin trở về một cõi rất riêng tư, trong Giêsu Đấng chở che đỡ nâng.</a:t>
            </a:r>
            <a:endParaRPr lang="en-US" sz="4600" b="1" dirty="0">
              <a:solidFill>
                <a:srgbClr val="7030A0"/>
              </a:solidFill>
              <a:effectLst/>
              <a:cs typeface="Times New Roman" pitchFamily="18" charset="0"/>
            </a:endParaRPr>
          </a:p>
        </p:txBody>
      </p:sp>
    </p:spTree>
    <p:extLst>
      <p:ext uri="{BB962C8B-B14F-4D97-AF65-F5344CB8AC3E}">
        <p14:creationId xmlns:p14="http://schemas.microsoft.com/office/powerpoint/2010/main" val="3710407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err="1" smtClean="0">
                <a:solidFill>
                  <a:srgbClr val="C00000"/>
                </a:solidFill>
                <a:effectLst/>
                <a:cs typeface="Times New Roman" pitchFamily="18" charset="0"/>
              </a:rPr>
              <a:t>Đk</a:t>
            </a:r>
            <a:r>
              <a:rPr lang="en-US" sz="4800" b="1" u="sng" dirty="0" smtClean="0">
                <a:solidFill>
                  <a:srgbClr val="C00000"/>
                </a:solidFill>
                <a:effectLst/>
                <a:cs typeface="Times New Roman" pitchFamily="18" charset="0"/>
              </a:rPr>
              <a:t>:</a:t>
            </a:r>
            <a:r>
              <a:rPr lang="en-US" sz="4800" b="1" dirty="0" smtClean="0">
                <a:solidFill>
                  <a:srgbClr val="7030A0"/>
                </a:solidFill>
                <a:effectLst/>
                <a:cs typeface="Times New Roman" pitchFamily="18" charset="0"/>
              </a:rPr>
              <a:t> </a:t>
            </a:r>
            <a:r>
              <a:rPr lang="vi-VN" sz="4800" b="1" dirty="0">
                <a:solidFill>
                  <a:srgbClr val="7030A0"/>
                </a:solidFill>
                <a:effectLst/>
              </a:rPr>
              <a:t>Một cõi riêng tư (Một cõi) trong lòng con xin dành cho Chúa (xin dành cho Chúa). Một cõi riêng tư </a:t>
            </a:r>
            <a:r>
              <a:rPr lang="vi-VN" sz="4800" b="1" i="1" dirty="0">
                <a:solidFill>
                  <a:srgbClr val="7030A0"/>
                </a:solidFill>
                <a:effectLst/>
              </a:rPr>
              <a:t>(Một cõi) </a:t>
            </a:r>
            <a:r>
              <a:rPr lang="vi-VN" sz="4800" b="1" dirty="0">
                <a:solidFill>
                  <a:srgbClr val="7030A0"/>
                </a:solidFill>
                <a:effectLst/>
              </a:rPr>
              <a:t>trong lòng con Chúa thương ngự trị </a:t>
            </a:r>
            <a:r>
              <a:rPr lang="vi-VN" sz="4800" b="1" i="1" dirty="0">
                <a:solidFill>
                  <a:srgbClr val="7030A0"/>
                </a:solidFill>
                <a:effectLst/>
              </a:rPr>
              <a:t>(xin Ngài ngự đến). </a:t>
            </a:r>
            <a:endParaRPr lang="en-US" sz="4800" b="1" i="1" dirty="0">
              <a:solidFill>
                <a:srgbClr val="7030A0"/>
              </a:solidFill>
              <a:effectLst/>
              <a:cs typeface="Times New Roman" pitchFamily="18" charset="0"/>
            </a:endParaRPr>
          </a:p>
        </p:txBody>
      </p:sp>
    </p:spTree>
    <p:extLst>
      <p:ext uri="{BB962C8B-B14F-4D97-AF65-F5344CB8AC3E}">
        <p14:creationId xmlns:p14="http://schemas.microsoft.com/office/powerpoint/2010/main" val="31858543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smtClean="0">
                <a:solidFill>
                  <a:srgbClr val="C00000"/>
                </a:solidFill>
                <a:effectLst/>
                <a:cs typeface="Times New Roman" pitchFamily="18" charset="0"/>
              </a:rPr>
              <a:t>**:</a:t>
            </a:r>
            <a:r>
              <a:rPr lang="en-US" sz="4800" b="1" dirty="0" smtClean="0">
                <a:solidFill>
                  <a:srgbClr val="7030A0"/>
                </a:solidFill>
                <a:effectLst/>
                <a:cs typeface="Times New Roman" pitchFamily="18" charset="0"/>
              </a:rPr>
              <a:t> </a:t>
            </a:r>
            <a:r>
              <a:rPr lang="vi-VN" sz="4800" b="1" dirty="0">
                <a:solidFill>
                  <a:srgbClr val="7030A0"/>
                </a:solidFill>
                <a:effectLst/>
              </a:rPr>
              <a:t>Chúa là điểm hẹn nơi con phát xuất ra đi dấn thân cho cuộc đời nhân trần. Chúa là điểm cao nơi con trở lại để sống trong ân tình niềm vui phút an bình.</a:t>
            </a:r>
            <a:endParaRPr lang="en-US" sz="4800" b="1" dirty="0">
              <a:solidFill>
                <a:srgbClr val="7030A0"/>
              </a:solidFill>
              <a:effectLst/>
              <a:cs typeface="Times New Roman" pitchFamily="18" charset="0"/>
            </a:endParaRPr>
          </a:p>
        </p:txBody>
      </p:sp>
    </p:spTree>
    <p:extLst>
      <p:ext uri="{BB962C8B-B14F-4D97-AF65-F5344CB8AC3E}">
        <p14:creationId xmlns:p14="http://schemas.microsoft.com/office/powerpoint/2010/main" val="38576303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34344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C00000"/>
                </a:solidFill>
                <a:effectLst/>
                <a:latin typeface="+mj-lt"/>
                <a:cs typeface="Times New Roman" pitchFamily="18" charset="0"/>
              </a:rPr>
              <a:t>Ca </a:t>
            </a:r>
            <a:r>
              <a:rPr lang="en-US" sz="7200" b="1" dirty="0" err="1">
                <a:solidFill>
                  <a:srgbClr val="C00000"/>
                </a:solidFill>
                <a:effectLst/>
                <a:latin typeface="+mj-lt"/>
                <a:cs typeface="Times New Roman" pitchFamily="18" charset="0"/>
              </a:rPr>
              <a:t>Kết</a:t>
            </a:r>
            <a:r>
              <a:rPr lang="en-US" sz="7200" b="1" dirty="0">
                <a:solidFill>
                  <a:srgbClr val="C00000"/>
                </a:solidFill>
                <a:effectLst/>
                <a:latin typeface="+mj-lt"/>
                <a:cs typeface="Times New Roman" pitchFamily="18" charset="0"/>
              </a:rPr>
              <a:t> </a:t>
            </a:r>
            <a:r>
              <a:rPr lang="en-US" sz="7200" b="1" dirty="0" err="1">
                <a:solidFill>
                  <a:srgbClr val="C00000"/>
                </a:solidFill>
                <a:effectLst/>
                <a:latin typeface="+mj-lt"/>
                <a:cs typeface="Times New Roman" pitchFamily="18" charset="0"/>
              </a:rPr>
              <a:t>Lễ</a:t>
            </a:r>
            <a:r>
              <a:rPr lang="en-US" sz="7200" b="1" dirty="0">
                <a:solidFill>
                  <a:srgbClr val="C00000"/>
                </a:solidFill>
                <a:effectLst/>
                <a:latin typeface="+mj-lt"/>
                <a:cs typeface="Times New Roman" pitchFamily="18" charset="0"/>
              </a:rPr>
              <a:t/>
            </a:r>
            <a:br>
              <a:rPr lang="en-US" sz="7200" b="1" dirty="0">
                <a:solidFill>
                  <a:srgbClr val="C00000"/>
                </a:solidFill>
                <a:effectLst/>
                <a:latin typeface="+mj-lt"/>
                <a:cs typeface="Times New Roman" pitchFamily="18" charset="0"/>
              </a:rPr>
            </a:br>
            <a:r>
              <a:rPr lang="vi-VN" sz="7200" b="1" dirty="0">
                <a:solidFill>
                  <a:srgbClr val="C00000"/>
                </a:solidFill>
                <a:effectLst/>
              </a:rPr>
              <a:t>NGƯỜI CHA HIỀN</a:t>
            </a:r>
            <a:br>
              <a:rPr lang="vi-VN" sz="7200" b="1" dirty="0">
                <a:solidFill>
                  <a:srgbClr val="C00000"/>
                </a:solidFill>
                <a:effectLst/>
              </a:rPr>
            </a:br>
            <a:r>
              <a:rPr lang="vi-VN" sz="4000" b="1" i="1" dirty="0">
                <a:solidFill>
                  <a:srgbClr val="C00000"/>
                </a:solidFill>
                <a:effectLst/>
              </a:rPr>
              <a:t>Ns. Hồng Trần - Phạm Đình Đài</a:t>
            </a:r>
            <a:endParaRPr lang="en-US" sz="4000" b="1" i="1" dirty="0">
              <a:solidFill>
                <a:srgbClr val="C00000"/>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4800" b="1" dirty="0" smtClean="0">
                <a:solidFill>
                  <a:srgbClr val="7030A0"/>
                </a:solidFill>
                <a:effectLst/>
              </a:rPr>
              <a:t>Giu-se </a:t>
            </a:r>
            <a:r>
              <a:rPr lang="vi-VN" sz="4800" b="1" dirty="0">
                <a:solidFill>
                  <a:srgbClr val="7030A0"/>
                </a:solidFill>
                <a:effectLst/>
              </a:rPr>
              <a:t>Danh Ngài là Cha công chính xưa là bạn Đức Nữ Trinh nay hiển vinh trên nơi Thiên Đình. Giu-se xin Ngài làm Cha con cái xin Ngài ngày tháng dẫn đưa hộ phù cho các gia đình.</a:t>
            </a:r>
            <a:endParaRPr lang="en-US" sz="4800" b="1" dirty="0">
              <a:solidFill>
                <a:srgbClr val="7030A0"/>
              </a:solidFill>
              <a:effectLst/>
              <a:cs typeface="Times New Roman" pitchFamily="18" charset="0"/>
            </a:endParaRPr>
          </a:p>
        </p:txBody>
      </p:sp>
    </p:spTree>
    <p:extLst>
      <p:ext uri="{BB962C8B-B14F-4D97-AF65-F5344CB8AC3E}">
        <p14:creationId xmlns:p14="http://schemas.microsoft.com/office/powerpoint/2010/main" val="3510530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4800" b="1" dirty="0" smtClean="0">
                <a:solidFill>
                  <a:srgbClr val="7030A0"/>
                </a:solidFill>
                <a:effectLst/>
              </a:rPr>
              <a:t>Giu-se </a:t>
            </a:r>
            <a:r>
              <a:rPr lang="vi-VN" sz="4800" b="1" dirty="0">
                <a:solidFill>
                  <a:srgbClr val="7030A0"/>
                </a:solidFill>
                <a:effectLst/>
              </a:rPr>
              <a:t>xin Ngài dủ thương chúng con. Ban ơn hộ phù các gia đình. Cho Cha mẹ hiền con ngoan một niềm cả nhà tình yêu Chúa xin được trung kiên.</a:t>
            </a:r>
            <a:endParaRPr lang="en-US" sz="4800" b="1" dirty="0">
              <a:solidFill>
                <a:srgbClr val="7030A0"/>
              </a:solidFill>
              <a:effectLst/>
              <a:cs typeface="Times New Roman" pitchFamily="18" charset="0"/>
            </a:endParaRPr>
          </a:p>
        </p:txBody>
      </p:sp>
    </p:spTree>
    <p:extLst>
      <p:ext uri="{BB962C8B-B14F-4D97-AF65-F5344CB8AC3E}">
        <p14:creationId xmlns:p14="http://schemas.microsoft.com/office/powerpoint/2010/main" val="14664225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3434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en-US" sz="4800" b="1" dirty="0">
                <a:solidFill>
                  <a:srgbClr val="7030A0"/>
                </a:solidFill>
                <a:effectLst/>
                <a:cs typeface="Times New Roman" pitchFamily="18" charset="0"/>
              </a:rPr>
              <a:t> </a:t>
            </a:r>
            <a:r>
              <a:rPr lang="vi-VN" sz="4800" b="1" dirty="0" smtClean="0">
                <a:solidFill>
                  <a:srgbClr val="7030A0"/>
                </a:solidFill>
                <a:effectLst/>
              </a:rPr>
              <a:t>M</a:t>
            </a:r>
            <a:r>
              <a:rPr lang="en-GB" sz="4800" b="1" dirty="0">
                <a:solidFill>
                  <a:srgbClr val="7030A0"/>
                </a:solidFill>
                <a:effectLst/>
              </a:rPr>
              <a:t>ừ</a:t>
            </a:r>
            <a:r>
              <a:rPr lang="vi-VN" sz="4800" b="1" dirty="0" smtClean="0">
                <a:solidFill>
                  <a:srgbClr val="7030A0"/>
                </a:solidFill>
                <a:effectLst/>
              </a:rPr>
              <a:t>ng </a:t>
            </a:r>
            <a:r>
              <a:rPr lang="vi-VN" sz="4800" b="1" dirty="0">
                <a:solidFill>
                  <a:srgbClr val="7030A0"/>
                </a:solidFill>
                <a:effectLst/>
              </a:rPr>
              <a:t>lạy Cha chí nhân chí lành, Là bạn thanh sạch Đức Nữ Trinh. Nhơn đức Cha rạng ngời, soi chiếu muôn nghìn đời, Nguyện cho con noi dấu Người liên, Để sau được vinh phúc vô biên. </a:t>
            </a:r>
            <a:endParaRPr lang="vi-VN" sz="4800" b="1" dirty="0">
              <a:solidFill>
                <a:srgbClr val="7030A0"/>
              </a:solidFill>
              <a:effectLst/>
              <a:cs typeface="Times New Roman" pitchFamily="18" charset="0"/>
            </a:endParaRPr>
          </a:p>
        </p:txBody>
      </p:sp>
    </p:spTree>
    <p:extLst>
      <p:ext uri="{BB962C8B-B14F-4D97-AF65-F5344CB8AC3E}">
        <p14:creationId xmlns:p14="http://schemas.microsoft.com/office/powerpoint/2010/main" val="3921638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smtClean="0">
                <a:solidFill>
                  <a:srgbClr val="C00000"/>
                </a:solidFill>
                <a:effectLst/>
                <a:cs typeface="Times New Roman" pitchFamily="18" charset="0"/>
              </a:rPr>
              <a:t>Tk3:</a:t>
            </a:r>
            <a:r>
              <a:rPr lang="en-US" sz="4800" b="1" dirty="0" smtClean="0">
                <a:solidFill>
                  <a:srgbClr val="7030A0"/>
                </a:solidFill>
                <a:effectLst/>
                <a:cs typeface="Times New Roman" pitchFamily="18" charset="0"/>
              </a:rPr>
              <a:t> </a:t>
            </a:r>
            <a:r>
              <a:rPr lang="vi-VN" sz="4800" b="1" dirty="0">
                <a:solidFill>
                  <a:srgbClr val="7030A0"/>
                </a:solidFill>
                <a:effectLst/>
              </a:rPr>
              <a:t>Lạy Thánh Giu-se gương mẫu cho người cần lao, Mặc dù vất vả Cha luôn giữ lòng thanh cao. Dám xin Cha lành thương giúp thợ thuyền lao khổ, Biết đem thanh bần dọn ngày phúc vinh đời sau. </a:t>
            </a:r>
            <a:endParaRPr lang="vi-VN" sz="4800" b="1" dirty="0">
              <a:solidFill>
                <a:srgbClr val="7030A0"/>
              </a:solidFill>
              <a:effectLst/>
              <a:cs typeface="Times New Roman" pitchFamily="18" charset="0"/>
            </a:endParaRPr>
          </a:p>
        </p:txBody>
      </p:sp>
    </p:spTree>
    <p:extLst>
      <p:ext uri="{BB962C8B-B14F-4D97-AF65-F5344CB8AC3E}">
        <p14:creationId xmlns:p14="http://schemas.microsoft.com/office/powerpoint/2010/main" val="1040947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en-US" sz="4800" b="1" dirty="0">
                <a:solidFill>
                  <a:srgbClr val="7030A0"/>
                </a:solidFill>
                <a:effectLst/>
                <a:cs typeface="Times New Roman" pitchFamily="18" charset="0"/>
              </a:rPr>
              <a:t> </a:t>
            </a:r>
            <a:r>
              <a:rPr lang="vi-VN" sz="4800" b="1" dirty="0" smtClean="0">
                <a:solidFill>
                  <a:srgbClr val="7030A0"/>
                </a:solidFill>
                <a:effectLst/>
              </a:rPr>
              <a:t>M</a:t>
            </a:r>
            <a:r>
              <a:rPr lang="en-GB" sz="4800" b="1" dirty="0">
                <a:solidFill>
                  <a:srgbClr val="7030A0"/>
                </a:solidFill>
                <a:effectLst/>
              </a:rPr>
              <a:t>ừ</a:t>
            </a:r>
            <a:r>
              <a:rPr lang="vi-VN" sz="4800" b="1" dirty="0" smtClean="0">
                <a:solidFill>
                  <a:srgbClr val="7030A0"/>
                </a:solidFill>
                <a:effectLst/>
              </a:rPr>
              <a:t>ng </a:t>
            </a:r>
            <a:r>
              <a:rPr lang="vi-VN" sz="4800" b="1" dirty="0">
                <a:solidFill>
                  <a:srgbClr val="7030A0"/>
                </a:solidFill>
                <a:effectLst/>
              </a:rPr>
              <a:t>lạy Cha chí nhân chí lành, Là bạn thanh sạch Đức Nữ Trinh. Nhơn đức Cha rạng ngời, soi chiếu muôn nghìn đời, Nguyện cho con noi dấu Người liên, Để sau được vinh phúc vô biên. </a:t>
            </a:r>
            <a:endParaRPr lang="vi-VN" sz="4800" b="1" dirty="0">
              <a:solidFill>
                <a:srgbClr val="7030A0"/>
              </a:solidFill>
              <a:effectLst/>
              <a:cs typeface="Times New Roman" pitchFamily="18" charset="0"/>
            </a:endParaRPr>
          </a:p>
        </p:txBody>
      </p:sp>
    </p:spTree>
    <p:extLst>
      <p:ext uri="{BB962C8B-B14F-4D97-AF65-F5344CB8AC3E}">
        <p14:creationId xmlns:p14="http://schemas.microsoft.com/office/powerpoint/2010/main" val="528074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8178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1396</Words>
  <Application>Microsoft Office PowerPoint</Application>
  <PresentationFormat>On-screen Show (16:9)</PresentationFormat>
  <Paragraphs>52</Paragraphs>
  <Slides>59</Slides>
  <Notes>1</Notes>
  <HiddenSlides>0</HiddenSlides>
  <MMClips>0</MMClips>
  <ScaleCrop>false</ScaleCrop>
  <HeadingPairs>
    <vt:vector size="4" baseType="variant">
      <vt:variant>
        <vt:lpstr>Theme</vt:lpstr>
      </vt:variant>
      <vt:variant>
        <vt:i4>15</vt:i4>
      </vt:variant>
      <vt:variant>
        <vt:lpstr>Slide Titles</vt:lpstr>
      </vt:variant>
      <vt:variant>
        <vt:i4>59</vt:i4>
      </vt:variant>
    </vt:vector>
  </HeadingPairs>
  <TitlesOfParts>
    <vt:vector size="74"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11_Office Theme</vt:lpstr>
      <vt:lpstr>17_Office Theme</vt:lpstr>
      <vt:lpstr>21_Office Theme</vt:lpstr>
      <vt:lpstr>5_Office Theme</vt:lpstr>
      <vt:lpstr>6_Office Theme</vt:lpstr>
      <vt:lpstr>7_Office Theme</vt:lpstr>
      <vt:lpstr>PowerPoint Presentation</vt:lpstr>
      <vt:lpstr>Ca Nhập Lễ  LẠY THÁNH GIUSE Đạo minh</vt:lpstr>
      <vt:lpstr>Tk1: Lạy Thánh Giu-se khi sống trên nơi trần ai. Người hằng chiêm ngắm tôn nhan Chúa Trời Ngôi Hai. Dám xin Cha lành cho chúng con rày ở thế, Vững tin không rời, và yêu Chúa không hề phai. </vt:lpstr>
      <vt:lpstr>Đk: Mừng lạy Cha chí nhân chí lành, Là bạn thanh sạch Đức Nữ Trinh. Nhơn đức Cha rạng ngời, soi chiếu muôn nghìn đời, Nguyện cho con noi dấu Người liên, Để sau được vinh phúc vô biên. </vt:lpstr>
      <vt:lpstr>Tk2: Lạy Thánh Giu-se Cha xứng một vị hiền phu, Bạn lành Trinh Nữ, Cha nuôi nhi đồng Giê-su. Dám xin hộ phù, dìu dắt kẻ làm gia trưởng, Thánh hoá gia đình và ban phúc thiêng nghìn thu. </vt:lpstr>
      <vt:lpstr>Đk: Mừng lạy Cha chí nhân chí lành, Là bạn thanh sạch Đức Nữ Trinh. Nhơn đức Cha rạng ngời, soi chiếu muôn nghìn đời, Nguyện cho con noi dấu Người liên, Để sau được vinh phúc vô biên. </vt:lpstr>
      <vt:lpstr>Tk3: Lạy Thánh Giu-se gương mẫu cho người cần lao, Mặc dù vất vả Cha luôn giữ lòng thanh cao. Dám xin Cha lành thương giúp thợ thuyền lao khổ, Biết đem thanh bần dọn ngày phúc vinh đời sau. </vt:lpstr>
      <vt:lpstr>Đk: Mừng lạy Cha chí nhân chí lành, Là bạn thanh sạch Đức Nữ Trinh. Nhơn đức Cha rạng ngời, soi chiếu muôn nghìn đời, Nguyện cho con noi dấu Người liên, Để sau được vinh phúc vô biên. </vt:lpstr>
      <vt:lpstr>PowerPoint Presentation</vt:lpstr>
      <vt:lpstr>THÁNH VỊNH 50 CHÚA NHẬT V MÙA CHAY Năm B Lm Kim Long 03 Câu</vt:lpstr>
      <vt:lpstr>Đk: Ôi lạy Chúa xin tạo cho con trái tim trong sạch.</vt:lpstr>
      <vt:lpstr>Tk1: Xin thương con lạy Chúa theo lượng từ bi Chúa, xóa tội con theo lượng hải hà. Rửa con sạch muôn vàn lầm lỗi, tội tình con xin Ngài tẩy luyện.</vt:lpstr>
      <vt:lpstr>Đk: Ôi lạy Chúa xin tạo cho con trái tim trong sạch.</vt:lpstr>
      <vt:lpstr>Tk2: Ban cho con, lạy Chúa cõi lòng thực trong trắng, phú vào con tinh thần vững mạnh. Chớ xua từ con khỏi mặt Chúa, đừng biệt con khỏi Thần Trí Ngài.</vt:lpstr>
      <vt:lpstr>Đk: Ôi lạy Chúa xin tạo cho con trái tim trong sạch.</vt:lpstr>
      <vt:lpstr>Tk3: Cho con vui được thấy ơn Ngài thương cứu rỗi, đỡ vực con theo lòng quảng đại. Lối đi Ngài con sẽ dạy dỗ để tội nhân trở lại với Ngài.</vt:lpstr>
      <vt:lpstr>Đk: Ôi lạy Chúa xin tạo cho con trái tim trong sạch.</vt:lpstr>
      <vt:lpstr>PowerPoint Presentation</vt:lpstr>
      <vt:lpstr>Chúa phán: “Ai phụng sự Ta hãy theo Ta, và Ta ở đâu thì người phụng sự Ta cũng sẽ ở đó”.</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Đền vàng vang điệu nhạc cung tiến. Con đến tiến dâng tình yêu. Tiến dâng ước mơ và xác hồn nguyện như lễ dâng toàn thiêu. Xin nhận tình con nhỏ bé, xin hiệp cùng với rượu bánh như chiều tiệc ly ngày xưa nên của lễ mừng khen Chúa Trời.</vt:lpstr>
      <vt:lpstr>Đk:  Của lễ góp về dâng Chúa là bao sướng vui đau buồn. Dâng ước vọng mai sau, dâng tháng ngày đã qua (Ngài, Ngài ơi có thấu). </vt:lpstr>
      <vt:lpstr>**:  Nguyện dâng lên cả cuộc đời còn đang rong ruổi gian trần. Nguyện Chúa thương nhận lễ con dâng, nguyện Chúa ban nhiều thánh ân.</vt:lpstr>
      <vt:lpstr>Tk2: Chỉ là thân phận người mong manh sao dám tiến dâng tình yêu. Chính Cha đã thương gọi con về để con bước đi cùng Cha. Con được nhận như của lễ dâng về từ nơi trần thế, cứu đời lầm than tội mê đem tình Chúa vào tim mỗi người.</vt:lpstr>
      <vt:lpstr>Đk:  Của lễ góp về dâng Chúa là bao sướng vui đau buồn. Dâng ước vọng mai sau, dâng tháng ngày đã qua (Ngài, Ngài ơi có thấu). </vt:lpstr>
      <vt:lpstr>**:  Nguyện dâng lên cả cuộc đời còn đang rong ruổi gian trần. Nguyện Chúa thương nhận lễ con dâng, nguyện Chúa ban nhiều thánh ân.</vt:lpstr>
      <vt:lpstr>PowerPoint Presentation</vt:lpstr>
      <vt:lpstr>PowerPoint Presentation</vt:lpstr>
      <vt:lpstr>Ca Nguyện Hiệp Lễ  MỘT CÕI RIÊNG TƯ Thái Nguyên </vt:lpstr>
      <vt:lpstr>Tk1: Giữa những xao động của nhân thế nổi trôi, giữa những sục sôi tranh chấp trong kiếp người. Giữa những đẹp tươi hay ê chề thất bại, con xin dành một cõi rất riêng tư, cho Giêsu Đấng Tình Yêu thẳm sâu.</vt:lpstr>
      <vt:lpstr>Đk: Một cõi riêng tư (Một cõi) trong lòng con xin dành cho Chúa (xin dành cho Chúa). Một cõi riêng tư (Một cõi) trong lòng con Chúa thương ngự trị (xin Ngài ngự đến). </vt:lpstr>
      <vt:lpstr>**: Chúa là điểm hẹn nơi con phát xuất ra đi dấn thân cho cuộc đời nhân trần. Chúa là điểm cao nơi con trở lại để sống trong ân tình niềm vui phút an bình.</vt:lpstr>
      <vt:lpstr>Tk2: Giữa những u hoài và lo lắng ngày mai, giữa những đổi thay được mất hơn thua này. Giữa những cuồng say đam mê trần gian này, xin giữ lại một cõi rất riêng tư, cho Giêsu Đấng là nơi náu thân.</vt:lpstr>
      <vt:lpstr>Đk: Một cõi riêng tư (Một cõi) trong lòng con xin dành cho Chúa (xin dành cho Chúa). Một cõi riêng tư (Một cõi) trong lòng con Chúa thương ngự trị (xin Ngài ngự đến). </vt:lpstr>
      <vt:lpstr>**: Chúa là điểm hẹn nơi con phát xuất ra đi dấn thân cho cuộc đời nhân trần. Chúa là điểm cao nơi con trở lại để sống trong ân tình niềm vui phút an bình.</vt:lpstr>
      <vt:lpstr>Tk3: Giữa lúc cuộc đời bị nhân thế cười chê, giữa lúc bỏ bê lê bước trong hoang dại. Giữa lúc họa tai không ai người đoái hoài, xin trở về một cõi rất riêng tư, trong Giêsu Đấng chở che đỡ nâng.</vt:lpstr>
      <vt:lpstr>Đk: Một cõi riêng tư (Một cõi) trong lòng con xin dành cho Chúa (xin dành cho Chúa). Một cõi riêng tư (Một cõi) trong lòng con Chúa thương ngự trị (xin Ngài ngự đến). </vt:lpstr>
      <vt:lpstr>**: Chúa là điểm hẹn nơi con phát xuất ra đi dấn thân cho cuộc đời nhân trần. Chúa là điểm cao nơi con trở lại để sống trong ân tình niềm vui phút an bình.</vt:lpstr>
      <vt:lpstr>PowerPoint Presentation</vt:lpstr>
      <vt:lpstr>PowerPoint Presentation</vt:lpstr>
      <vt:lpstr>Ca Kết Lễ NGƯỜI CHA HIỀN Ns. Hồng Trần - Phạm Đình Đài</vt:lpstr>
      <vt:lpstr>Giu-se Danh Ngài là Cha công chính xưa là bạn Đức Nữ Trinh nay hiển vinh trên nơi Thiên Đình. Giu-se xin Ngài làm Cha con cái xin Ngài ngày tháng dẫn đưa hộ phù cho các gia đình.</vt:lpstr>
      <vt:lpstr>Giu-se xin Ngài dủ thương chúng con. Ban ơn hộ phù các gia đình. Cho Cha mẹ hiền con ngoan một niềm cả nhà tình yêu Chúa xin được trung kiên.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92</cp:revision>
  <dcterms:created xsi:type="dcterms:W3CDTF">2023-01-29T22:00:16Z</dcterms:created>
  <dcterms:modified xsi:type="dcterms:W3CDTF">2024-03-14T13:13:15Z</dcterms:modified>
</cp:coreProperties>
</file>