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32" r:id="rId12"/>
    <p:sldMasterId id="2147483980" r:id="rId13"/>
    <p:sldMasterId id="2147484004" r:id="rId14"/>
    <p:sldMasterId id="2147484016" r:id="rId15"/>
    <p:sldMasterId id="2147484028" r:id="rId16"/>
  </p:sldMasterIdLst>
  <p:notesMasterIdLst>
    <p:notesMasterId r:id="rId82"/>
  </p:notesMasterIdLst>
  <p:sldIdLst>
    <p:sldId id="9727" r:id="rId17"/>
    <p:sldId id="9692" r:id="rId18"/>
    <p:sldId id="9764" r:id="rId19"/>
    <p:sldId id="9765" r:id="rId20"/>
    <p:sldId id="9752" r:id="rId21"/>
    <p:sldId id="402" r:id="rId22"/>
    <p:sldId id="9683" r:id="rId23"/>
    <p:sldId id="9685" r:id="rId24"/>
    <p:sldId id="9747" r:id="rId25"/>
    <p:sldId id="9768" r:id="rId26"/>
    <p:sldId id="9728" r:id="rId27"/>
    <p:sldId id="385" r:id="rId28"/>
    <p:sldId id="9753" r:id="rId29"/>
    <p:sldId id="9754" r:id="rId30"/>
    <p:sldId id="9755" r:id="rId31"/>
    <p:sldId id="9769" r:id="rId32"/>
    <p:sldId id="9757" r:id="rId33"/>
    <p:sldId id="9770" r:id="rId34"/>
    <p:sldId id="9759" r:id="rId35"/>
    <p:sldId id="9771" r:id="rId36"/>
    <p:sldId id="390" r:id="rId37"/>
    <p:sldId id="9772" r:id="rId38"/>
    <p:sldId id="9730" r:id="rId39"/>
    <p:sldId id="401" r:id="rId40"/>
    <p:sldId id="9700" r:id="rId41"/>
    <p:sldId id="9701" r:id="rId42"/>
    <p:sldId id="9702" r:id="rId43"/>
    <p:sldId id="9703" r:id="rId44"/>
    <p:sldId id="9704" r:id="rId45"/>
    <p:sldId id="9705" r:id="rId46"/>
    <p:sldId id="9706" r:id="rId47"/>
    <p:sldId id="9707" r:id="rId48"/>
    <p:sldId id="9708" r:id="rId49"/>
    <p:sldId id="9709" r:id="rId50"/>
    <p:sldId id="9710" r:id="rId51"/>
    <p:sldId id="9711" r:id="rId52"/>
    <p:sldId id="9712" r:id="rId53"/>
    <p:sldId id="9699" r:id="rId54"/>
    <p:sldId id="9698" r:id="rId55"/>
    <p:sldId id="559" r:id="rId56"/>
    <p:sldId id="9735" r:id="rId57"/>
    <p:sldId id="9773" r:id="rId58"/>
    <p:sldId id="614" r:id="rId59"/>
    <p:sldId id="9774" r:id="rId60"/>
    <p:sldId id="9775" r:id="rId61"/>
    <p:sldId id="443" r:id="rId62"/>
    <p:sldId id="9731" r:id="rId63"/>
    <p:sldId id="387" r:id="rId64"/>
    <p:sldId id="278" r:id="rId65"/>
    <p:sldId id="357" r:id="rId66"/>
    <p:sldId id="279" r:id="rId67"/>
    <p:sldId id="9776" r:id="rId68"/>
    <p:sldId id="9674" r:id="rId69"/>
    <p:sldId id="9777" r:id="rId70"/>
    <p:sldId id="9778" r:id="rId71"/>
    <p:sldId id="9781" r:id="rId72"/>
    <p:sldId id="9782" r:id="rId73"/>
    <p:sldId id="9783" r:id="rId74"/>
    <p:sldId id="463" r:id="rId75"/>
    <p:sldId id="475" r:id="rId76"/>
    <p:sldId id="293" r:id="rId77"/>
    <p:sldId id="9749" r:id="rId78"/>
    <p:sldId id="9779" r:id="rId79"/>
    <p:sldId id="9780" r:id="rId80"/>
    <p:sldId id="9729"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61" Type="http://schemas.openxmlformats.org/officeDocument/2006/relationships/slide" Target="slides/slide45.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73EF4-43FC-4964-968C-59070CA35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75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2.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GB" sz="6000" b="1" dirty="0" smtClean="0">
                <a:solidFill>
                  <a:schemeClr val="bg1"/>
                </a:solidFill>
                <a:effectLst>
                  <a:outerShdw blurRad="38100" dist="38100" dir="2700000" algn="tl">
                    <a:srgbClr val="000000">
                      <a:alpha val="43137"/>
                    </a:srgbClr>
                  </a:outerShdw>
                </a:effectLst>
                <a:cs typeface="Times New Roman" pitchFamily="18" charset="0"/>
              </a:rPr>
              <a:t> 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lạc</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bước</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vì</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đã</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lỗi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hẹn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quên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thề</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xin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dẫn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đưa</a:t>
            </a:r>
            <a:r>
              <a:rPr lang="en-GB" sz="6000" b="1" dirty="0" smtClean="0">
                <a:solidFill>
                  <a:schemeClr val="bg1"/>
                </a:solidFill>
                <a:effectLst>
                  <a:outerShdw blurRad="38100" dist="38100" dir="2700000" algn="tl">
                    <a:srgbClr val="000000">
                      <a:alpha val="43137"/>
                    </a:srgbClr>
                  </a:outerShdw>
                </a:effectLst>
                <a:cs typeface="Times New Roman" pitchFamily="18" charset="0"/>
              </a:rPr>
              <a:t> 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bên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xa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rời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bến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mê</a:t>
            </a:r>
            <a:r>
              <a:rPr lang="en-GB" sz="6000" b="1" dirty="0" smtClean="0">
                <a:solidFill>
                  <a:schemeClr val="bg1"/>
                </a:solidFill>
                <a:effectLst>
                  <a:outerShdw blurRad="38100" dist="38100" dir="2700000" algn="tl">
                    <a:srgbClr val="000000">
                      <a:alpha val="43137"/>
                    </a:srgbClr>
                  </a:outerShdw>
                </a:effectLst>
                <a:cs typeface="Times New Roman" pitchFamily="18" charset="0"/>
              </a:rPr>
              <a:t>.</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8378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r>
              <a:rPr lang="vi-VN" sz="3200" i="1" dirty="0" smtClean="0">
                <a:solidFill>
                  <a:schemeClr val="bg1"/>
                </a:solidFill>
              </a:rPr>
              <a:t>.</a:t>
            </a:r>
            <a:endParaRPr lang="vi-VN" sz="3200" i="1" dirty="0">
              <a:solidFill>
                <a:schemeClr val="bg1"/>
              </a:solidFill>
            </a:endParaRPr>
          </a:p>
          <a:p>
            <a:r>
              <a:rPr lang="vi-VN" sz="4400" i="1" dirty="0">
                <a:solidFill>
                  <a:schemeClr val="bg1"/>
                </a:solidFill>
              </a:rPr>
              <a:t>Bài trích sách ngôn sứ Giê-rê-mi-a</a:t>
            </a:r>
            <a:r>
              <a:rPr lang="vi-VN" sz="4400" i="1" dirty="0" smtClean="0">
                <a:solidFill>
                  <a:schemeClr val="bg1"/>
                </a:solidFill>
              </a:rPr>
              <a:t>.</a:t>
            </a:r>
            <a:endParaRPr lang="vi-VN" sz="4400" i="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smtClean="0">
                <a:solidFill>
                  <a:srgbClr val="FFFF00"/>
                </a:solidFill>
                <a:effectLst>
                  <a:outerShdw blurRad="38100" dist="38100" dir="2700000" algn="tl">
                    <a:srgbClr val="000000">
                      <a:alpha val="43137"/>
                    </a:srgbClr>
                  </a:outerShdw>
                </a:effectLst>
              </a:rPr>
              <a:t>THÁNH </a:t>
            </a:r>
            <a:r>
              <a:rPr lang="en-US" b="1" dirty="0">
                <a:solidFill>
                  <a:srgbClr val="FFFF00"/>
                </a:solidFill>
                <a:effectLst>
                  <a:outerShdw blurRad="38100" dist="38100" dir="2700000" algn="tl">
                    <a:srgbClr val="000000">
                      <a:alpha val="43137"/>
                    </a:srgbClr>
                  </a:outerShdw>
                </a:effectLst>
              </a:rPr>
              <a:t>VỊNH </a:t>
            </a:r>
            <a:r>
              <a:rPr lang="en-US" b="1" dirty="0" smtClean="0">
                <a:solidFill>
                  <a:srgbClr val="FFFF00"/>
                </a:solidFill>
                <a:effectLst>
                  <a:outerShdw blurRad="38100" dist="38100" dir="2700000" algn="tl">
                    <a:srgbClr val="000000">
                      <a:alpha val="43137"/>
                    </a:srgbClr>
                  </a:outerShdw>
                </a:effectLst>
              </a:rPr>
              <a:t>50</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CHÚA </a:t>
            </a:r>
            <a:r>
              <a:rPr lang="en-US" b="1" dirty="0">
                <a:solidFill>
                  <a:srgbClr val="FFFF00"/>
                </a:solidFill>
                <a:effectLst>
                  <a:outerShdw blurRad="38100" dist="38100" dir="2700000" algn="tl">
                    <a:srgbClr val="000000">
                      <a:alpha val="43137"/>
                    </a:srgbClr>
                  </a:outerShdw>
                </a:effectLst>
              </a:rPr>
              <a:t>NHẬT </a:t>
            </a:r>
            <a:r>
              <a:rPr lang="en-US" b="1" dirty="0" smtClean="0">
                <a:solidFill>
                  <a:srgbClr val="FFFF00"/>
                </a:solidFill>
                <a:effectLst>
                  <a:outerShdw blurRad="38100" dist="38100" dir="2700000" algn="tl">
                    <a:srgbClr val="000000">
                      <a:alpha val="43137"/>
                    </a:srgbClr>
                  </a:outerShdw>
                </a:effectLst>
              </a:rPr>
              <a:t>V </a:t>
            </a:r>
            <a:r>
              <a:rPr lang="en-US" b="1" dirty="0">
                <a:solidFill>
                  <a:srgbClr val="FFFF00"/>
                </a:solidFill>
                <a:effectLst>
                  <a:outerShdw blurRad="38100" dist="38100" dir="2700000" algn="tl">
                    <a:srgbClr val="000000">
                      <a:alpha val="43137"/>
                    </a:srgbClr>
                  </a:outerShdw>
                </a:effectLst>
              </a:rPr>
              <a:t>MÙA CHAY</a:t>
            </a:r>
            <a:r>
              <a:rPr lang="en-US" dirty="0">
                <a:solidFill>
                  <a:srgbClr val="FFFF00"/>
                </a:solidFill>
              </a:rPr>
              <a:t/>
            </a:r>
            <a:br>
              <a:rPr lang="en-US" dirty="0">
                <a:solidFill>
                  <a:srgbClr val="FFFF00"/>
                </a:solidFill>
              </a:rPr>
            </a:br>
            <a:r>
              <a:rPr lang="en-US" i="1" dirty="0" err="1" smtClean="0">
                <a:solidFill>
                  <a:schemeClr val="bg1"/>
                </a:solidFill>
                <a:effectLst>
                  <a:outerShdw blurRad="38100" dist="38100" dir="2700000" algn="tl">
                    <a:srgbClr val="000000">
                      <a:alpha val="43137"/>
                    </a:srgbClr>
                  </a:outerShdw>
                </a:effectLst>
              </a:rPr>
              <a:t>Năm</a:t>
            </a:r>
            <a:r>
              <a:rPr lang="en-US" i="1" dirty="0" smtClean="0">
                <a:solidFill>
                  <a:schemeClr val="bg1"/>
                </a:solidFill>
                <a:effectLst>
                  <a:outerShdw blurRad="38100" dist="38100" dir="2700000" algn="tl">
                    <a:srgbClr val="000000">
                      <a:alpha val="43137"/>
                    </a:srgbClr>
                  </a:outerShdw>
                </a:effectLst>
              </a:rPr>
              <a:t> B</a:t>
            </a:r>
            <a:br>
              <a:rPr lang="en-US" i="1" dirty="0" smtClean="0">
                <a:solidFill>
                  <a:schemeClr val="bg1"/>
                </a:solidFill>
                <a:effectLst>
                  <a:outerShdw blurRad="38100" dist="38100" dir="2700000" algn="tl">
                    <a:srgbClr val="000000">
                      <a:alpha val="43137"/>
                    </a:srgbClr>
                  </a:outerShdw>
                </a:effectLst>
              </a:rPr>
            </a:br>
            <a:r>
              <a:rPr lang="en-US" i="1" dirty="0" smtClean="0">
                <a:solidFill>
                  <a:schemeClr val="bg1"/>
                </a:solidFill>
                <a:effectLst>
                  <a:outerShdw blurRad="38100" dist="38100" dir="2700000" algn="tl">
                    <a:srgbClr val="000000">
                      <a:alpha val="43137"/>
                    </a:srgbClr>
                  </a:outerShdw>
                </a:effectLst>
              </a:rPr>
              <a:t>Lm Kim Long</a:t>
            </a:r>
            <a:br>
              <a:rPr lang="en-US" i="1" dirty="0" smtClean="0">
                <a:solidFill>
                  <a:schemeClr val="bg1"/>
                </a:solidFill>
                <a:effectLst>
                  <a:outerShdw blurRad="38100" dist="38100" dir="2700000" algn="tl">
                    <a:srgbClr val="000000">
                      <a:alpha val="43137"/>
                    </a:srgbClr>
                  </a:outerShdw>
                </a:effectLst>
              </a:rPr>
            </a:br>
            <a:r>
              <a:rPr lang="en-US" i="1" dirty="0" smtClean="0">
                <a:solidFill>
                  <a:schemeClr val="bg1"/>
                </a:solidFill>
                <a:effectLst>
                  <a:outerShdw blurRad="38100" dist="38100" dir="2700000" algn="tl">
                    <a:srgbClr val="000000">
                      <a:alpha val="43137"/>
                    </a:srgbClr>
                  </a:outerShdw>
                </a:effectLst>
              </a:rPr>
              <a:t>03 </a:t>
            </a:r>
            <a:r>
              <a:rPr lang="en-US" i="1" dirty="0" err="1" smtClean="0">
                <a:solidFill>
                  <a:schemeClr val="bg1"/>
                </a:solidFill>
                <a:effectLst>
                  <a:outerShdw blurRad="38100" dist="38100" dir="2700000" algn="tl">
                    <a:srgbClr val="000000">
                      <a:alpha val="43137"/>
                    </a:srgbClr>
                  </a:outerShdw>
                </a:effectLst>
              </a:rPr>
              <a:t>Câu</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96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Ôi lạy Chúa xin tạo cho con trái tim trong sạch.</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198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Xin thương con lạy Chúa theo lượng từ bi Chúa, xóa tội con theo lượng hải hà. Rửa con sạch muôn vàn lầm lỗi, tội tình con xin Ngài tẩy luyện.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40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Ôi lạy Chúa xin tạo cho con trái tim trong sạch.</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636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Ban cho con, lạy Chúa cõi lòng thực trong trắng, phú vào con tinh thần vững mạnh. Chớ xua từ con khỏi mặt Chúa, đừng biệt con khỏi Thần Trí Ngài.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83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Ôi lạy Chúa xin tạo cho con trái tim trong sạch.</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189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Cho con vui được thấy ơn Ngài thương cứu rỗi, đỡ vực con theo lòng quảng đại. Lối đi Ngài con sẽ dạy dỗ để tội nhân trở lại với Ngài.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67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cs typeface="Times New Roman" pitchFamily="18" charset="0"/>
              </a:rPr>
              <a:t>TẬP HÁT CỘNG ĐOÀN</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Ôi lạy Chúa xin tạo cho con trái tim trong sạch.</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8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r>
              <a:rPr lang="vi-VN" sz="3600" i="1" dirty="0" smtClean="0">
                <a:solidFill>
                  <a:schemeClr val="bg1"/>
                </a:solidFill>
              </a:rPr>
              <a:t>.</a:t>
            </a:r>
            <a:endParaRPr lang="vi-VN" sz="3600" i="1" dirty="0">
              <a:solidFill>
                <a:schemeClr val="bg1"/>
              </a:solidFill>
            </a:endParaRP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144000" cy="3581400"/>
          </a:xfrm>
        </p:spPr>
        <p:txBody>
          <a:bodyPr>
            <a:noAutofit/>
          </a:bodyPr>
          <a:lstStyle/>
          <a:p>
            <a:pPr algn="just"/>
            <a:r>
              <a:rPr lang="vi-VN" sz="6000" b="1" dirty="0">
                <a:solidFill>
                  <a:schemeClr val="bg1"/>
                </a:solidFill>
                <a:effectLst>
                  <a:outerShdw blurRad="38100" dist="38100" dir="2700000" algn="tl">
                    <a:srgbClr val="000000">
                      <a:alpha val="43137"/>
                    </a:srgbClr>
                  </a:outerShdw>
                </a:effectLst>
              </a:rPr>
              <a:t>Chúa phán: “Ai phụng sự Ta hãy theo Ta, và Ta ở đâu thì người phụng sự Ta cũng sẽ ở đó”.</a:t>
            </a:r>
            <a:endParaRPr lang="en-US" sz="60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76200" y="133350"/>
            <a:ext cx="5943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smtClean="0">
                <a:ln>
                  <a:noFill/>
                </a:ln>
                <a:solidFill>
                  <a:srgbClr val="FFFF00"/>
                </a:solidFill>
                <a:effectLst/>
                <a:uLnTx/>
                <a:uFillTx/>
                <a:latin typeface="UTM American Sans"/>
                <a:ea typeface="+mn-ea"/>
                <a:cs typeface="+mn-cs"/>
              </a:rPr>
              <a:t>Câu</a:t>
            </a:r>
            <a:r>
              <a:rPr kumimoji="0" lang="en-US" sz="3600" b="0" i="0" u="sng" strike="noStrike" kern="1200" cap="none" spc="0" normalizeH="0" baseline="0" noProof="0" dirty="0" smtClean="0">
                <a:ln>
                  <a:noFill/>
                </a:ln>
                <a:solidFill>
                  <a:srgbClr val="FFFF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FF00"/>
                </a:solidFill>
                <a:effectLst/>
                <a:uLnTx/>
                <a:uFillTx/>
                <a:latin typeface="UTM American Sans"/>
                <a:ea typeface="+mn-ea"/>
                <a:cs typeface="+mn-cs"/>
              </a:rPr>
              <a:t>Xướng</a:t>
            </a:r>
            <a:r>
              <a:rPr kumimoji="0" lang="en-US" sz="3600" b="0" i="0" u="sng" strike="noStrike" kern="1200" cap="none" spc="0" normalizeH="0" baseline="0" noProof="0" dirty="0" smtClean="0">
                <a:ln>
                  <a:noFill/>
                </a:ln>
                <a:solidFill>
                  <a:srgbClr val="FFFF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FF00"/>
                </a:solidFill>
                <a:effectLst/>
                <a:uLnTx/>
                <a:uFillTx/>
                <a:latin typeface="UTM American Sans"/>
                <a:ea typeface="+mn-ea"/>
                <a:cs typeface="+mn-cs"/>
              </a:rPr>
              <a:t>Trước</a:t>
            </a:r>
            <a:r>
              <a:rPr kumimoji="0" lang="en-US" sz="3600" b="0" i="0" u="sng" strike="noStrike" kern="1200" cap="none" spc="0" normalizeH="0" baseline="0" noProof="0" dirty="0" smtClean="0">
                <a:ln>
                  <a:noFill/>
                </a:ln>
                <a:solidFill>
                  <a:srgbClr val="FFFF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FF00"/>
                </a:solidFill>
                <a:effectLst/>
                <a:uLnTx/>
                <a:uFillTx/>
                <a:latin typeface="UTM American Sans"/>
                <a:ea typeface="+mn-ea"/>
                <a:cs typeface="+mn-cs"/>
              </a:rPr>
              <a:t>Phúc</a:t>
            </a:r>
            <a:r>
              <a:rPr kumimoji="0" lang="en-US" sz="3600" b="0" i="0" u="sng" strike="noStrike" kern="1200" cap="none" spc="0" normalizeH="0" baseline="0" noProof="0" dirty="0" smtClean="0">
                <a:ln>
                  <a:noFill/>
                </a:ln>
                <a:solidFill>
                  <a:srgbClr val="FFFF00"/>
                </a:solidFill>
                <a:effectLst/>
                <a:uLnTx/>
                <a:uFillTx/>
                <a:latin typeface="UTM American Sans"/>
                <a:ea typeface="+mn-ea"/>
                <a:cs typeface="+mn-cs"/>
              </a:rPr>
              <a:t> </a:t>
            </a:r>
            <a:r>
              <a:rPr kumimoji="0" lang="en-US" sz="3600" b="0" i="0" u="sng" strike="noStrike" kern="1200" cap="none" spc="0" normalizeH="0" baseline="0" noProof="0" dirty="0" err="1" smtClean="0">
                <a:ln>
                  <a:noFill/>
                </a:ln>
                <a:solidFill>
                  <a:srgbClr val="FFFF00"/>
                </a:solidFill>
                <a:effectLst/>
                <a:uLnTx/>
                <a:uFillTx/>
                <a:latin typeface="UTM American Sans"/>
                <a:ea typeface="+mn-ea"/>
                <a:cs typeface="+mn-cs"/>
              </a:rPr>
              <a:t>Âm</a:t>
            </a:r>
            <a:endParaRPr kumimoji="0" lang="en-US" sz="3600" b="0" i="0" u="sng" strike="noStrike" kern="1200" cap="none" spc="0" normalizeH="0" baseline="0" noProof="0" dirty="0">
              <a:ln>
                <a:noFill/>
              </a:ln>
              <a:solidFill>
                <a:srgbClr val="FFFF00"/>
              </a:solidFill>
              <a:effectLst/>
              <a:uLnTx/>
              <a:uFillTx/>
              <a:latin typeface="UTM American Sans"/>
              <a:ea typeface="+mn-ea"/>
              <a:cs typeface="+mn-cs"/>
            </a:endParaRPr>
          </a:p>
        </p:txBody>
      </p:sp>
    </p:spTree>
    <p:extLst>
      <p:ext uri="{BB962C8B-B14F-4D97-AF65-F5344CB8AC3E}">
        <p14:creationId xmlns:p14="http://schemas.microsoft.com/office/powerpoint/2010/main" val="25308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Ôi lạy Chúa xin tạo cho con trái tim trong sạch.</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13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84995"/>
          </a:xfrm>
          <a:prstGeom prst="rect">
            <a:avLst/>
          </a:prstGeom>
        </p:spPr>
        <p:txBody>
          <a:bodyPr>
            <a:spAutoFit/>
          </a:bodyPr>
          <a:lstStyle/>
          <a:p>
            <a:pPr algn="ctr"/>
            <a:r>
              <a:rPr lang="en-US" sz="4400" b="1" cap="all" dirty="0">
                <a:solidFill>
                  <a:srgbClr val="FFFF00"/>
                </a:solidFill>
                <a:effectLst>
                  <a:outerShdw blurRad="38100" dist="38100" dir="2700000" algn="tl">
                    <a:srgbClr val="000000">
                      <a:alpha val="43137"/>
                    </a:srgbClr>
                  </a:outerShdw>
                </a:effectLst>
              </a:rPr>
              <a:t>HIẾN LỄ TÌNH </a:t>
            </a:r>
            <a:r>
              <a:rPr lang="en-US" sz="4400" b="1" cap="all" dirty="0" smtClean="0">
                <a:solidFill>
                  <a:srgbClr val="FFFF00"/>
                </a:solidFill>
                <a:effectLst>
                  <a:outerShdw blurRad="38100" dist="38100" dir="2700000" algn="tl">
                    <a:srgbClr val="000000">
                      <a:alpha val="43137"/>
                    </a:srgbClr>
                  </a:outerShdw>
                </a:effectLst>
              </a:rPr>
              <a:t>YÊU</a:t>
            </a:r>
          </a:p>
          <a:p>
            <a:pPr algn="ctr"/>
            <a:r>
              <a:rPr lang="en-US" sz="4000" b="1" i="1" dirty="0" err="1" smtClean="0">
                <a:solidFill>
                  <a:schemeClr val="bg1"/>
                </a:solidFill>
                <a:effectLst>
                  <a:outerShdw blurRad="38100" dist="38100" dir="2700000" algn="tl">
                    <a:srgbClr val="000000">
                      <a:alpha val="43137"/>
                    </a:srgbClr>
                  </a:outerShdw>
                </a:effectLst>
              </a:rPr>
              <a:t>Thế</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Thông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144000" cy="3581400"/>
          </a:xfrm>
        </p:spPr>
        <p:txBody>
          <a:bodyPr>
            <a:noAutofit/>
          </a:bodyPr>
          <a:lstStyle/>
          <a:p>
            <a:pPr algn="just"/>
            <a:r>
              <a:rPr lang="vi-VN" sz="6000" b="1" dirty="0">
                <a:solidFill>
                  <a:schemeClr val="bg1"/>
                </a:solidFill>
                <a:effectLst>
                  <a:outerShdw blurRad="38100" dist="38100" dir="2700000" algn="tl">
                    <a:srgbClr val="000000">
                      <a:alpha val="43137"/>
                    </a:srgbClr>
                  </a:outerShdw>
                </a:effectLst>
              </a:rPr>
              <a:t>Chúa phán: “Ai phụng sự Ta hãy theo Ta, và Ta ở đâu thì người phụng sự Ta cũng sẽ ở đó”.</a:t>
            </a:r>
            <a:endParaRPr lang="en-US" sz="60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FF00"/>
                </a:solidFill>
              </a:rPr>
              <a:t>Câu</a:t>
            </a:r>
            <a:r>
              <a:rPr lang="en-US" sz="3600" u="sng" dirty="0" smtClean="0">
                <a:solidFill>
                  <a:srgbClr val="FFFF00"/>
                </a:solidFill>
              </a:rPr>
              <a:t> </a:t>
            </a:r>
            <a:r>
              <a:rPr lang="en-US" sz="3600" u="sng" dirty="0" err="1" smtClean="0">
                <a:solidFill>
                  <a:srgbClr val="FFFF00"/>
                </a:solidFill>
              </a:rPr>
              <a:t>Xướng</a:t>
            </a:r>
            <a:r>
              <a:rPr lang="en-US" sz="3600" u="sng" dirty="0" smtClean="0">
                <a:solidFill>
                  <a:srgbClr val="FFFF00"/>
                </a:solidFill>
              </a:rPr>
              <a:t> </a:t>
            </a:r>
            <a:r>
              <a:rPr lang="en-US" sz="3600" u="sng" dirty="0" err="1" smtClean="0">
                <a:solidFill>
                  <a:srgbClr val="FFFF00"/>
                </a:solidFill>
              </a:rPr>
              <a:t>Trước</a:t>
            </a:r>
            <a:r>
              <a:rPr lang="en-US" sz="3600" u="sng" dirty="0" smtClean="0">
                <a:solidFill>
                  <a:srgbClr val="FFFF00"/>
                </a:solidFill>
              </a:rPr>
              <a:t> </a:t>
            </a:r>
            <a:r>
              <a:rPr lang="en-US" sz="3600" u="sng" dirty="0" err="1" smtClean="0">
                <a:solidFill>
                  <a:srgbClr val="FFFF00"/>
                </a:solidFill>
              </a:rPr>
              <a:t>Phúc</a:t>
            </a:r>
            <a:r>
              <a:rPr lang="en-US" sz="3600" u="sng" dirty="0" smtClean="0">
                <a:solidFill>
                  <a:srgbClr val="FFFF00"/>
                </a:solidFill>
              </a:rPr>
              <a:t> </a:t>
            </a:r>
            <a:r>
              <a:rPr lang="en-US" sz="3600" u="sng" dirty="0" err="1" smtClean="0">
                <a:solidFill>
                  <a:srgbClr val="FFFF00"/>
                </a:solidFill>
              </a:rPr>
              <a:t>Âm</a:t>
            </a:r>
            <a:endParaRPr lang="en-US" sz="3600" u="sng" dirty="0">
              <a:solidFill>
                <a:srgbClr val="FFFF00"/>
              </a:solidFill>
            </a:endParaRPr>
          </a:p>
        </p:txBody>
      </p:sp>
    </p:spTree>
    <p:extLst>
      <p:ext uri="{BB962C8B-B14F-4D97-AF65-F5344CB8AC3E}">
        <p14:creationId xmlns:p14="http://schemas.microsoft.com/office/powerpoint/2010/main" val="2850514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outerShdw blurRad="38100" dist="38100" dir="2700000" algn="tl">
                    <a:srgbClr val="000000">
                      <a:alpha val="43137"/>
                    </a:srgbClr>
                  </a:outerShdw>
                </a:effectLst>
              </a:rPr>
              <a:t>Tk1:</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Của lễ góp về dâng Chúa là bao sướng vui đau buồn. Dâng ước vọng mai sau, dâng tháng ngày đã qua </a:t>
            </a:r>
            <a:r>
              <a:rPr lang="vi-VN" sz="5400" b="1" i="1" dirty="0">
                <a:solidFill>
                  <a:srgbClr val="FFC000"/>
                </a:solidFill>
                <a:effectLst>
                  <a:outerShdw blurRad="38100" dist="38100" dir="2700000" algn="tl">
                    <a:srgbClr val="000000">
                      <a:alpha val="43137"/>
                    </a:srgbClr>
                  </a:outerShdw>
                </a:effectLst>
              </a:rPr>
              <a:t>(Ngài, Ngài ơi có thấu)</a:t>
            </a:r>
            <a:r>
              <a:rPr lang="vi-VN" sz="5400" b="1" dirty="0">
                <a:solidFill>
                  <a:srgbClr val="FFC000"/>
                </a:solidFill>
                <a:effectLst>
                  <a:outerShdw blurRad="38100" dist="38100" dir="2700000" algn="tl">
                    <a:srgbClr val="000000">
                      <a:alpha val="43137"/>
                    </a:srgbClr>
                  </a:outerShdw>
                </a:effectLst>
              </a:rPr>
              <a:t>. </a:t>
            </a:r>
            <a:endParaRPr lang="en-US" sz="5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a:t>
            </a:r>
            <a:r>
              <a:rPr lang="en-US" sz="5400" b="1" dirty="0" smtClean="0">
                <a:solidFill>
                  <a:schemeClr val="bg1"/>
                </a:solidFill>
                <a:effectLst>
                  <a:outerShdw blurRad="38100" dist="38100" dir="2700000" algn="tl">
                    <a:srgbClr val="000000">
                      <a:alpha val="43137"/>
                    </a:srgbClr>
                  </a:outerShdw>
                </a:effectLst>
              </a:rPr>
              <a:t> </a:t>
            </a:r>
            <a:r>
              <a:rPr lang="vi-VN" sz="5400" b="1" dirty="0">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Nguyện </a:t>
            </a:r>
            <a:r>
              <a:rPr lang="vi-VN" sz="5400" b="1" dirty="0">
                <a:solidFill>
                  <a:schemeClr val="bg1"/>
                </a:solidFill>
                <a:effectLst>
                  <a:outerShdw blurRad="38100" dist="38100" dir="2700000" algn="tl">
                    <a:srgbClr val="000000">
                      <a:alpha val="43137"/>
                    </a:srgbClr>
                  </a:outerShdw>
                </a:effectLst>
              </a:rPr>
              <a:t>dâng lên cả cuộc đời còn đang rong ruổi gian trần. Nguyện Chúa thương nhận lễ con dâng, nguyện Chúa ban nhiều thánh ân.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3628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outerShdw blurRad="38100" dist="38100" dir="2700000" algn="tl">
                    <a:srgbClr val="000000">
                      <a:alpha val="43137"/>
                    </a:srgbClr>
                  </a:outerShdw>
                </a:effectLst>
              </a:rPr>
              <a:t>Tk2:</a:t>
            </a:r>
            <a:r>
              <a:rPr lang="en-US" b="1" dirty="0">
                <a:solidFill>
                  <a:srgbClr val="FFFF00"/>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9916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Của lễ góp về dâng Chúa là bao sướng vui đau buồn. Dâng ước vọng mai sau, dâng tháng ngày đã qua </a:t>
            </a:r>
            <a:r>
              <a:rPr lang="vi-VN" sz="5400" b="1" i="1" dirty="0">
                <a:solidFill>
                  <a:srgbClr val="FFC000"/>
                </a:solidFill>
                <a:effectLst>
                  <a:outerShdw blurRad="38100" dist="38100" dir="2700000" algn="tl">
                    <a:srgbClr val="000000">
                      <a:alpha val="43137"/>
                    </a:srgbClr>
                  </a:outerShdw>
                </a:effectLst>
              </a:rPr>
              <a:t>(Ngài, Ngài ơi có thấu)</a:t>
            </a:r>
            <a:r>
              <a:rPr lang="vi-VN" sz="5400" b="1" dirty="0">
                <a:solidFill>
                  <a:srgbClr val="FFC000"/>
                </a:solidFill>
                <a:effectLst>
                  <a:outerShdw blurRad="38100" dist="38100" dir="2700000" algn="tl">
                    <a:srgbClr val="000000">
                      <a:alpha val="43137"/>
                    </a:srgbClr>
                  </a:outerShdw>
                </a:effectLst>
              </a:rPr>
              <a:t>. </a:t>
            </a:r>
            <a:endParaRPr lang="en-US" sz="5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789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a:t>
            </a:r>
            <a:r>
              <a:rPr lang="en-US" sz="5400" b="1" dirty="0" smtClean="0">
                <a:solidFill>
                  <a:schemeClr val="bg1"/>
                </a:solidFill>
                <a:effectLst>
                  <a:outerShdw blurRad="38100" dist="38100" dir="2700000" algn="tl">
                    <a:srgbClr val="000000">
                      <a:alpha val="43137"/>
                    </a:srgbClr>
                  </a:outerShdw>
                </a:effectLst>
              </a:rPr>
              <a:t> </a:t>
            </a:r>
            <a:r>
              <a:rPr lang="vi-VN" sz="5400" b="1" dirty="0">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Nguyện </a:t>
            </a:r>
            <a:r>
              <a:rPr lang="vi-VN" sz="5400" b="1" dirty="0">
                <a:solidFill>
                  <a:schemeClr val="bg1"/>
                </a:solidFill>
                <a:effectLst>
                  <a:outerShdw blurRad="38100" dist="38100" dir="2700000" algn="tl">
                    <a:srgbClr val="000000">
                      <a:alpha val="43137"/>
                    </a:srgbClr>
                  </a:outerShdw>
                </a:effectLst>
              </a:rPr>
              <a:t>dâng lên cả cuộc đời còn đang rong ruổi gian trần. Nguyện Chúa thương nhận lễ con dâng, nguyện Chúa ban nhiều thánh ân.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3256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HẠT GIỐNG TÌNH YÊU</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Phương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Anh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effectLst>
                  <a:outerShdw blurRad="38100" dist="38100" dir="2700000" algn="tl">
                    <a:srgbClr val="000000">
                      <a:alpha val="43137"/>
                    </a:srgbClr>
                  </a:outerShdw>
                </a:effectLst>
              </a:rPr>
              <a:t>Nếu hạt lúa mì rơi xuống đất mà không thối đi, mà không chết đi thì nó chỉ trơ trọi một mình. Nếu hạt lúa mì rơi xuống đất mà thối đi, mà chết đi thì nó sinh nhiều bông hạt.</a:t>
            </a: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Vạn lạy Chúa ! Con biết thế và con muốn con chết đi như hạt lúa mì. Tình thập giá của ngày xưa ấy, của Thầy Chí Thánh, xin thắp lên trong con tim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rPr>
              <a:t>Nay </a:t>
            </a:r>
            <a:r>
              <a:rPr lang="vi-VN" sz="5400" b="1" dirty="0">
                <a:solidFill>
                  <a:schemeClr val="bg1"/>
                </a:solidFill>
                <a:effectLst>
                  <a:outerShdw blurRad="38100" dist="38100" dir="2700000" algn="tl">
                    <a:srgbClr val="000000">
                      <a:alpha val="43137"/>
                    </a:srgbClr>
                  </a:outerShdw>
                </a:effectLst>
              </a:rPr>
              <a:t>con bước vào dương thế để làm theo Ý Cha đã trao khi dựng vũ hoàn. Là con đến để dâng hiến trọn thân xác, để chết đi cho anh em con.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71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Tk2:</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Nếu mạng sống nào nơi dương thế không chết đi, không thối đi, thì nó chỉ trơ trọi một mình thôi. Và nếu mạng sống nào nơi dương thế mà chết đi vì hiến dâng, thì nó phát sinh ra nhiều bông hạt.</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Vạn lạy Chúa ! Con biết thế và con muốn con chết đi như hạt lúa mì. Tình thập giá của ngày xưa ấy, của Thầy Chí Thánh, xin thắp lên trong con tim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11219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rPr>
              <a:t>Nay </a:t>
            </a:r>
            <a:r>
              <a:rPr lang="vi-VN" sz="5400" b="1" dirty="0">
                <a:solidFill>
                  <a:schemeClr val="bg1"/>
                </a:solidFill>
                <a:effectLst>
                  <a:outerShdw blurRad="38100" dist="38100" dir="2700000" algn="tl">
                    <a:srgbClr val="000000">
                      <a:alpha val="43137"/>
                    </a:srgbClr>
                  </a:outerShdw>
                </a:effectLst>
              </a:rPr>
              <a:t>con bước vào dương thế để làm theo Ý Cha đã trao khi dựng vũ hoàn. Là con đến để dâng hiến trọn thân xác, để chết đi cho anh em con.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0452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Nếu mạng sống nào nơi dương thế không chết đi, không thối đi, thì nó chỉ trơ trọi một mình thôi. Và nếu mạng sống nào nơi dương thế mà chết đi vì hiến dâng, thì nó phát sinh ra nhiều bông hạt.</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040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Vạn lạy Chúa ! Con biết thế và con muốn con chết đi như hạt lúa mì. Tình thập giá của ngày xưa ấy, của Thầy Chí Thánh, xin thắp lên trong con tim con.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3745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rPr>
              <a:t>Nay </a:t>
            </a:r>
            <a:r>
              <a:rPr lang="vi-VN" sz="5400" b="1" dirty="0">
                <a:solidFill>
                  <a:schemeClr val="bg1"/>
                </a:solidFill>
                <a:effectLst>
                  <a:outerShdw blurRad="38100" dist="38100" dir="2700000" algn="tl">
                    <a:srgbClr val="000000">
                      <a:alpha val="43137"/>
                    </a:srgbClr>
                  </a:outerShdw>
                </a:effectLst>
              </a:rPr>
              <a:t>con bước vào dương thế để làm theo Ý Cha đã trao khi dựng vũ hoàn. Là con đến để dâng hiến trọn thân xác, để chết đi cho anh em con.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8678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smtClean="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8800" b="1" dirty="0" smtClean="0">
                <a:solidFill>
                  <a:srgbClr val="FFFF00"/>
                </a:solidFill>
                <a:effectLst>
                  <a:outerShdw blurRad="38100" dist="38100" dir="2700000" algn="tl">
                    <a:srgbClr val="000000">
                      <a:alpha val="43137"/>
                    </a:srgbClr>
                  </a:outerShdw>
                </a:effectLst>
                <a:cs typeface="Times New Roman" pitchFamily="18" charset="0"/>
              </a:rPr>
              <a:t>MÙA CHAY</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Thái</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a:solidFill>
                  <a:schemeClr val="bg1"/>
                </a:solidFill>
                <a:effectLst>
                  <a:outerShdw blurRad="38100" dist="38100" dir="2700000" algn="tl">
                    <a:srgbClr val="000000">
                      <a:alpha val="43137"/>
                    </a:srgbClr>
                  </a:outerShdw>
                </a:effectLst>
                <a:cs typeface="Times New Roman" pitchFamily="18" charset="0"/>
              </a:rPr>
              <a:t>N</a:t>
            </a:r>
            <a:r>
              <a:rPr lang="en-US" b="1" i="1" dirty="0" err="1" smtClean="0">
                <a:solidFill>
                  <a:schemeClr val="bg1"/>
                </a:solidFill>
                <a:effectLst>
                  <a:outerShdw blurRad="38100" dist="38100" dir="2700000" algn="tl">
                    <a:srgbClr val="000000">
                      <a:alpha val="43137"/>
                    </a:srgbClr>
                  </a:outerShdw>
                </a:effectLst>
                <a:cs typeface="Times New Roman" pitchFamily="18" charset="0"/>
              </a:rPr>
              <a:t>guyên</a:t>
            </a:r>
            <a:r>
              <a:rPr lang="en-US" b="1" i="1" dirty="0" smtClean="0">
                <a:solidFill>
                  <a:schemeClr val="bg1"/>
                </a:solidFill>
                <a:effectLst>
                  <a:outerShdw blurRad="38100" dist="38100" dir="2700000" algn="tl">
                    <a:srgbClr val="000000">
                      <a:alpha val="43137"/>
                    </a:srgbClr>
                  </a:outerShdw>
                </a:effectLst>
                <a:cs typeface="Times New Roman" pitchFamily="18" charset="0"/>
              </a:rPr>
              <a:t>.</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GB" sz="7200" b="1" dirty="0" smtClean="0">
                <a:solidFill>
                  <a:srgbClr val="FFFF00"/>
                </a:solidFill>
                <a:effectLst>
                  <a:outerShdw blurRad="38100" dist="38100" dir="2700000" algn="tl">
                    <a:srgbClr val="000000">
                      <a:alpha val="43137"/>
                    </a:srgbClr>
                  </a:outerShdw>
                </a:effectLst>
                <a:cs typeface="Times New Roman" pitchFamily="18" charset="0"/>
              </a:rPr>
              <a:t>LỄ ĐÃ XONG</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GB" b="1" i="1" dirty="0" err="1" smtClean="0">
                <a:solidFill>
                  <a:schemeClr val="bg1"/>
                </a:solidFill>
                <a:effectLst>
                  <a:outerShdw blurRad="38100" dist="38100" dir="2700000" algn="tl">
                    <a:srgbClr val="000000">
                      <a:alpha val="43137"/>
                    </a:srgbClr>
                  </a:outerShdw>
                </a:effectLst>
                <a:cs typeface="Times New Roman" pitchFamily="18" charset="0"/>
              </a:rPr>
              <a:t>Mi</a:t>
            </a:r>
            <a:r>
              <a:rPr lang="en-GB" b="1" i="1" dirty="0" smtClean="0">
                <a:solidFill>
                  <a:schemeClr val="bg1"/>
                </a:solidFill>
                <a:effectLst>
                  <a:outerShdw blurRad="38100" dist="38100" dir="2700000" algn="tl">
                    <a:srgbClr val="000000">
                      <a:alpha val="43137"/>
                    </a:srgbClr>
                  </a:outerShdw>
                </a:effectLst>
                <a:cs typeface="Times New Roman" pitchFamily="18" charset="0"/>
              </a:rPr>
              <a:t> </a:t>
            </a:r>
            <a:r>
              <a:rPr lang="en-GB"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Lễ đã xong, nào hân hoan ta về, sống vui tươi và sống thánh giữa đời.</a:t>
            </a:r>
            <a:r>
              <a:rPr lang="vi-VN" sz="6000" b="1" dirty="0">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Là con yêu của Chúa hãy sống thánh thiện mỗi ngày.  Tình yêu thương của Chúa ta chiếu rạng ngời </a:t>
            </a:r>
            <a:r>
              <a:rPr lang="vi-VN" sz="6000" b="1" dirty="0" smtClean="0">
                <a:solidFill>
                  <a:schemeClr val="bg1"/>
                </a:solidFill>
                <a:effectLst>
                  <a:outerShdw blurRad="38100" dist="38100" dir="2700000" algn="tl">
                    <a:srgbClr val="000000">
                      <a:alpha val="43137"/>
                    </a:srgbClr>
                  </a:outerShdw>
                </a:effectLst>
              </a:rPr>
              <a:t>khắp</a:t>
            </a:r>
            <a:r>
              <a:rPr lang="en-GB" sz="6000" b="1" dirty="0" smtClean="0">
                <a:solidFill>
                  <a:schemeClr val="bg1"/>
                </a:solidFill>
                <a:effectLst>
                  <a:outerShdw blurRad="38100" dist="38100" dir="2700000" algn="tl">
                    <a:srgbClr val="000000">
                      <a:alpha val="43137"/>
                    </a:srgbClr>
                  </a:outerShdw>
                </a:effectLst>
              </a:rPr>
              <a:t> </a:t>
            </a:r>
            <a:r>
              <a:rPr lang="en-GB" sz="6000" b="1" dirty="0" err="1" smtClean="0">
                <a:solidFill>
                  <a:schemeClr val="bg1"/>
                </a:solidFill>
                <a:effectLst>
                  <a:outerShdw blurRad="38100" dist="38100" dir="2700000" algn="tl">
                    <a:srgbClr val="000000">
                      <a:alpha val="43137"/>
                    </a:srgbClr>
                  </a:outerShdw>
                </a:effectLst>
              </a:rPr>
              <a:t>nơi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0530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Lễ đã xong, nào hân hoan ta về, sống vui tươi và sống thánh giữa đời.</a:t>
            </a:r>
            <a:r>
              <a:rPr lang="vi-VN" sz="6000" b="1" dirty="0">
                <a:effectLst>
                  <a:outerShdw blurRad="38100" dist="38100" dir="2700000" algn="tl">
                    <a:srgbClr val="000000">
                      <a:alpha val="43137"/>
                    </a:srgbClr>
                  </a:outerShdw>
                </a:effectLst>
              </a:rPr>
              <a:t>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6422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Mùa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C</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hay</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mùa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hồi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tâm</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sám</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hối</a:t>
            </a:r>
            <a:r>
              <a:rPr lang="en-GB" sz="6000" b="1" dirty="0">
                <a:solidFill>
                  <a:schemeClr val="bg1"/>
                </a:solidFill>
                <a:effectLst>
                  <a:outerShdw blurRad="38100" dist="38100" dir="2700000" algn="tl">
                    <a:srgbClr val="000000">
                      <a:alpha val="43137"/>
                    </a:srgbClr>
                  </a:outerShdw>
                </a:effectLst>
                <a:cs typeface="Times New Roman" pitchFamily="18" charset="0"/>
              </a:rPr>
              <a:t>,</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m</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ùa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ăn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năn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tội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lỗi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tháng</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ngày</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cuốn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trôi</a:t>
            </a:r>
            <a:r>
              <a:rPr lang="en-GB" sz="6000" b="1" dirty="0" smtClean="0">
                <a:solidFill>
                  <a:schemeClr val="bg1"/>
                </a:solidFill>
                <a:effectLst>
                  <a:outerShdw blurRad="38100" dist="38100" dir="2700000" algn="tl">
                    <a:srgbClr val="000000">
                      <a:alpha val="43137"/>
                    </a:srgbClr>
                  </a:outerShdw>
                </a:effectLst>
                <a:cs typeface="Times New Roman" pitchFamily="18" charset="0"/>
              </a:rPr>
              <a:t>. Xin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giã</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từ</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quá</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khứ</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với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niềm</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đau</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a:solidFill>
                  <a:schemeClr val="bg1"/>
                </a:solidFill>
                <a:effectLst>
                  <a:outerShdw blurRad="38100" dist="38100" dir="2700000" algn="tl">
                    <a:srgbClr val="000000">
                      <a:alpha val="43137"/>
                    </a:srgbClr>
                  </a:outerShdw>
                </a:effectLst>
                <a:cs typeface="Times New Roman" pitchFamily="18" charset="0"/>
              </a:rPr>
              <a:t>Con quay </a:t>
            </a:r>
            <a:r>
              <a:rPr lang="en-GB" sz="6000" b="1" dirty="0" err="1">
                <a:solidFill>
                  <a:schemeClr val="bg1"/>
                </a:solidFill>
                <a:effectLst>
                  <a:outerShdw blurRad="38100" dist="38100" dir="2700000" algn="tl">
                    <a:srgbClr val="000000">
                      <a:alpha val="43137"/>
                    </a:srgbClr>
                  </a:outerShdw>
                </a:effectLst>
                <a:cs typeface="Times New Roman" pitchFamily="18" charset="0"/>
              </a:rPr>
              <a:t>về</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bên</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Chúa</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sống</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tình</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yêu</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thương</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dạt</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dào</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a:solidFill>
                  <a:schemeClr val="bg1"/>
                </a:solidFill>
                <a:effectLst>
                  <a:outerShdw blurRad="38100" dist="38100" dir="2700000" algn="tl">
                    <a:srgbClr val="000000">
                      <a:alpha val="43137"/>
                    </a:srgbClr>
                  </a:outerShdw>
                </a:effectLst>
                <a:cs typeface="Times New Roman" pitchFamily="18" charset="0"/>
              </a:rPr>
              <a:t>Từ</a:t>
            </a:r>
            <a:r>
              <a:rPr lang="en-GB"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hiến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trao</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đền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vì</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tội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nhơ</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cho</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GB" sz="6000" b="1" dirty="0" smtClean="0">
                <a:solidFill>
                  <a:schemeClr val="bg1"/>
                </a:solidFill>
                <a:effectLst>
                  <a:outerShdw blurRad="38100" dist="38100" dir="2700000" algn="tl">
                    <a:srgbClr val="000000">
                      <a:alpha val="43137"/>
                    </a:srgbClr>
                  </a:outerShdw>
                </a:effectLst>
                <a:cs typeface="Times New Roman" pitchFamily="18" charset="0"/>
              </a:rPr>
              <a:t> 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thôi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hững</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hờ</a:t>
            </a:r>
            <a:r>
              <a:rPr lang="en-GB" sz="6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GB" sz="6000" b="1" dirty="0" smtClean="0">
                <a:solidFill>
                  <a:schemeClr val="bg1"/>
                </a:solidFill>
                <a:effectLst>
                  <a:outerShdw blurRad="38100" dist="38100" dir="2700000" algn="tl">
                    <a:srgbClr val="000000">
                      <a:alpha val="43137"/>
                    </a:srgbClr>
                  </a:outerShdw>
                </a:effectLst>
                <a:cs typeface="Times New Roman" pitchFamily="18" charset="0"/>
              </a:rPr>
              <a:t>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yêu</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mến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Ngài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lòng</a:t>
            </a:r>
            <a:r>
              <a:rPr lang="en-GB" sz="6000" b="1" dirty="0" smtClean="0">
                <a:solidFill>
                  <a:schemeClr val="bg1"/>
                </a:solidFill>
                <a:effectLst>
                  <a:outerShdw blurRad="38100" dist="38100" dir="2700000" algn="tl">
                    <a:srgbClr val="000000">
                      <a:alpha val="43137"/>
                    </a:srgbClr>
                  </a:outerShdw>
                </a:effectLst>
                <a:cs typeface="Times New Roman" pitchFamily="18" charset="0"/>
              </a:rPr>
              <a:t> 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đã</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biết</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rồi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nhưng</a:t>
            </a:r>
            <a:r>
              <a:rPr lang="en-GB" sz="6000" b="1" dirty="0" smtClean="0">
                <a:solidFill>
                  <a:schemeClr val="bg1"/>
                </a:solidFill>
                <a:effectLst>
                  <a:outerShdw blurRad="38100" dist="38100" dir="2700000" algn="tl">
                    <a:srgbClr val="000000">
                      <a:alpha val="43137"/>
                    </a:srgbClr>
                  </a:outerShdw>
                </a:effectLst>
                <a:cs typeface="Times New Roman" pitchFamily="18" charset="0"/>
              </a:rPr>
              <a:t> Con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yếu</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đuối</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hư</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hèn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lần</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phụ</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r>
              <a:rPr lang="en-GB" sz="60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GB" sz="6000" b="1" dirty="0" smtClean="0">
                <a:solidFill>
                  <a:schemeClr val="bg1"/>
                </a:solidFill>
                <a:effectLst>
                  <a:outerShdw blurRad="38100" dist="38100" dir="2700000" algn="tl">
                    <a:srgbClr val="000000">
                      <a:alpha val="43137"/>
                    </a:srgbClr>
                  </a:outerShdw>
                </a:effectLst>
                <a:cs typeface="Times New Roman" pitchFamily="18" charset="0"/>
              </a:rPr>
              <a:t>. </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1388</Words>
  <Application>Microsoft Office PowerPoint</Application>
  <PresentationFormat>On-screen Show (16:9)</PresentationFormat>
  <Paragraphs>65</Paragraphs>
  <Slides>65</Slides>
  <Notes>2</Notes>
  <HiddenSlides>0</HiddenSlides>
  <MMClips>0</MMClips>
  <ScaleCrop>false</ScaleCrop>
  <HeadingPairs>
    <vt:vector size="4" baseType="variant">
      <vt:variant>
        <vt:lpstr>Theme</vt:lpstr>
      </vt:variant>
      <vt:variant>
        <vt:i4>16</vt:i4>
      </vt:variant>
      <vt:variant>
        <vt:lpstr>Slide Titles</vt:lpstr>
      </vt:variant>
      <vt:variant>
        <vt:i4>65</vt:i4>
      </vt:variant>
    </vt:vector>
  </HeadingPairs>
  <TitlesOfParts>
    <vt:vector size="81"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11_Office Theme</vt:lpstr>
      <vt:lpstr>17_Office Theme</vt:lpstr>
      <vt:lpstr>19_Office Theme</vt:lpstr>
      <vt:lpstr>20_Office Theme</vt:lpstr>
      <vt:lpstr>21_Office Theme</vt:lpstr>
      <vt:lpstr>PowerPoint Presentation</vt:lpstr>
      <vt:lpstr> 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Lễ  MÙA CHAY Thái Nguyên.</vt:lpstr>
      <vt:lpstr>Tk1: Mùa Chay mùa hồi tâm sám hối, mùa ăn năn tội lỗi, bao tháng ngày cuốn trôi. Xin giã từ quá khứ với niềm đau. </vt:lpstr>
      <vt:lpstr>**: Con quay về bên Chúa sống tình yêu thương dạt dào, Từ đây hiến trao, để đền vì bao tội nhơ, cho đời con thôi hững hờ.</vt:lpstr>
      <vt:lpstr>Đk: Con yêu mến Ngài, lòng Con Chúa đã biết rồi, nhưng Con yếu đuối hư hèn, bao lần phụ tình Chúa thương. </vt:lpstr>
      <vt:lpstr>**: Đời Con lạc bước vì đã lỗi hẹn quên thề, xin Chúa dẫn đưa Con về, về bên Chúa xa rời bến mê.</vt:lpstr>
      <vt:lpstr>PowerPoint Presentation</vt:lpstr>
      <vt:lpstr>PowerPoint Presentation</vt:lpstr>
      <vt:lpstr>THÁNH VỊNH 50 CHÚA NHẬT V MÙA CHAY Năm B Lm Kim Long 03 Câu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Tk2: 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(Ngài, Ngài ơi có thấu). </vt:lpstr>
      <vt:lpstr>**:  Nguyện dâng lên cả cuộc đời còn đang rong ruổi gian trần. Nguyện Chúa thương nhận lễ con dâng, nguyện Chúa ban nhiều thánh ân.</vt:lpstr>
      <vt:lpstr>PowerPoint Presentation</vt:lpstr>
      <vt:lpstr>PowerPoint Presentation</vt:lpstr>
      <vt:lpstr>PowerPoint Presentation</vt:lpstr>
      <vt:lpstr>Ca Nguyện Hiệp Lễ  HẠT GIỐNG TÌNH YÊU Phương Anh</vt:lpstr>
      <vt:lpstr>Tk1: Nếu hạt lúa mì rơi xuống đất mà không thối đi, mà không chết đi thì nó chỉ trơ trọi một mình. Nếu hạt lúa mì rơi xuống đất mà thối đi, mà chết đi thì nó sinh nhiều bông hạt.</vt:lpstr>
      <vt:lpstr>Đk: Vạn lạy Chúa ! Con biết thế và con muốn con chết đi như hạt lúa mì. Tình thập giá của ngày xưa ấy, của Thầy Chí Thánh, xin thắp lên trong con tim con. </vt:lpstr>
      <vt:lpstr>**: Nay con bước vào dương thế để làm theo Ý Cha đã trao khi dựng vũ hoàn. Là con đến để dâng hiến trọn thân xác, để chết đi cho anh em con.</vt:lpstr>
      <vt:lpstr>Tk2: Nếu mạng sống nào nơi dương thế không chết đi, không thối đi, thì nó chỉ trơ trọi một mình thôi. Và nếu mạng sống nào nơi dương thế mà chết đi vì hiến dâng, thì nó phát sinh ra nhiều bông hạt.</vt:lpstr>
      <vt:lpstr>Đk: Vạn lạy Chúa ! Con biết thế và con muốn con chết đi như hạt lúa mì. Tình thập giá của ngày xưa ấy, của Thầy Chí Thánh, xin thắp lên trong con tim con. </vt:lpstr>
      <vt:lpstr>**: Nay con bước vào dương thế để làm theo Ý Cha đã trao khi dựng vũ hoàn. Là con đến để dâng hiến trọn thân xác, để chết đi cho anh em con.</vt:lpstr>
      <vt:lpstr>Tk3: Nếu mạng sống nào nơi dương thế không chết đi, không thối đi, thì nó chỉ trơ trọi một mình thôi. Và nếu mạng sống nào nơi dương thế mà chết đi vì hiến dâng, thì nó phát sinh ra nhiều bông hạt.</vt:lpstr>
      <vt:lpstr>Đk: Vạn lạy Chúa ! Con biết thế và con muốn con chết đi như hạt lúa mì. Tình thập giá của ngày xưa ấy, của Thầy Chí Thánh, xin thắp lên trong con tim con. </vt:lpstr>
      <vt:lpstr>**: Nay con bước vào dương thế để làm theo Ý Cha đã trao khi dựng vũ hoàn. Là con đến để dâng hiến trọn thân xác, để chết đi cho anh em con.</vt:lpstr>
      <vt:lpstr>PowerPoint Presentation</vt:lpstr>
      <vt:lpstr>PowerPoint Presentation</vt:lpstr>
      <vt:lpstr>Ca Kết Lễ LỄ ĐÃ XONG Mi Trầm</vt:lpstr>
      <vt:lpstr>Đk: Lễ đã xong, nào hân hoan ta về, sống vui tươi và sống thánh giữa đời. </vt:lpstr>
      <vt:lpstr>Tk1: Là con yêu của Chúa hãy sống thánh thiện mỗi ngày.  Tình yêu thương của Chúa ta chiếu rạng ngời khắp nơi</vt:lpstr>
      <vt:lpstr>Đk: Lễ đã xong, nào hân hoan ta về, sống vui tươi và sống thánh giữa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86</cp:revision>
  <dcterms:created xsi:type="dcterms:W3CDTF">2023-01-29T22:00:16Z</dcterms:created>
  <dcterms:modified xsi:type="dcterms:W3CDTF">2024-03-14T13:24:42Z</dcterms:modified>
</cp:coreProperties>
</file>