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312" r:id="rId8"/>
    <p:sldMasterId id="2147484336" r:id="rId9"/>
    <p:sldMasterId id="2147484348" r:id="rId10"/>
    <p:sldMasterId id="2147484360" r:id="rId11"/>
    <p:sldMasterId id="2147484372" r:id="rId12"/>
    <p:sldMasterId id="2147484384" r:id="rId13"/>
  </p:sldMasterIdLst>
  <p:notesMasterIdLst>
    <p:notesMasterId r:id="rId95"/>
  </p:notesMasterIdLst>
  <p:sldIdLst>
    <p:sldId id="507" r:id="rId14"/>
    <p:sldId id="376" r:id="rId15"/>
    <p:sldId id="808" r:id="rId16"/>
    <p:sldId id="818" r:id="rId17"/>
    <p:sldId id="844" r:id="rId18"/>
    <p:sldId id="845" r:id="rId19"/>
    <p:sldId id="846" r:id="rId20"/>
    <p:sldId id="847" r:id="rId21"/>
    <p:sldId id="848" r:id="rId22"/>
    <p:sldId id="849" r:id="rId23"/>
    <p:sldId id="824" r:id="rId24"/>
    <p:sldId id="553" r:id="rId25"/>
    <p:sldId id="443" r:id="rId26"/>
    <p:sldId id="819" r:id="rId27"/>
    <p:sldId id="585" r:id="rId28"/>
    <p:sldId id="829" r:id="rId29"/>
    <p:sldId id="830" r:id="rId30"/>
    <p:sldId id="825" r:id="rId31"/>
    <p:sldId id="392" r:id="rId32"/>
    <p:sldId id="393" r:id="rId33"/>
    <p:sldId id="394" r:id="rId34"/>
    <p:sldId id="395" r:id="rId35"/>
    <p:sldId id="396" r:id="rId36"/>
    <p:sldId id="397" r:id="rId37"/>
    <p:sldId id="398" r:id="rId38"/>
    <p:sldId id="399" r:id="rId39"/>
    <p:sldId id="647" r:id="rId40"/>
    <p:sldId id="794" r:id="rId41"/>
    <p:sldId id="814" r:id="rId42"/>
    <p:sldId id="796" r:id="rId43"/>
    <p:sldId id="816" r:id="rId44"/>
    <p:sldId id="797" r:id="rId45"/>
    <p:sldId id="817" r:id="rId46"/>
    <p:sldId id="653" r:id="rId47"/>
    <p:sldId id="831" r:id="rId48"/>
    <p:sldId id="728" r:id="rId49"/>
    <p:sldId id="549" r:id="rId50"/>
    <p:sldId id="400" r:id="rId51"/>
    <p:sldId id="401" r:id="rId52"/>
    <p:sldId id="402" r:id="rId53"/>
    <p:sldId id="403" r:id="rId54"/>
    <p:sldId id="404" r:id="rId55"/>
    <p:sldId id="405" r:id="rId56"/>
    <p:sldId id="406" r:id="rId57"/>
    <p:sldId id="407" r:id="rId58"/>
    <p:sldId id="408" r:id="rId59"/>
    <p:sldId id="409" r:id="rId60"/>
    <p:sldId id="410" r:id="rId61"/>
    <p:sldId id="411" r:id="rId62"/>
    <p:sldId id="412" r:id="rId63"/>
    <p:sldId id="550" r:id="rId64"/>
    <p:sldId id="558" r:id="rId65"/>
    <p:sldId id="561" r:id="rId66"/>
    <p:sldId id="811" r:id="rId67"/>
    <p:sldId id="614" r:id="rId68"/>
    <p:sldId id="832" r:id="rId69"/>
    <p:sldId id="276" r:id="rId70"/>
    <p:sldId id="828" r:id="rId71"/>
    <p:sldId id="729" r:id="rId72"/>
    <p:sldId id="277" r:id="rId73"/>
    <p:sldId id="278" r:id="rId74"/>
    <p:sldId id="279" r:id="rId75"/>
    <p:sldId id="833" r:id="rId76"/>
    <p:sldId id="290" r:id="rId77"/>
    <p:sldId id="836" r:id="rId78"/>
    <p:sldId id="837" r:id="rId79"/>
    <p:sldId id="835" r:id="rId80"/>
    <p:sldId id="838" r:id="rId81"/>
    <p:sldId id="839" r:id="rId82"/>
    <p:sldId id="834" r:id="rId83"/>
    <p:sldId id="840" r:id="rId84"/>
    <p:sldId id="841" r:id="rId85"/>
    <p:sldId id="292" r:id="rId86"/>
    <p:sldId id="698" r:id="rId87"/>
    <p:sldId id="293" r:id="rId88"/>
    <p:sldId id="563" r:id="rId89"/>
    <p:sldId id="564" r:id="rId90"/>
    <p:sldId id="842" r:id="rId91"/>
    <p:sldId id="751" r:id="rId92"/>
    <p:sldId id="843" r:id="rId93"/>
    <p:sldId id="827"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990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23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notesMaster" Target="notesMasters/notesMaster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67</a:t>
            </a:fld>
            <a:endParaRPr lang="en-US"/>
          </a:p>
        </p:txBody>
      </p:sp>
    </p:spTree>
    <p:extLst>
      <p:ext uri="{BB962C8B-B14F-4D97-AF65-F5344CB8AC3E}">
        <p14:creationId xmlns:p14="http://schemas.microsoft.com/office/powerpoint/2010/main" val="81723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8625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7288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6136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7344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87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8473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5283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0177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058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52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4108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8625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7288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6136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581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7090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9261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775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1205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5000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111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913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4578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9223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99784"/>
      </p:ext>
    </p:extLst>
  </p:cSld>
  <p:clrMapOvr>
    <a:masterClrMapping/>
  </p:clrMapOvr>
  <p:transition spd="slow" advClick="0"/>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610710"/>
      </p:ext>
    </p:extLst>
  </p:cSld>
  <p:clrMapOvr>
    <a:masterClrMapping/>
  </p:clrMapOvr>
  <p:transition spd="slow" advClick="0"/>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112507"/>
      </p:ext>
    </p:extLst>
  </p:cSld>
  <p:clrMapOvr>
    <a:masterClrMapping/>
  </p:clrMapOvr>
  <p:transition spd="slow" advClick="0"/>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310996"/>
      </p:ext>
    </p:extLst>
  </p:cSld>
  <p:clrMapOvr>
    <a:masterClrMapping/>
  </p:clrMapOvr>
  <p:transition spd="slow" advClick="0"/>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054116"/>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561215"/>
      </p:ext>
    </p:extLst>
  </p:cSld>
  <p:clrMapOvr>
    <a:masterClrMapping/>
  </p:clrMapOvr>
  <p:transition spd="slow" advClick="0"/>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087795"/>
      </p:ext>
    </p:extLst>
  </p:cSld>
  <p:clrMapOvr>
    <a:masterClrMapping/>
  </p:clrMapOvr>
  <p:transition spd="slow" advClick="0"/>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307454"/>
      </p:ext>
    </p:extLst>
  </p:cSld>
  <p:clrMapOvr>
    <a:masterClrMapping/>
  </p:clrMapOvr>
  <p:transition spd="slow" advClick="0"/>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051977"/>
      </p:ext>
    </p:extLst>
  </p:cSld>
  <p:clrMapOvr>
    <a:masterClrMapping/>
  </p:clrMapOvr>
  <p:transition spd="slow" advClick="0"/>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264522"/>
      </p:ext>
    </p:extLst>
  </p:cSld>
  <p:clrMapOvr>
    <a:masterClrMapping/>
  </p:clrMapOvr>
  <p:transition spd="slow" advClick="0"/>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826131"/>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61814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4983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9639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1926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1457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401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2796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1317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9583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63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019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5049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62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5674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6049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1319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7700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9078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8637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80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1370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810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7344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87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8473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5283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0177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058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5271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41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2.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3.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392667"/>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392667"/>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906303"/>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901122"/>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499073"/>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4419"/>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14.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900" b="0" smtClean="0">
                <a:solidFill>
                  <a:srgbClr val="A50021"/>
                </a:solidFill>
                <a:effectLst/>
                <a:latin typeface="+mn-lt"/>
              </a:rPr>
              <a:t>biết góp phần vào việc mở mang nước Cha./ Nhờ lời chuyển cầu của Đức Mẹ Maria Lavang,/ xin Cha làm cho chúng con trở nên những chứng nhân Tin Mừng,/ hôm nay và mãi mãi </a:t>
            </a:r>
            <a:r>
              <a:rPr lang="en-US" sz="4900" b="0" smtClean="0">
                <a:solidFill>
                  <a:srgbClr val="003300"/>
                </a:solidFill>
                <a:effectLst/>
                <a:latin typeface="+mn-lt"/>
              </a:rPr>
              <a:t>Amen.</a:t>
            </a:r>
            <a:endParaRPr lang="en-US" sz="4900" b="0">
              <a:solidFill>
                <a:srgbClr val="003300"/>
              </a:solidFill>
              <a:effectLst/>
              <a:latin typeface="+mn-lt"/>
            </a:endParaRPr>
          </a:p>
        </p:txBody>
      </p:sp>
    </p:spTree>
    <p:extLst>
      <p:ext uri="{BB962C8B-B14F-4D97-AF65-F5344CB8AC3E}">
        <p14:creationId xmlns:p14="http://schemas.microsoft.com/office/powerpoint/2010/main" val="822362872"/>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18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smtClean="0">
                <a:solidFill>
                  <a:srgbClr val="990000"/>
                </a:solidFill>
                <a:effectLst/>
              </a:rPr>
              <a:t>Ca </a:t>
            </a:r>
            <a:r>
              <a:rPr lang="en-US" sz="8000" b="1" dirty="0" err="1">
                <a:solidFill>
                  <a:srgbClr val="990000"/>
                </a:solidFill>
                <a:effectLst/>
              </a:rPr>
              <a:t>Nhập</a:t>
            </a:r>
            <a:r>
              <a:rPr lang="en-US" sz="8000" b="1" dirty="0">
                <a:solidFill>
                  <a:srgbClr val="990000"/>
                </a:solidFill>
                <a:effectLst/>
              </a:rPr>
              <a:t> </a:t>
            </a:r>
            <a:r>
              <a:rPr lang="en-US" sz="8000" b="1" dirty="0" err="1">
                <a:solidFill>
                  <a:srgbClr val="990000"/>
                </a:solidFill>
                <a:effectLst/>
              </a:rPr>
              <a:t>Lễ</a:t>
            </a:r>
            <a:r>
              <a:rPr lang="en-US" sz="8000" b="1" dirty="0">
                <a:solidFill>
                  <a:srgbClr val="990000"/>
                </a:solidFill>
                <a:effectLst/>
              </a:rPr>
              <a:t/>
            </a:r>
            <a:br>
              <a:rPr lang="en-US" sz="8000" b="1" dirty="0">
                <a:solidFill>
                  <a:srgbClr val="990000"/>
                </a:solidFill>
                <a:effectLst/>
              </a:rPr>
            </a:br>
            <a:r>
              <a:rPr lang="en-US" sz="8000" b="1" dirty="0" err="1" smtClean="0">
                <a:solidFill>
                  <a:srgbClr val="990000"/>
                </a:solidFill>
              </a:rPr>
              <a:t>Đẹp</a:t>
            </a:r>
            <a:r>
              <a:rPr lang="en-US" sz="8000" b="1" dirty="0" smtClean="0">
                <a:solidFill>
                  <a:srgbClr val="990000"/>
                </a:solidFill>
              </a:rPr>
              <a:t> </a:t>
            </a:r>
            <a:r>
              <a:rPr lang="en-US" sz="8000" b="1" dirty="0" err="1" smtClean="0">
                <a:solidFill>
                  <a:srgbClr val="990000"/>
                </a:solidFill>
              </a:rPr>
              <a:t>Thay</a:t>
            </a:r>
            <a:r>
              <a:rPr lang="en-US" sz="8000" b="1" dirty="0" smtClean="0">
                <a:solidFill>
                  <a:srgbClr val="990000"/>
                </a:solidFill>
                <a:effectLst/>
              </a:rPr>
              <a:t/>
            </a:r>
            <a:br>
              <a:rPr lang="en-US" sz="8000" b="1" dirty="0" smtClean="0">
                <a:solidFill>
                  <a:srgbClr val="990000"/>
                </a:solidFill>
                <a:effectLst/>
              </a:rPr>
            </a:br>
            <a:r>
              <a:rPr lang="en-US" sz="5400" b="1" i="1" dirty="0" smtClean="0">
                <a:solidFill>
                  <a:srgbClr val="002060"/>
                </a:solidFill>
              </a:rPr>
              <a:t>Lm. </a:t>
            </a:r>
            <a:r>
              <a:rPr lang="en-US" sz="5400" b="1" i="1" dirty="0" err="1" smtClean="0">
                <a:solidFill>
                  <a:srgbClr val="002060"/>
                </a:solidFill>
              </a:rPr>
              <a:t>Mi</a:t>
            </a:r>
            <a:r>
              <a:rPr lang="en-US" sz="5400" b="1" i="1" dirty="0" smtClean="0">
                <a:solidFill>
                  <a:srgbClr val="002060"/>
                </a:solidFill>
              </a:rPr>
              <a:t> </a:t>
            </a:r>
            <a:r>
              <a:rPr lang="en-US" sz="5400" b="1" i="1" dirty="0" err="1" smtClean="0">
                <a:solidFill>
                  <a:srgbClr val="002060"/>
                </a:solidFill>
              </a:rPr>
              <a:t>Trầm</a:t>
            </a:r>
            <a:endParaRPr lang="en-US" sz="6000" b="1"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1" u="sng" dirty="0" err="1" smtClean="0">
                <a:solidFill>
                  <a:srgbClr val="002060"/>
                </a:solidFill>
                <a:effectLst/>
                <a:latin typeface="+mj-lt"/>
              </a:rPr>
              <a:t>Đk</a:t>
            </a:r>
            <a:r>
              <a:rPr lang="vi-VN" sz="4800" b="1" u="sng" dirty="0" smtClean="0">
                <a:solidFill>
                  <a:srgbClr val="002060"/>
                </a:solidFill>
                <a:effectLst/>
                <a:latin typeface="+mj-lt"/>
              </a:rPr>
              <a:t>:</a:t>
            </a:r>
            <a:r>
              <a:rPr lang="en-US" sz="4800" b="1" dirty="0">
                <a:solidFill>
                  <a:srgbClr val="990000"/>
                </a:solidFill>
                <a:latin typeface="+mj-lt"/>
              </a:rPr>
              <a:t> </a:t>
            </a:r>
            <a:r>
              <a:rPr lang="vi-VN" sz="4800" b="1" i="1" dirty="0" smtClean="0">
                <a:solidFill>
                  <a:schemeClr val="tx1"/>
                </a:solidFill>
                <a:latin typeface="+mj-lt"/>
              </a:rPr>
              <a:t>(</a:t>
            </a:r>
            <a:r>
              <a:rPr lang="vi-VN" sz="4800" b="1" i="1" dirty="0">
                <a:solidFill>
                  <a:schemeClr val="tx1"/>
                </a:solidFill>
                <a:latin typeface="+mj-lt"/>
              </a:rPr>
              <a:t>Đẹp thay) </a:t>
            </a:r>
            <a:r>
              <a:rPr lang="vi-VN" sz="4800" b="1" dirty="0">
                <a:solidFill>
                  <a:srgbClr val="990000"/>
                </a:solidFill>
                <a:latin typeface="+mj-lt"/>
              </a:rPr>
              <a:t>Ôi đẹp thay những bước chân gieo mầm cứu rỗi. </a:t>
            </a:r>
            <a:r>
              <a:rPr lang="vi-VN" sz="4800" b="1" i="1" dirty="0">
                <a:solidFill>
                  <a:schemeClr val="tx1"/>
                </a:solidFill>
                <a:latin typeface="+mj-lt"/>
              </a:rPr>
              <a:t>(Đẹp thay) </a:t>
            </a:r>
            <a:r>
              <a:rPr lang="vi-VN" sz="4800" b="1" dirty="0">
                <a:solidFill>
                  <a:srgbClr val="990000"/>
                </a:solidFill>
                <a:latin typeface="+mj-lt"/>
              </a:rPr>
              <a:t>Ôi đẹp thay những bước chân rảo khắp đường đời. </a:t>
            </a:r>
            <a:r>
              <a:rPr lang="vi-VN" sz="4800" b="1" i="1" dirty="0">
                <a:solidFill>
                  <a:schemeClr val="tx1"/>
                </a:solidFill>
                <a:latin typeface="+mj-lt"/>
              </a:rPr>
              <a:t>(Ai gieo trong lệ sầu) </a:t>
            </a:r>
            <a:r>
              <a:rPr lang="vi-VN" sz="4800" b="1" dirty="0">
                <a:solidFill>
                  <a:srgbClr val="990000"/>
                </a:solidFill>
                <a:latin typeface="+mj-lt"/>
              </a:rPr>
              <a:t>Sẽ gặt trong vui sướng. </a:t>
            </a:r>
            <a:r>
              <a:rPr lang="vi-VN" sz="4800" b="1" i="1" dirty="0">
                <a:solidFill>
                  <a:schemeClr val="tx1"/>
                </a:solidFill>
                <a:latin typeface="+mj-lt"/>
              </a:rPr>
              <a:t>(Ai gieo trong nước mắt) </a:t>
            </a:r>
            <a:r>
              <a:rPr lang="vi-VN" sz="4800" b="1" dirty="0">
                <a:solidFill>
                  <a:srgbClr val="990000"/>
                </a:solidFill>
                <a:latin typeface="+mj-lt"/>
              </a:rPr>
              <a:t>Sẽ về giữa tiếng cười</a:t>
            </a:r>
            <a:r>
              <a:rPr lang="vi-VN" sz="4800" b="1" dirty="0" smtClean="0">
                <a:solidFill>
                  <a:srgbClr val="990000"/>
                </a:solidFill>
                <a:latin typeface="+mj-lt"/>
              </a:rPr>
              <a:t>.</a:t>
            </a:r>
            <a:endParaRPr lang="vi-VN" sz="4800" b="1" dirty="0">
              <a:solidFill>
                <a:srgbClr val="990000"/>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1" u="sng" dirty="0" smtClean="0">
                <a:solidFill>
                  <a:srgbClr val="002060"/>
                </a:solidFill>
                <a:latin typeface="+mj-lt"/>
              </a:rPr>
              <a:t>**</a:t>
            </a:r>
            <a:r>
              <a:rPr lang="vi-VN" sz="6000" b="1" u="sng" dirty="0" smtClean="0">
                <a:solidFill>
                  <a:srgbClr val="002060"/>
                </a:solidFill>
                <a:effectLst/>
                <a:latin typeface="+mj-lt"/>
              </a:rPr>
              <a:t>:</a:t>
            </a:r>
            <a:r>
              <a:rPr lang="en-US" sz="6000" b="1" dirty="0" smtClean="0">
                <a:solidFill>
                  <a:srgbClr val="990000"/>
                </a:solidFill>
                <a:latin typeface="+mj-lt"/>
              </a:rPr>
              <a:t> </a:t>
            </a:r>
            <a:r>
              <a:rPr lang="vi-VN" sz="6000" b="1" dirty="0" smtClean="0">
                <a:solidFill>
                  <a:srgbClr val="990000"/>
                </a:solidFill>
                <a:latin typeface="+mj-lt"/>
              </a:rPr>
              <a:t>Ôi </a:t>
            </a:r>
            <a:r>
              <a:rPr lang="vi-VN" sz="6000" b="1" dirty="0">
                <a:solidFill>
                  <a:srgbClr val="990000"/>
                </a:solidFill>
                <a:latin typeface="+mj-lt"/>
              </a:rPr>
              <a:t>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28451337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1" u="sng" dirty="0" smtClean="0">
                <a:solidFill>
                  <a:srgbClr val="002060"/>
                </a:solidFill>
                <a:effectLst/>
                <a:latin typeface="+mj-lt"/>
              </a:rPr>
              <a:t>Tk1</a:t>
            </a:r>
            <a:r>
              <a:rPr lang="vi-VN" sz="4800" b="1" u="sng" dirty="0">
                <a:solidFill>
                  <a:srgbClr val="002060"/>
                </a:solidFill>
                <a:effectLst/>
                <a:latin typeface="+mj-lt"/>
              </a:rPr>
              <a:t>:</a:t>
            </a:r>
            <a:r>
              <a:rPr lang="vi-VN" sz="4800" b="1" dirty="0">
                <a:solidFill>
                  <a:srgbClr val="990000"/>
                </a:solidFill>
                <a:effectLst/>
                <a:latin typeface="+mj-lt"/>
              </a:rPr>
              <a:t> </a:t>
            </a:r>
            <a:r>
              <a:rPr lang="vi-VN" sz="4800" b="1" dirty="0">
                <a:solidFill>
                  <a:srgbClr val="990000"/>
                </a:solidFill>
                <a:latin typeface="+mj-lt"/>
              </a:rPr>
              <a:t>Ôi đồng lúa mênh mông phơi mình dưới nắng hồng lúa đã trổ bông dâng ngàn sức sống. Người đi trong nước mắt, và người về trong câu ca, tay ôm bó lúa lòng mừng bao la.</a:t>
            </a:r>
          </a:p>
        </p:txBody>
      </p:sp>
    </p:spTree>
    <p:extLst>
      <p:ext uri="{BB962C8B-B14F-4D97-AF65-F5344CB8AC3E}">
        <p14:creationId xmlns:p14="http://schemas.microsoft.com/office/powerpoint/2010/main" val="15199061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1" u="sng" dirty="0" err="1" smtClean="0">
                <a:solidFill>
                  <a:srgbClr val="002060"/>
                </a:solidFill>
                <a:effectLst/>
                <a:latin typeface="+mj-lt"/>
              </a:rPr>
              <a:t>Đk</a:t>
            </a:r>
            <a:r>
              <a:rPr lang="vi-VN" sz="4800" b="1" u="sng" dirty="0" smtClean="0">
                <a:solidFill>
                  <a:srgbClr val="002060"/>
                </a:solidFill>
                <a:effectLst/>
                <a:latin typeface="+mj-lt"/>
              </a:rPr>
              <a:t>:</a:t>
            </a:r>
            <a:r>
              <a:rPr lang="en-US" sz="4800" b="1" dirty="0">
                <a:solidFill>
                  <a:srgbClr val="990000"/>
                </a:solidFill>
                <a:latin typeface="+mj-lt"/>
              </a:rPr>
              <a:t> </a:t>
            </a:r>
            <a:r>
              <a:rPr lang="vi-VN" sz="4800" b="1" i="1" dirty="0" smtClean="0">
                <a:solidFill>
                  <a:schemeClr val="tx1"/>
                </a:solidFill>
                <a:latin typeface="+mj-lt"/>
              </a:rPr>
              <a:t>(</a:t>
            </a:r>
            <a:r>
              <a:rPr lang="vi-VN" sz="4800" b="1" i="1" dirty="0">
                <a:solidFill>
                  <a:schemeClr val="tx1"/>
                </a:solidFill>
                <a:latin typeface="+mj-lt"/>
              </a:rPr>
              <a:t>Đẹp thay) </a:t>
            </a:r>
            <a:r>
              <a:rPr lang="vi-VN" sz="4800" b="1" dirty="0">
                <a:solidFill>
                  <a:srgbClr val="990000"/>
                </a:solidFill>
                <a:latin typeface="+mj-lt"/>
              </a:rPr>
              <a:t>Ôi đẹp thay những bước chân gieo mầm cứu rỗi. </a:t>
            </a:r>
            <a:r>
              <a:rPr lang="vi-VN" sz="4800" b="1" i="1" dirty="0">
                <a:solidFill>
                  <a:schemeClr val="tx1"/>
                </a:solidFill>
                <a:latin typeface="+mj-lt"/>
              </a:rPr>
              <a:t>(Đẹp thay) </a:t>
            </a:r>
            <a:r>
              <a:rPr lang="vi-VN" sz="4800" b="1" dirty="0">
                <a:solidFill>
                  <a:srgbClr val="990000"/>
                </a:solidFill>
                <a:latin typeface="+mj-lt"/>
              </a:rPr>
              <a:t>Ôi đẹp thay những bước chân rảo khắp đường đời. </a:t>
            </a:r>
            <a:r>
              <a:rPr lang="vi-VN" sz="4800" b="1" i="1" dirty="0">
                <a:solidFill>
                  <a:schemeClr val="tx1"/>
                </a:solidFill>
                <a:latin typeface="+mj-lt"/>
              </a:rPr>
              <a:t>(Ai gieo trong lệ sầu) </a:t>
            </a:r>
            <a:r>
              <a:rPr lang="vi-VN" sz="4800" b="1" dirty="0">
                <a:solidFill>
                  <a:srgbClr val="990000"/>
                </a:solidFill>
                <a:latin typeface="+mj-lt"/>
              </a:rPr>
              <a:t>Sẽ gặt trong vui sướng. </a:t>
            </a:r>
            <a:r>
              <a:rPr lang="vi-VN" sz="4800" b="1" i="1" dirty="0">
                <a:solidFill>
                  <a:schemeClr val="tx1"/>
                </a:solidFill>
                <a:latin typeface="+mj-lt"/>
              </a:rPr>
              <a:t>(Ai gieo trong nước mắt) </a:t>
            </a:r>
            <a:r>
              <a:rPr lang="vi-VN" sz="4800" b="1" dirty="0">
                <a:solidFill>
                  <a:srgbClr val="990000"/>
                </a:solidFill>
                <a:latin typeface="+mj-lt"/>
              </a:rPr>
              <a:t>Sẽ về giữa tiếng cười</a:t>
            </a:r>
            <a:r>
              <a:rPr lang="vi-VN" sz="4800" b="1" dirty="0" smtClean="0">
                <a:solidFill>
                  <a:srgbClr val="990000"/>
                </a:solidFill>
                <a:latin typeface="+mj-lt"/>
              </a:rPr>
              <a:t>.</a:t>
            </a:r>
            <a:endParaRPr lang="vi-VN" sz="4800" b="1" dirty="0">
              <a:solidFill>
                <a:srgbClr val="990000"/>
              </a:solidFill>
              <a:latin typeface="+mj-lt"/>
            </a:endParaRPr>
          </a:p>
        </p:txBody>
      </p:sp>
    </p:spTree>
    <p:extLst>
      <p:ext uri="{BB962C8B-B14F-4D97-AF65-F5344CB8AC3E}">
        <p14:creationId xmlns:p14="http://schemas.microsoft.com/office/powerpoint/2010/main" val="117371668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smtClean="0">
                <a:solidFill>
                  <a:srgbClr val="002060"/>
                </a:solidFill>
                <a:latin typeface="+mj-lt"/>
              </a:rPr>
              <a:t>**</a:t>
            </a:r>
            <a:r>
              <a:rPr lang="vi-VN" sz="5400" b="1" u="sng" dirty="0" smtClean="0">
                <a:solidFill>
                  <a:srgbClr val="002060"/>
                </a:solidFill>
                <a:effectLst/>
                <a:latin typeface="+mj-lt"/>
              </a:rPr>
              <a:t>:</a:t>
            </a:r>
            <a:r>
              <a:rPr lang="en-US" sz="5400" b="1" dirty="0" smtClean="0">
                <a:solidFill>
                  <a:srgbClr val="990000"/>
                </a:solidFill>
                <a:latin typeface="+mj-lt"/>
              </a:rPr>
              <a:t> </a:t>
            </a:r>
            <a:r>
              <a:rPr lang="vi-VN" sz="5400" b="1" dirty="0" smtClean="0">
                <a:solidFill>
                  <a:srgbClr val="990000"/>
                </a:solidFill>
                <a:latin typeface="+mj-lt"/>
              </a:rPr>
              <a:t>Ôi </a:t>
            </a:r>
            <a:r>
              <a:rPr lang="vi-VN" sz="5400" b="1" dirty="0">
                <a:solidFill>
                  <a:srgbClr val="990000"/>
                </a:solidFill>
                <a:latin typeface="+mj-lt"/>
              </a:rPr>
              <a:t>đẹp thay những bước chân tiến vào giữa lòng thế giới, loan tình thương, tình thương Chúa Trời, loan niềm vui, niềm vui cứu đời, cho mọi người và mọi nơi.</a:t>
            </a:r>
          </a:p>
        </p:txBody>
      </p:sp>
    </p:spTree>
    <p:extLst>
      <p:ext uri="{BB962C8B-B14F-4D97-AF65-F5344CB8AC3E}">
        <p14:creationId xmlns:p14="http://schemas.microsoft.com/office/powerpoint/2010/main" val="383967479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21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002060"/>
              </a:solidFill>
              <a:effectLst/>
              <a:latin typeface="+mj-lt"/>
              <a:cs typeface="Times New Roman" panose="02020603050405020304" pitchFamily="18" charset="0"/>
            </a:endParaRPr>
          </a:p>
          <a:p>
            <a:pPr eaLnBrk="1" hangingPunct="1">
              <a:lnSpc>
                <a:spcPct val="150000"/>
              </a:lnSpc>
            </a:pPr>
            <a:r>
              <a:rPr lang="en-US" sz="7200" b="1" dirty="0">
                <a:solidFill>
                  <a:srgbClr val="002060"/>
                </a:solidFill>
                <a:effectLst/>
                <a:latin typeface="+mj-lt"/>
                <a:cs typeface="Times New Roman" panose="02020603050405020304" pitchFamily="18" charset="0"/>
              </a:rPr>
              <a:t>KINH VINH DANH</a:t>
            </a:r>
            <a:endParaRPr lang="vi-VN" sz="72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00206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002060"/>
                </a:solidFill>
                <a:effectLst/>
                <a:latin typeface="+mj-lt"/>
                <a:cs typeface="Times New Roman" panose="02020603050405020304" pitchFamily="18" charset="0"/>
              </a:rPr>
              <a:t>Chủ</a:t>
            </a:r>
            <a:r>
              <a:rPr lang="en-US" sz="4000" b="1" u="sng" dirty="0">
                <a:solidFill>
                  <a:srgbClr val="002060"/>
                </a:solidFill>
                <a:effectLst/>
                <a:latin typeface="+mj-lt"/>
                <a:cs typeface="Times New Roman" panose="02020603050405020304" pitchFamily="18" charset="0"/>
              </a:rPr>
              <a:t> </a:t>
            </a:r>
            <a:r>
              <a:rPr lang="en-US" sz="4000" b="1" u="sng" dirty="0" err="1">
                <a:solidFill>
                  <a:srgbClr val="002060"/>
                </a:solidFill>
                <a:effectLst/>
                <a:latin typeface="+mj-lt"/>
                <a:cs typeface="Times New Roman" panose="02020603050405020304" pitchFamily="18" charset="0"/>
              </a:rPr>
              <a:t>tế</a:t>
            </a:r>
            <a:r>
              <a:rPr lang="en-US" sz="4000" b="1" u="sng" dirty="0">
                <a:solidFill>
                  <a:srgbClr val="002060"/>
                </a:solidFill>
                <a:effectLst/>
                <a:latin typeface="+mj-lt"/>
                <a:cs typeface="Times New Roman" panose="02020603050405020304" pitchFamily="18" charset="0"/>
              </a:rPr>
              <a:t>:</a:t>
            </a:r>
            <a:r>
              <a:rPr lang="en-US" sz="4000" b="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Vinh</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danh</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Thiên</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Chúa</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trên</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các</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tầng</a:t>
            </a:r>
            <a:r>
              <a:rPr lang="en-US" sz="5400" b="1" i="1" dirty="0">
                <a:solidFill>
                  <a:srgbClr val="002060"/>
                </a:solidFill>
                <a:effectLst/>
                <a:latin typeface="+mj-lt"/>
                <a:cs typeface="Times New Roman" panose="02020603050405020304" pitchFamily="18" charset="0"/>
              </a:rPr>
              <a:t> </a:t>
            </a:r>
            <a:r>
              <a:rPr lang="en-US" sz="5400" b="1" i="1" dirty="0" err="1">
                <a:solidFill>
                  <a:srgbClr val="002060"/>
                </a:solidFill>
                <a:effectLst/>
                <a:latin typeface="+mj-lt"/>
                <a:cs typeface="Times New Roman" panose="02020603050405020304" pitchFamily="18" charset="0"/>
              </a:rPr>
              <a:t>trời</a:t>
            </a:r>
            <a:r>
              <a:rPr lang="en-US" sz="5400" b="1" i="1" dirty="0">
                <a:solidFill>
                  <a:srgbClr val="002060"/>
                </a:solidFill>
                <a:effectLst/>
                <a:latin typeface="+mj-lt"/>
                <a:cs typeface="Times New Roman" panose="02020603050405020304" pitchFamily="18" charset="0"/>
              </a:rPr>
              <a:t>.</a:t>
            </a:r>
            <a:br>
              <a:rPr lang="en-US" sz="5400" b="1" i="1" dirty="0">
                <a:solidFill>
                  <a:srgbClr val="002060"/>
                </a:solidFill>
                <a:effectLst/>
                <a:latin typeface="+mj-lt"/>
                <a:cs typeface="Times New Roman" panose="02020603050405020304" pitchFamily="18" charset="0"/>
              </a:rPr>
            </a:br>
            <a:r>
              <a:rPr lang="vi-VN" sz="5400" b="1" dirty="0">
                <a:solidFill>
                  <a:srgbClr val="002060"/>
                </a:solidFill>
                <a:effectLst/>
                <a:latin typeface="+mj-lt"/>
                <a:cs typeface="Times New Roman" panose="02020603050405020304" pitchFamily="18" charset="0"/>
              </a:rPr>
              <a:t>A+B:</a:t>
            </a:r>
            <a:r>
              <a:rPr lang="vi-VN" sz="5400" b="1" dirty="0">
                <a:solidFill>
                  <a:srgbClr val="990000"/>
                </a:solidFill>
                <a:effectLst/>
                <a:latin typeface="+mj-lt"/>
                <a:cs typeface="Times New Roman" panose="02020603050405020304" pitchFamily="18" charset="0"/>
              </a:rPr>
              <a:t> Và bình an dưới thế cho người thiện tâm</a:t>
            </a:r>
            <a:r>
              <a:rPr lang="en-US" sz="5400" b="1" dirty="0">
                <a:solidFill>
                  <a:srgbClr val="990000"/>
                </a:solidFill>
                <a:effectLst/>
                <a:latin typeface="+mj-lt"/>
                <a:cs typeface="Times New Roman" panose="02020603050405020304" pitchFamily="18" charset="0"/>
              </a:rPr>
              <a:t>.</a:t>
            </a:r>
            <a:endParaRPr lang="vi-VN" sz="5400" b="1" dirty="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lstStyle/>
          <a:p>
            <a:pPr algn="l" eaLnBrk="1" hangingPunct="1">
              <a:lnSpc>
                <a:spcPct val="140000"/>
              </a:lnSpc>
            </a:pPr>
            <a:r>
              <a:rPr lang="en-US" sz="4800" b="1" u="sng"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ca </a:t>
            </a:r>
            <a:r>
              <a:rPr lang="en-US" sz="4800" b="1" dirty="0" err="1">
                <a:solidFill>
                  <a:srgbClr val="990000"/>
                </a:solidFill>
                <a:effectLst/>
                <a:latin typeface="+mj-lt"/>
                <a:cs typeface="Times New Roman" panose="02020603050405020304" pitchFamily="18" charset="0"/>
              </a:rPr>
              <a:t>ngợi</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a:t>
            </a:r>
          </a:p>
          <a:p>
            <a:pPr algn="l" eaLnBrk="1" hangingPunct="1">
              <a:lnSpc>
                <a:spcPct val="140000"/>
              </a:lnSpc>
            </a:pPr>
            <a:r>
              <a:rPr lang="en-US" sz="4800" b="1" u="sng" dirty="0">
                <a:solidFill>
                  <a:srgbClr val="002060"/>
                </a:solidFill>
                <a:effectLst/>
                <a:latin typeface="+mj-lt"/>
                <a:cs typeface="Times New Roman" panose="02020603050405020304" pitchFamily="18" charset="0"/>
              </a:rPr>
              <a:t>B:</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chúc</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tụng</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br>
              <a:rPr lang="en-US" sz="4800" b="1" dirty="0">
                <a:solidFill>
                  <a:srgbClr val="990000"/>
                </a:solidFill>
                <a:effectLst/>
                <a:latin typeface="+mj-lt"/>
                <a:cs typeface="Times New Roman" panose="02020603050405020304" pitchFamily="18" charset="0"/>
              </a:rPr>
            </a:br>
            <a:r>
              <a:rPr lang="en-US" sz="4800" b="1"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thờ</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lạy</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p>
          <a:p>
            <a:pPr algn="l" eaLnBrk="1" hangingPunct="1">
              <a:lnSpc>
                <a:spcPct val="140000"/>
              </a:lnSpc>
            </a:pPr>
            <a:r>
              <a:rPr lang="en-US" sz="4800" b="1" dirty="0">
                <a:solidFill>
                  <a:srgbClr val="002060"/>
                </a:solidFill>
                <a:effectLst/>
                <a:latin typeface="+mj-lt"/>
                <a:cs typeface="Times New Roman" panose="02020603050405020304" pitchFamily="18" charset="0"/>
              </a:rPr>
              <a:t>B:</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tôn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vinh</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cảm</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tạ</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vì</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vinh</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quang</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cao</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cả</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002060"/>
                </a:solidFill>
                <a:effectLst/>
                <a:latin typeface="+mj-lt"/>
                <a:cs typeface="Times New Roman" panose="02020603050405020304" pitchFamily="18" charset="0"/>
              </a:rPr>
              <a:t>B:</a:t>
            </a:r>
            <a:r>
              <a:rPr lang="vi-VN" sz="4800" b="1" dirty="0">
                <a:solidFill>
                  <a:srgbClr val="99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Lạy</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một</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Thiên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Giêsu</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Kitô</a:t>
            </a:r>
            <a:r>
              <a:rPr lang="en-US" sz="4800" b="1" dirty="0">
                <a:solidFill>
                  <a:srgbClr val="990000"/>
                </a:solidFill>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002060"/>
                </a:solidFill>
                <a:effectLst/>
                <a:latin typeface="+mj-lt"/>
                <a:cs typeface="Times New Roman" panose="02020603050405020304" pitchFamily="18" charset="0"/>
              </a:rPr>
              <a:t>B:</a:t>
            </a:r>
            <a:r>
              <a:rPr lang="vi-VN" sz="4800" b="1" dirty="0">
                <a:solidFill>
                  <a:srgbClr val="99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5000"/>
              </a:lnSpc>
              <a:buFontTx/>
              <a:buNone/>
            </a:pPr>
            <a:r>
              <a:rPr lang="en-US" sz="4800" b="1" u="sng" dirty="0">
                <a:solidFill>
                  <a:srgbClr val="002060"/>
                </a:solidFill>
                <a:effectLst/>
                <a:latin typeface="+mj-lt"/>
                <a:cs typeface="Times New Roman" panose="02020603050405020304" pitchFamily="18" charset="0"/>
              </a:rPr>
              <a:t>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xóa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tội</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trần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gian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xin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thương</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xót</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a:t>
            </a:r>
          </a:p>
          <a:p>
            <a:pPr marL="0" indent="0" algn="just" eaLnBrk="1" hangingPunct="1">
              <a:lnSpc>
                <a:spcPct val="145000"/>
              </a:lnSpc>
              <a:buFontTx/>
              <a:buNone/>
            </a:pPr>
            <a:r>
              <a:rPr lang="en-US" sz="4800" b="1" u="sng" dirty="0">
                <a:solidFill>
                  <a:srgbClr val="002060"/>
                </a:solidFill>
                <a:effectLst/>
                <a:latin typeface="+mj-lt"/>
                <a:cs typeface="Times New Roman" panose="02020603050405020304" pitchFamily="18" charset="0"/>
              </a:rPr>
              <a:t>B:</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xóa</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tội</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trần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gian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xin</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nhậm</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lời</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chúng</a:t>
            </a:r>
            <a:r>
              <a:rPr lang="en-US" sz="4800" b="1" dirty="0">
                <a:solidFill>
                  <a:srgbClr val="990000"/>
                </a:solidFill>
                <a:effectLst/>
                <a:latin typeface="+mj-lt"/>
                <a:cs typeface="Times New Roman" panose="02020603050405020304" pitchFamily="18" charset="0"/>
              </a:rPr>
              <a:t> con </a:t>
            </a:r>
            <a:r>
              <a:rPr lang="en-US" sz="4800" b="1" dirty="0" err="1">
                <a:solidFill>
                  <a:srgbClr val="990000"/>
                </a:solidFill>
                <a:effectLst/>
                <a:latin typeface="+mj-lt"/>
                <a:cs typeface="Times New Roman" panose="02020603050405020304" pitchFamily="18" charset="0"/>
              </a:rPr>
              <a:t>cầu</a:t>
            </a:r>
            <a:r>
              <a:rPr lang="en-US" sz="4800" b="1" dirty="0">
                <a:solidFill>
                  <a:srgbClr val="990000"/>
                </a:solidFill>
                <a:effectLst/>
                <a:latin typeface="+mj-lt"/>
                <a:cs typeface="Times New Roman" panose="02020603050405020304" pitchFamily="18" charset="0"/>
              </a:rPr>
              <a:t> </a:t>
            </a:r>
            <a:r>
              <a:rPr lang="en-US" sz="4800" b="1" dirty="0" err="1">
                <a:solidFill>
                  <a:srgbClr val="990000"/>
                </a:solidFill>
                <a:effectLst/>
                <a:latin typeface="+mj-lt"/>
                <a:cs typeface="Times New Roman" panose="02020603050405020304" pitchFamily="18" charset="0"/>
              </a:rPr>
              <a:t>khẩn</a:t>
            </a:r>
            <a:r>
              <a:rPr lang="en-US" sz="4800" b="1" dirty="0">
                <a:solidFill>
                  <a:srgbClr val="99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50000"/>
              </a:lnSpc>
              <a:buFontTx/>
              <a:buNone/>
            </a:pPr>
            <a:r>
              <a:rPr lang="en-US" sz="4400" b="1" u="sng" dirty="0">
                <a:solidFill>
                  <a:srgbClr val="002060"/>
                </a:solidFill>
                <a:effectLst/>
                <a:latin typeface="+mj-lt"/>
                <a:cs typeface="Times New Roman" panose="02020603050405020304" pitchFamily="18" charset="0"/>
              </a:rPr>
              <a:t>A:</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Chúa</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ngự</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bên</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hữu</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Đức</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Chúa</a:t>
            </a:r>
            <a:r>
              <a:rPr lang="en-US" sz="4400" b="1" dirty="0">
                <a:solidFill>
                  <a:srgbClr val="990000"/>
                </a:solidFill>
                <a:effectLst/>
                <a:latin typeface="+mj-lt"/>
                <a:cs typeface="Times New Roman" panose="02020603050405020304" pitchFamily="18" charset="0"/>
              </a:rPr>
              <a:t> Cha, </a:t>
            </a:r>
            <a:r>
              <a:rPr lang="en-US" sz="4400" b="1" dirty="0" err="1">
                <a:solidFill>
                  <a:srgbClr val="990000"/>
                </a:solidFill>
                <a:effectLst/>
                <a:latin typeface="+mj-lt"/>
                <a:cs typeface="Times New Roman" panose="02020603050405020304" pitchFamily="18" charset="0"/>
              </a:rPr>
              <a:t>xin</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thương</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xót</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chúng</a:t>
            </a:r>
            <a:r>
              <a:rPr lang="en-US" sz="4400" b="1" dirty="0">
                <a:solidFill>
                  <a:srgbClr val="990000"/>
                </a:solidFill>
                <a:effectLst/>
                <a:latin typeface="+mj-lt"/>
                <a:cs typeface="Times New Roman" panose="02020603050405020304" pitchFamily="18" charset="0"/>
              </a:rPr>
              <a:t> con.</a:t>
            </a:r>
          </a:p>
          <a:p>
            <a:pPr marL="0" indent="0" algn="just" eaLnBrk="1" hangingPunct="1">
              <a:lnSpc>
                <a:spcPct val="150000"/>
              </a:lnSpc>
              <a:buFontTx/>
              <a:buNone/>
            </a:pPr>
            <a:r>
              <a:rPr lang="vi-VN" sz="4400" b="1" u="sng" dirty="0">
                <a:solidFill>
                  <a:srgbClr val="002060"/>
                </a:solidFill>
                <a:effectLst/>
                <a:latin typeface="+mj-lt"/>
                <a:cs typeface="Times New Roman" panose="02020603050405020304" pitchFamily="18" charset="0"/>
              </a:rPr>
              <a:t>B:</a:t>
            </a:r>
            <a:r>
              <a:rPr lang="vi-VN" sz="4400" b="1" dirty="0">
                <a:solidFill>
                  <a:srgbClr val="9900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990000"/>
                </a:solidFill>
                <a:effectLst/>
                <a:latin typeface="+mj-lt"/>
                <a:cs typeface="Times New Roman" panose="02020603050405020304" pitchFamily="18" charset="0"/>
              </a:rPr>
              <a:t>Chỉ</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có</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Chúa</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là</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Chúa</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chỉ</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có</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Chúa</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là</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đấng</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tối</a:t>
            </a:r>
            <a:r>
              <a:rPr lang="en-US" sz="4400" b="1" dirty="0">
                <a:solidFill>
                  <a:srgbClr val="990000"/>
                </a:solidFill>
                <a:effectLst/>
                <a:latin typeface="+mj-lt"/>
                <a:cs typeface="Times New Roman" panose="02020603050405020304" pitchFamily="18" charset="0"/>
              </a:rPr>
              <a:t> </a:t>
            </a:r>
            <a:r>
              <a:rPr lang="en-US" sz="4400" b="1" dirty="0" err="1">
                <a:solidFill>
                  <a:srgbClr val="990000"/>
                </a:solidFill>
                <a:effectLst/>
                <a:latin typeface="+mj-lt"/>
                <a:cs typeface="Times New Roman" panose="02020603050405020304" pitchFamily="18" charset="0"/>
              </a:rPr>
              <a:t>cao</a:t>
            </a:r>
            <a:r>
              <a:rPr lang="en-US" sz="4400" b="1" dirty="0">
                <a:solidFill>
                  <a:srgbClr val="990000"/>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002060"/>
                </a:solidFill>
                <a:effectLst/>
                <a:latin typeface="+mj-lt"/>
                <a:cs typeface="Times New Roman" panose="02020603050405020304" pitchFamily="18" charset="0"/>
              </a:rPr>
              <a:t>A+</a:t>
            </a:r>
            <a:r>
              <a:rPr lang="en-US" sz="4400" b="1" u="sng" dirty="0">
                <a:solidFill>
                  <a:srgbClr val="002060"/>
                </a:solidFill>
                <a:effectLst/>
                <a:latin typeface="+mj-lt"/>
                <a:cs typeface="Times New Roman" panose="02020603050405020304" pitchFamily="18" charset="0"/>
              </a:rPr>
              <a:t>B</a:t>
            </a:r>
            <a:r>
              <a:rPr lang="vi-VN" sz="4400" b="1" u="sng" dirty="0">
                <a:solidFill>
                  <a:srgbClr val="002060"/>
                </a:solidFill>
                <a:effectLst/>
                <a:latin typeface="+mj-lt"/>
                <a:cs typeface="Times New Roman" panose="02020603050405020304" pitchFamily="18" charset="0"/>
              </a:rPr>
              <a:t>:</a:t>
            </a:r>
            <a:r>
              <a:rPr lang="vi-VN" sz="4400" b="1" dirty="0">
                <a:solidFill>
                  <a:srgbClr val="990000"/>
                </a:solidFill>
                <a:effectLst/>
                <a:latin typeface="+mj-lt"/>
                <a:cs typeface="Times New Roman" panose="02020603050405020304" pitchFamily="18" charset="0"/>
              </a:rPr>
              <a:t> Cùng Đức Chúa Thánh Thần trong vinh quang Đức Chúa Cha. </a:t>
            </a:r>
            <a:r>
              <a:rPr lang="vi-VN" sz="4400" b="1" u="sng" dirty="0" smtClean="0">
                <a:solidFill>
                  <a:srgbClr val="002060"/>
                </a:solidFill>
                <a:effectLst/>
                <a:latin typeface="+mj-lt"/>
                <a:cs typeface="Times New Roman" panose="02020603050405020304" pitchFamily="18" charset="0"/>
              </a:rPr>
              <a:t>Amen</a:t>
            </a:r>
            <a:r>
              <a:rPr lang="vi-VN" sz="4400" b="1" u="sng"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1" dirty="0" err="1" smtClean="0">
                <a:solidFill>
                  <a:srgbClr val="990000"/>
                </a:solidFill>
              </a:rPr>
              <a:t>Thánh</a:t>
            </a:r>
            <a:r>
              <a:rPr lang="en-US" b="1" dirty="0" smtClean="0">
                <a:solidFill>
                  <a:srgbClr val="990000"/>
                </a:solidFill>
              </a:rPr>
              <a:t> </a:t>
            </a:r>
            <a:r>
              <a:rPr lang="en-US" b="1" dirty="0" err="1" smtClean="0">
                <a:solidFill>
                  <a:srgbClr val="990000"/>
                </a:solidFill>
              </a:rPr>
              <a:t>Vịnh</a:t>
            </a:r>
            <a:r>
              <a:rPr lang="en-US" b="1" dirty="0" smtClean="0">
                <a:solidFill>
                  <a:srgbClr val="990000"/>
                </a:solidFill>
              </a:rPr>
              <a:t> 116</a:t>
            </a:r>
            <a:br>
              <a:rPr lang="en-US" b="1" dirty="0" smtClean="0">
                <a:solidFill>
                  <a:srgbClr val="990000"/>
                </a:solidFill>
              </a:rPr>
            </a:br>
            <a:r>
              <a:rPr lang="en-US" sz="4000" b="1" dirty="0" err="1" smtClean="0">
                <a:solidFill>
                  <a:srgbClr val="990000"/>
                </a:solidFill>
              </a:rPr>
              <a:t>Chúa</a:t>
            </a:r>
            <a:r>
              <a:rPr lang="en-US" sz="4000" b="1" dirty="0" smtClean="0">
                <a:solidFill>
                  <a:srgbClr val="990000"/>
                </a:solidFill>
              </a:rPr>
              <a:t> </a:t>
            </a:r>
            <a:r>
              <a:rPr lang="en-US" sz="4000" b="1" dirty="0" err="1" smtClean="0">
                <a:solidFill>
                  <a:srgbClr val="990000"/>
                </a:solidFill>
              </a:rPr>
              <a:t>Nhật</a:t>
            </a:r>
            <a:r>
              <a:rPr lang="en-US" sz="4000" b="1" dirty="0" smtClean="0">
                <a:solidFill>
                  <a:srgbClr val="990000"/>
                </a:solidFill>
              </a:rPr>
              <a:t> XXIX </a:t>
            </a:r>
            <a:r>
              <a:rPr lang="en-US" sz="4000" b="1" dirty="0" err="1" smtClean="0">
                <a:solidFill>
                  <a:srgbClr val="990000"/>
                </a:solidFill>
              </a:rPr>
              <a:t>Thường</a:t>
            </a:r>
            <a:r>
              <a:rPr lang="en-US" sz="4000" b="1" dirty="0" smtClean="0">
                <a:solidFill>
                  <a:srgbClr val="990000"/>
                </a:solidFill>
              </a:rPr>
              <a:t> </a:t>
            </a:r>
            <a:r>
              <a:rPr lang="en-US" sz="4000" b="1" dirty="0" err="1" smtClean="0">
                <a:solidFill>
                  <a:srgbClr val="990000"/>
                </a:solidFill>
              </a:rPr>
              <a:t>Niên</a:t>
            </a:r>
            <a:r>
              <a:rPr lang="en-US" sz="4000" b="1" dirty="0" smtClean="0">
                <a:solidFill>
                  <a:srgbClr val="990000"/>
                </a:solidFill>
              </a:rPr>
              <a:t> </a:t>
            </a:r>
            <a:r>
              <a:rPr lang="vi-VN" sz="4000" b="1" dirty="0">
                <a:solidFill>
                  <a:srgbClr val="990000"/>
                </a:solidFill>
              </a:rPr>
              <a:t>Năm A</a:t>
            </a:r>
            <a:r>
              <a:rPr lang="en-US" sz="4000" b="1" dirty="0" smtClean="0">
                <a:solidFill>
                  <a:srgbClr val="990000"/>
                </a:solidFill>
              </a:rPr>
              <a:t/>
            </a:r>
            <a:br>
              <a:rPr lang="en-US" sz="4000" b="1" dirty="0" smtClean="0">
                <a:solidFill>
                  <a:srgbClr val="990000"/>
                </a:solidFill>
              </a:rPr>
            </a:br>
            <a:r>
              <a:rPr lang="en-US" b="1" dirty="0" err="1" smtClean="0">
                <a:solidFill>
                  <a:srgbClr val="990000"/>
                </a:solidFill>
              </a:rPr>
              <a:t>Khánh</a:t>
            </a:r>
            <a:r>
              <a:rPr lang="en-US" b="1" dirty="0" smtClean="0">
                <a:solidFill>
                  <a:srgbClr val="990000"/>
                </a:solidFill>
              </a:rPr>
              <a:t> </a:t>
            </a:r>
            <a:r>
              <a:rPr lang="en-US" b="1" dirty="0" err="1" smtClean="0">
                <a:solidFill>
                  <a:srgbClr val="990000"/>
                </a:solidFill>
              </a:rPr>
              <a:t>Nhật</a:t>
            </a:r>
            <a:r>
              <a:rPr lang="en-US" b="1" dirty="0" smtClean="0">
                <a:solidFill>
                  <a:srgbClr val="990000"/>
                </a:solidFill>
              </a:rPr>
              <a:t> </a:t>
            </a:r>
            <a:r>
              <a:rPr lang="en-US" b="1" dirty="0" err="1" smtClean="0">
                <a:solidFill>
                  <a:srgbClr val="990000"/>
                </a:solidFill>
              </a:rPr>
              <a:t>Truyền</a:t>
            </a:r>
            <a:r>
              <a:rPr lang="en-US" b="1" dirty="0" smtClean="0">
                <a:solidFill>
                  <a:srgbClr val="990000"/>
                </a:solidFill>
              </a:rPr>
              <a:t> </a:t>
            </a:r>
            <a:r>
              <a:rPr lang="en-US" b="1" dirty="0" err="1" smtClean="0">
                <a:solidFill>
                  <a:srgbClr val="990000"/>
                </a:solidFill>
              </a:rPr>
              <a:t>Giáo</a:t>
            </a:r>
            <a:r>
              <a:rPr lang="en-US" b="1" dirty="0" smtClean="0">
                <a:solidFill>
                  <a:srgbClr val="990000"/>
                </a:solidFill>
              </a:rPr>
              <a:t/>
            </a:r>
            <a:br>
              <a:rPr lang="en-US" b="1" dirty="0" smtClean="0">
                <a:solidFill>
                  <a:srgbClr val="990000"/>
                </a:solidFill>
              </a:rPr>
            </a:br>
            <a:r>
              <a:rPr lang="en-US" b="1" i="1" dirty="0" smtClean="0">
                <a:solidFill>
                  <a:srgbClr val="002060"/>
                </a:solidFill>
              </a:rPr>
              <a:t>Lm. Kim Long</a:t>
            </a:r>
            <a:br>
              <a:rPr lang="en-US" b="1" i="1" dirty="0" smtClean="0">
                <a:solidFill>
                  <a:srgbClr val="002060"/>
                </a:solidFill>
              </a:rPr>
            </a:br>
            <a:r>
              <a:rPr lang="en-US" b="1" i="1" dirty="0" smtClean="0">
                <a:solidFill>
                  <a:srgbClr val="002060"/>
                </a:solidFill>
              </a:rPr>
              <a:t>02 </a:t>
            </a:r>
            <a:r>
              <a:rPr lang="en-US" b="1" i="1" dirty="0" err="1" smtClean="0">
                <a:solidFill>
                  <a:srgbClr val="002060"/>
                </a:solidFill>
              </a:rPr>
              <a:t>Câu</a:t>
            </a:r>
            <a:r>
              <a:rPr lang="en-US" b="1" i="1" dirty="0" smtClean="0">
                <a:solidFill>
                  <a:srgbClr val="002060"/>
                </a:solidFill>
              </a:rPr>
              <a:t/>
            </a:r>
            <a:br>
              <a:rPr lang="en-US" b="1" i="1" dirty="0" smtClean="0">
                <a:solidFill>
                  <a:srgbClr val="002060"/>
                </a:solidFill>
              </a:rPr>
            </a:br>
            <a:endParaRPr lang="en-US" b="1" i="1" dirty="0">
              <a:solidFill>
                <a:srgbClr val="002060"/>
              </a:solidFill>
            </a:endParaRPr>
          </a:p>
        </p:txBody>
      </p:sp>
    </p:spTree>
    <p:extLst>
      <p:ext uri="{BB962C8B-B14F-4D97-AF65-F5344CB8AC3E}">
        <p14:creationId xmlns:p14="http://schemas.microsoft.com/office/powerpoint/2010/main" val="4262941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002060"/>
                </a:solidFill>
              </a:rPr>
              <a:t>Đk</a:t>
            </a:r>
            <a:r>
              <a:rPr lang="en-US" sz="7200" b="1" u="sng" dirty="0" smtClean="0">
                <a:solidFill>
                  <a:srgbClr val="002060"/>
                </a:solidFill>
              </a:rPr>
              <a:t>:</a:t>
            </a:r>
            <a:r>
              <a:rPr lang="en-US" sz="7200" b="1" dirty="0" smtClean="0">
                <a:solidFill>
                  <a:srgbClr val="990000"/>
                </a:solidFill>
              </a:rPr>
              <a:t> </a:t>
            </a:r>
            <a:r>
              <a:rPr lang="vi-VN" sz="7200" b="1" dirty="0" smtClean="0">
                <a:solidFill>
                  <a:srgbClr val="990000"/>
                </a:solidFill>
              </a:rPr>
              <a:t>Hãy </a:t>
            </a:r>
            <a:r>
              <a:rPr lang="en-US" sz="7200" b="1" dirty="0" err="1" smtClean="0">
                <a:solidFill>
                  <a:srgbClr val="990000"/>
                </a:solidFill>
              </a:rPr>
              <a:t>đi</a:t>
            </a:r>
            <a:r>
              <a:rPr lang="en-US" sz="7200" b="1" dirty="0" smtClean="0">
                <a:solidFill>
                  <a:srgbClr val="990000"/>
                </a:solidFill>
              </a:rPr>
              <a:t> </a:t>
            </a:r>
            <a:r>
              <a:rPr lang="en-US" sz="7200" b="1" dirty="0" err="1" smtClean="0">
                <a:solidFill>
                  <a:srgbClr val="990000"/>
                </a:solidFill>
              </a:rPr>
              <a:t>rao</a:t>
            </a:r>
            <a:r>
              <a:rPr lang="en-US" sz="7200" b="1" dirty="0" smtClean="0">
                <a:solidFill>
                  <a:srgbClr val="990000"/>
                </a:solidFill>
              </a:rPr>
              <a:t> </a:t>
            </a:r>
            <a:r>
              <a:rPr lang="en-US" sz="7200" b="1" dirty="0" err="1" smtClean="0">
                <a:solidFill>
                  <a:srgbClr val="990000"/>
                </a:solidFill>
              </a:rPr>
              <a:t>giảng</a:t>
            </a:r>
            <a:r>
              <a:rPr lang="en-US" sz="7200" b="1" dirty="0" smtClean="0">
                <a:solidFill>
                  <a:srgbClr val="990000"/>
                </a:solidFill>
              </a:rPr>
              <a:t> tin </a:t>
            </a:r>
            <a:r>
              <a:rPr lang="en-US" sz="7200" b="1" dirty="0" err="1" smtClean="0">
                <a:solidFill>
                  <a:srgbClr val="990000"/>
                </a:solidFill>
              </a:rPr>
              <a:t>mừng</a:t>
            </a:r>
            <a:r>
              <a:rPr lang="en-US" sz="7200" b="1" dirty="0" smtClean="0">
                <a:solidFill>
                  <a:srgbClr val="990000"/>
                </a:solidFill>
              </a:rPr>
              <a:t> </a:t>
            </a:r>
            <a:r>
              <a:rPr lang="en-US" sz="7200" b="1" dirty="0" err="1" smtClean="0">
                <a:solidFill>
                  <a:srgbClr val="990000"/>
                </a:solidFill>
              </a:rPr>
              <a:t>khắp</a:t>
            </a:r>
            <a:r>
              <a:rPr lang="en-US" sz="7200" b="1" dirty="0" smtClean="0">
                <a:solidFill>
                  <a:srgbClr val="990000"/>
                </a:solidFill>
              </a:rPr>
              <a:t> </a:t>
            </a:r>
            <a:r>
              <a:rPr lang="en-US" sz="7200" b="1" dirty="0" err="1" smtClean="0">
                <a:solidFill>
                  <a:srgbClr val="990000"/>
                </a:solidFill>
              </a:rPr>
              <a:t>thế</a:t>
            </a:r>
            <a:r>
              <a:rPr lang="en-US" sz="7200" b="1" dirty="0" smtClean="0">
                <a:solidFill>
                  <a:srgbClr val="990000"/>
                </a:solidFill>
              </a:rPr>
              <a:t> </a:t>
            </a:r>
            <a:r>
              <a:rPr lang="en-US" sz="7200" b="1" dirty="0" err="1" smtClean="0">
                <a:solidFill>
                  <a:srgbClr val="990000"/>
                </a:solidFill>
              </a:rPr>
              <a:t>gian</a:t>
            </a:r>
            <a:r>
              <a:rPr lang="vi-VN" sz="7200" b="1" dirty="0" smtClean="0">
                <a:solidFill>
                  <a:srgbClr val="990000"/>
                </a:solidFill>
              </a:rPr>
              <a:t>.</a:t>
            </a:r>
          </a:p>
        </p:txBody>
      </p:sp>
    </p:spTree>
    <p:extLst>
      <p:ext uri="{BB962C8B-B14F-4D97-AF65-F5344CB8AC3E}">
        <p14:creationId xmlns:p14="http://schemas.microsoft.com/office/powerpoint/2010/main" val="1948475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200" b="1" u="sng" dirty="0" err="1" smtClean="0">
                <a:solidFill>
                  <a:srgbClr val="002060"/>
                </a:solidFill>
              </a:rPr>
              <a:t>Đk</a:t>
            </a:r>
            <a:r>
              <a:rPr lang="en-US" sz="6200" b="1" u="sng" dirty="0" smtClean="0">
                <a:solidFill>
                  <a:srgbClr val="002060"/>
                </a:solidFill>
              </a:rPr>
              <a:t>:</a:t>
            </a:r>
            <a:r>
              <a:rPr lang="en-US" sz="6200" b="1" dirty="0" smtClean="0">
                <a:solidFill>
                  <a:srgbClr val="990000"/>
                </a:solidFill>
              </a:rPr>
              <a:t> </a:t>
            </a:r>
            <a:r>
              <a:rPr lang="vi-VN" sz="6200" b="1" dirty="0" smtClean="0">
                <a:solidFill>
                  <a:srgbClr val="990000"/>
                </a:solidFill>
              </a:rPr>
              <a:t>Hãy </a:t>
            </a:r>
            <a:r>
              <a:rPr lang="en-US" sz="6200" b="1" dirty="0" err="1" smtClean="0">
                <a:solidFill>
                  <a:srgbClr val="990000"/>
                </a:solidFill>
              </a:rPr>
              <a:t>đi</a:t>
            </a:r>
            <a:r>
              <a:rPr lang="en-US" sz="6200" b="1" dirty="0" smtClean="0">
                <a:solidFill>
                  <a:srgbClr val="990000"/>
                </a:solidFill>
              </a:rPr>
              <a:t> </a:t>
            </a:r>
            <a:r>
              <a:rPr lang="en-US" sz="6200" b="1" dirty="0" err="1" smtClean="0">
                <a:solidFill>
                  <a:srgbClr val="990000"/>
                </a:solidFill>
              </a:rPr>
              <a:t>rao</a:t>
            </a:r>
            <a:r>
              <a:rPr lang="en-US" sz="6200" b="1" dirty="0" smtClean="0">
                <a:solidFill>
                  <a:srgbClr val="990000"/>
                </a:solidFill>
              </a:rPr>
              <a:t> </a:t>
            </a:r>
            <a:r>
              <a:rPr lang="en-US" sz="6200" b="1" dirty="0" err="1" smtClean="0">
                <a:solidFill>
                  <a:srgbClr val="990000"/>
                </a:solidFill>
              </a:rPr>
              <a:t>giảng</a:t>
            </a:r>
            <a:r>
              <a:rPr lang="en-US" sz="6200" b="1" dirty="0" smtClean="0">
                <a:solidFill>
                  <a:srgbClr val="990000"/>
                </a:solidFill>
              </a:rPr>
              <a:t> tin </a:t>
            </a:r>
            <a:r>
              <a:rPr lang="en-US" sz="6200" b="1" dirty="0" err="1" smtClean="0">
                <a:solidFill>
                  <a:srgbClr val="990000"/>
                </a:solidFill>
              </a:rPr>
              <a:t>mừng</a:t>
            </a:r>
            <a:r>
              <a:rPr lang="en-US" sz="6200" b="1" dirty="0" smtClean="0">
                <a:solidFill>
                  <a:srgbClr val="990000"/>
                </a:solidFill>
              </a:rPr>
              <a:t> </a:t>
            </a:r>
            <a:r>
              <a:rPr lang="en-US" sz="6200" b="1" dirty="0" err="1" smtClean="0">
                <a:solidFill>
                  <a:srgbClr val="990000"/>
                </a:solidFill>
              </a:rPr>
              <a:t>khắp</a:t>
            </a:r>
            <a:r>
              <a:rPr lang="en-US" sz="6200" b="1" dirty="0" smtClean="0">
                <a:solidFill>
                  <a:srgbClr val="990000"/>
                </a:solidFill>
              </a:rPr>
              <a:t> </a:t>
            </a:r>
            <a:r>
              <a:rPr lang="en-US" sz="6200" b="1" dirty="0" err="1" smtClean="0">
                <a:solidFill>
                  <a:srgbClr val="990000"/>
                </a:solidFill>
              </a:rPr>
              <a:t>thế</a:t>
            </a:r>
            <a:r>
              <a:rPr lang="en-US" sz="6200" b="1" dirty="0" smtClean="0">
                <a:solidFill>
                  <a:srgbClr val="990000"/>
                </a:solidFill>
              </a:rPr>
              <a:t> </a:t>
            </a:r>
            <a:r>
              <a:rPr lang="en-US" sz="6200" b="1" dirty="0" err="1" smtClean="0">
                <a:solidFill>
                  <a:srgbClr val="990000"/>
                </a:solidFill>
              </a:rPr>
              <a:t>gian</a:t>
            </a:r>
            <a:r>
              <a:rPr lang="vi-VN" sz="6200" b="1" dirty="0" smtClean="0">
                <a:solidFill>
                  <a:srgbClr val="990000"/>
                </a:solidFill>
              </a:rPr>
              <a:t>.</a:t>
            </a:r>
          </a:p>
        </p:txBody>
      </p:sp>
    </p:spTree>
    <p:extLst>
      <p:ext uri="{BB962C8B-B14F-4D97-AF65-F5344CB8AC3E}">
        <p14:creationId xmlns:p14="http://schemas.microsoft.com/office/powerpoint/2010/main" val="3921913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smtClean="0">
                <a:solidFill>
                  <a:srgbClr val="002060"/>
                </a:solidFill>
              </a:rPr>
              <a:t>Tk1:</a:t>
            </a:r>
            <a:r>
              <a:rPr lang="en-US" sz="7200" b="1" dirty="0">
                <a:solidFill>
                  <a:srgbClr val="990000"/>
                </a:solidFill>
              </a:rPr>
              <a:t> </a:t>
            </a:r>
            <a:r>
              <a:rPr lang="vi-VN" sz="7200" b="1" dirty="0">
                <a:solidFill>
                  <a:srgbClr val="990000"/>
                </a:solidFill>
              </a:rPr>
              <a:t>Vạn quốc hỡi mừng chúc Chúa đi, ngàn dân ơi hãy tán dương Ngài</a:t>
            </a:r>
            <a:r>
              <a:rPr lang="vi-VN" sz="7200" b="1" dirty="0" smtClean="0">
                <a:solidFill>
                  <a:srgbClr val="990000"/>
                </a:solidFill>
              </a:rPr>
              <a:t>.</a:t>
            </a:r>
            <a:endParaRPr lang="en-US" sz="7200" b="1" dirty="0">
              <a:solidFill>
                <a:srgbClr val="990000"/>
              </a:solidFill>
            </a:endParaRPr>
          </a:p>
        </p:txBody>
      </p:sp>
    </p:spTree>
    <p:extLst>
      <p:ext uri="{BB962C8B-B14F-4D97-AF65-F5344CB8AC3E}">
        <p14:creationId xmlns:p14="http://schemas.microsoft.com/office/powerpoint/2010/main" val="676337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002060"/>
                </a:solidFill>
              </a:rPr>
              <a:t>Đk</a:t>
            </a:r>
            <a:r>
              <a:rPr lang="en-US" sz="7200" b="1" u="sng" dirty="0" smtClean="0">
                <a:solidFill>
                  <a:srgbClr val="002060"/>
                </a:solidFill>
              </a:rPr>
              <a:t>:</a:t>
            </a:r>
            <a:r>
              <a:rPr lang="en-US" sz="7200" b="1" dirty="0" smtClean="0">
                <a:solidFill>
                  <a:srgbClr val="990000"/>
                </a:solidFill>
              </a:rPr>
              <a:t> </a:t>
            </a:r>
            <a:r>
              <a:rPr lang="vi-VN" sz="7200" b="1" dirty="0" smtClean="0">
                <a:solidFill>
                  <a:srgbClr val="990000"/>
                </a:solidFill>
              </a:rPr>
              <a:t>Hãy </a:t>
            </a:r>
            <a:r>
              <a:rPr lang="en-US" sz="7200" b="1" dirty="0" err="1" smtClean="0">
                <a:solidFill>
                  <a:srgbClr val="990000"/>
                </a:solidFill>
              </a:rPr>
              <a:t>đi</a:t>
            </a:r>
            <a:r>
              <a:rPr lang="en-US" sz="7200" b="1" dirty="0" smtClean="0">
                <a:solidFill>
                  <a:srgbClr val="990000"/>
                </a:solidFill>
              </a:rPr>
              <a:t> </a:t>
            </a:r>
            <a:r>
              <a:rPr lang="en-US" sz="7200" b="1" dirty="0" err="1" smtClean="0">
                <a:solidFill>
                  <a:srgbClr val="990000"/>
                </a:solidFill>
              </a:rPr>
              <a:t>rao</a:t>
            </a:r>
            <a:r>
              <a:rPr lang="en-US" sz="7200" b="1" dirty="0" smtClean="0">
                <a:solidFill>
                  <a:srgbClr val="990000"/>
                </a:solidFill>
              </a:rPr>
              <a:t> </a:t>
            </a:r>
            <a:r>
              <a:rPr lang="en-US" sz="7200" b="1" dirty="0" err="1" smtClean="0">
                <a:solidFill>
                  <a:srgbClr val="990000"/>
                </a:solidFill>
              </a:rPr>
              <a:t>giảng</a:t>
            </a:r>
            <a:r>
              <a:rPr lang="en-US" sz="7200" b="1" dirty="0" smtClean="0">
                <a:solidFill>
                  <a:srgbClr val="990000"/>
                </a:solidFill>
              </a:rPr>
              <a:t> tin </a:t>
            </a:r>
            <a:r>
              <a:rPr lang="en-US" sz="7200" b="1" dirty="0" err="1" smtClean="0">
                <a:solidFill>
                  <a:srgbClr val="990000"/>
                </a:solidFill>
              </a:rPr>
              <a:t>mừng</a:t>
            </a:r>
            <a:r>
              <a:rPr lang="en-US" sz="7200" b="1" dirty="0" smtClean="0">
                <a:solidFill>
                  <a:srgbClr val="990000"/>
                </a:solidFill>
              </a:rPr>
              <a:t> </a:t>
            </a:r>
            <a:r>
              <a:rPr lang="en-US" sz="7200" b="1" dirty="0" err="1" smtClean="0">
                <a:solidFill>
                  <a:srgbClr val="990000"/>
                </a:solidFill>
              </a:rPr>
              <a:t>khắp</a:t>
            </a:r>
            <a:r>
              <a:rPr lang="en-US" sz="7200" b="1" dirty="0" smtClean="0">
                <a:solidFill>
                  <a:srgbClr val="990000"/>
                </a:solidFill>
              </a:rPr>
              <a:t> </a:t>
            </a:r>
            <a:r>
              <a:rPr lang="en-US" sz="7200" b="1" dirty="0" err="1" smtClean="0">
                <a:solidFill>
                  <a:srgbClr val="990000"/>
                </a:solidFill>
              </a:rPr>
              <a:t>thế</a:t>
            </a:r>
            <a:r>
              <a:rPr lang="en-US" sz="7200" b="1" dirty="0" smtClean="0">
                <a:solidFill>
                  <a:srgbClr val="990000"/>
                </a:solidFill>
              </a:rPr>
              <a:t> </a:t>
            </a:r>
            <a:r>
              <a:rPr lang="en-US" sz="7200" b="1" dirty="0" err="1" smtClean="0">
                <a:solidFill>
                  <a:srgbClr val="990000"/>
                </a:solidFill>
              </a:rPr>
              <a:t>gian</a:t>
            </a:r>
            <a:r>
              <a:rPr lang="vi-VN" sz="7200" b="1" dirty="0" smtClean="0">
                <a:solidFill>
                  <a:srgbClr val="990000"/>
                </a:solidFill>
              </a:rPr>
              <a:t>.</a:t>
            </a:r>
          </a:p>
        </p:txBody>
      </p:sp>
    </p:spTree>
    <p:extLst>
      <p:ext uri="{BB962C8B-B14F-4D97-AF65-F5344CB8AC3E}">
        <p14:creationId xmlns:p14="http://schemas.microsoft.com/office/powerpoint/2010/main" val="2946202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b="1" u="sng" dirty="0" smtClean="0">
                <a:solidFill>
                  <a:srgbClr val="002060"/>
                </a:solidFill>
              </a:rPr>
              <a:t>Tk2:</a:t>
            </a:r>
            <a:r>
              <a:rPr lang="en-US" sz="7200" b="1" dirty="0">
                <a:solidFill>
                  <a:srgbClr val="990000"/>
                </a:solidFill>
              </a:rPr>
              <a:t> </a:t>
            </a:r>
            <a:r>
              <a:rPr lang="vi-VN" sz="7200" b="1" dirty="0" smtClean="0">
                <a:solidFill>
                  <a:srgbClr val="990000"/>
                </a:solidFill>
              </a:rPr>
              <a:t>Vì </a:t>
            </a:r>
            <a:r>
              <a:rPr lang="vi-VN" sz="7200" b="1" dirty="0">
                <a:solidFill>
                  <a:srgbClr val="990000"/>
                </a:solidFill>
              </a:rPr>
              <a:t>tình Chúa mạnh mẽ thiết tha, lòng trung tín bền vững muôn đời.</a:t>
            </a:r>
            <a:endParaRPr lang="en-US" sz="7200" b="1" dirty="0">
              <a:solidFill>
                <a:srgbClr val="990000"/>
              </a:solidFill>
            </a:endParaRPr>
          </a:p>
        </p:txBody>
      </p:sp>
    </p:spTree>
    <p:extLst>
      <p:ext uri="{BB962C8B-B14F-4D97-AF65-F5344CB8AC3E}">
        <p14:creationId xmlns:p14="http://schemas.microsoft.com/office/powerpoint/2010/main" val="1352777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b="1" u="sng" dirty="0" err="1" smtClean="0">
                <a:solidFill>
                  <a:srgbClr val="002060"/>
                </a:solidFill>
              </a:rPr>
              <a:t>Đk</a:t>
            </a:r>
            <a:r>
              <a:rPr lang="en-US" sz="7200" b="1" u="sng" dirty="0" smtClean="0">
                <a:solidFill>
                  <a:srgbClr val="002060"/>
                </a:solidFill>
              </a:rPr>
              <a:t>:</a:t>
            </a:r>
            <a:r>
              <a:rPr lang="en-US" sz="7200" b="1" dirty="0" smtClean="0">
                <a:solidFill>
                  <a:srgbClr val="990000"/>
                </a:solidFill>
              </a:rPr>
              <a:t> </a:t>
            </a:r>
            <a:r>
              <a:rPr lang="vi-VN" sz="7200" b="1" dirty="0" smtClean="0">
                <a:solidFill>
                  <a:srgbClr val="990000"/>
                </a:solidFill>
              </a:rPr>
              <a:t>Hãy </a:t>
            </a:r>
            <a:r>
              <a:rPr lang="en-US" sz="7200" b="1" dirty="0" err="1" smtClean="0">
                <a:solidFill>
                  <a:srgbClr val="990000"/>
                </a:solidFill>
              </a:rPr>
              <a:t>đi</a:t>
            </a:r>
            <a:r>
              <a:rPr lang="en-US" sz="7200" b="1" dirty="0" smtClean="0">
                <a:solidFill>
                  <a:srgbClr val="990000"/>
                </a:solidFill>
              </a:rPr>
              <a:t> </a:t>
            </a:r>
            <a:r>
              <a:rPr lang="en-US" sz="7200" b="1" dirty="0" err="1" smtClean="0">
                <a:solidFill>
                  <a:srgbClr val="990000"/>
                </a:solidFill>
              </a:rPr>
              <a:t>rao</a:t>
            </a:r>
            <a:r>
              <a:rPr lang="en-US" sz="7200" b="1" dirty="0" smtClean="0">
                <a:solidFill>
                  <a:srgbClr val="990000"/>
                </a:solidFill>
              </a:rPr>
              <a:t> </a:t>
            </a:r>
            <a:r>
              <a:rPr lang="en-US" sz="7200" b="1" dirty="0" err="1" smtClean="0">
                <a:solidFill>
                  <a:srgbClr val="990000"/>
                </a:solidFill>
              </a:rPr>
              <a:t>giảng</a:t>
            </a:r>
            <a:r>
              <a:rPr lang="en-US" sz="7200" b="1" dirty="0" smtClean="0">
                <a:solidFill>
                  <a:srgbClr val="990000"/>
                </a:solidFill>
              </a:rPr>
              <a:t> tin </a:t>
            </a:r>
            <a:r>
              <a:rPr lang="en-US" sz="7200" b="1" dirty="0" err="1" smtClean="0">
                <a:solidFill>
                  <a:srgbClr val="990000"/>
                </a:solidFill>
              </a:rPr>
              <a:t>mừng</a:t>
            </a:r>
            <a:r>
              <a:rPr lang="en-US" sz="7200" b="1" dirty="0" smtClean="0">
                <a:solidFill>
                  <a:srgbClr val="990000"/>
                </a:solidFill>
              </a:rPr>
              <a:t> </a:t>
            </a:r>
            <a:r>
              <a:rPr lang="en-US" sz="7200" b="1" dirty="0" err="1" smtClean="0">
                <a:solidFill>
                  <a:srgbClr val="990000"/>
                </a:solidFill>
              </a:rPr>
              <a:t>khắp</a:t>
            </a:r>
            <a:r>
              <a:rPr lang="en-US" sz="7200" b="1" dirty="0" smtClean="0">
                <a:solidFill>
                  <a:srgbClr val="990000"/>
                </a:solidFill>
              </a:rPr>
              <a:t> </a:t>
            </a:r>
            <a:r>
              <a:rPr lang="en-US" sz="7200" b="1" dirty="0" err="1" smtClean="0">
                <a:solidFill>
                  <a:srgbClr val="990000"/>
                </a:solidFill>
              </a:rPr>
              <a:t>thế</a:t>
            </a:r>
            <a:r>
              <a:rPr lang="en-US" sz="7200" b="1" dirty="0" smtClean="0">
                <a:solidFill>
                  <a:srgbClr val="990000"/>
                </a:solidFill>
              </a:rPr>
              <a:t> </a:t>
            </a:r>
            <a:r>
              <a:rPr lang="en-US" sz="7200" b="1" dirty="0" err="1" smtClean="0">
                <a:solidFill>
                  <a:srgbClr val="990000"/>
                </a:solidFill>
              </a:rPr>
              <a:t>gian</a:t>
            </a:r>
            <a:r>
              <a:rPr lang="vi-VN" sz="7200" b="1" dirty="0" smtClean="0">
                <a:solidFill>
                  <a:srgbClr val="990000"/>
                </a:solidFill>
              </a:rPr>
              <a:t>.</a:t>
            </a:r>
          </a:p>
        </p:txBody>
      </p:sp>
    </p:spTree>
    <p:extLst>
      <p:ext uri="{BB962C8B-B14F-4D97-AF65-F5344CB8AC3E}">
        <p14:creationId xmlns:p14="http://schemas.microsoft.com/office/powerpoint/2010/main" val="2946202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3"/>
            <a:ext cx="9144000" cy="5131594"/>
          </a:xfrm>
          <a:prstGeom prst="rect">
            <a:avLst/>
          </a:prstGeom>
        </p:spPr>
      </p:pic>
    </p:spTree>
    <p:extLst>
      <p:ext uri="{BB962C8B-B14F-4D97-AF65-F5344CB8AC3E}">
        <p14:creationId xmlns:p14="http://schemas.microsoft.com/office/powerpoint/2010/main" val="1076586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5750"/>
            <a:ext cx="9144000" cy="4248150"/>
          </a:xfrm>
        </p:spPr>
        <p:txBody>
          <a:bodyPr>
            <a:noAutofit/>
          </a:bodyPr>
          <a:lstStyle/>
          <a:p>
            <a:pPr algn="just"/>
            <a:r>
              <a:rPr lang="en-US" sz="5400" b="1" dirty="0" err="1" smtClean="0">
                <a:solidFill>
                  <a:srgbClr val="990000"/>
                </a:solidFill>
              </a:rPr>
              <a:t>Chúa</a:t>
            </a:r>
            <a:r>
              <a:rPr lang="en-US" sz="5400" b="1" dirty="0" smtClean="0">
                <a:solidFill>
                  <a:srgbClr val="990000"/>
                </a:solidFill>
              </a:rPr>
              <a:t> </a:t>
            </a:r>
            <a:r>
              <a:rPr lang="en-US" sz="5400" b="1" dirty="0" err="1" smtClean="0">
                <a:solidFill>
                  <a:srgbClr val="990000"/>
                </a:solidFill>
              </a:rPr>
              <a:t>nói</a:t>
            </a:r>
            <a:r>
              <a:rPr lang="en-US" sz="5400" b="1" dirty="0" smtClean="0">
                <a:solidFill>
                  <a:srgbClr val="990000"/>
                </a:solidFill>
              </a:rPr>
              <a:t>: </a:t>
            </a:r>
            <a:r>
              <a:rPr lang="en-US" sz="5400" b="1" dirty="0" err="1" smtClean="0">
                <a:solidFill>
                  <a:srgbClr val="990000"/>
                </a:solidFill>
              </a:rPr>
              <a:t>Các</a:t>
            </a:r>
            <a:r>
              <a:rPr lang="en-US" sz="5400" b="1" dirty="0" smtClean="0">
                <a:solidFill>
                  <a:srgbClr val="990000"/>
                </a:solidFill>
              </a:rPr>
              <a:t> con </a:t>
            </a:r>
            <a:r>
              <a:rPr lang="en-US" sz="5400" b="1" dirty="0" err="1" smtClean="0">
                <a:solidFill>
                  <a:srgbClr val="990000"/>
                </a:solidFill>
              </a:rPr>
              <a:t>hãy</a:t>
            </a:r>
            <a:r>
              <a:rPr lang="en-US" sz="5400" b="1" dirty="0" smtClean="0">
                <a:solidFill>
                  <a:srgbClr val="990000"/>
                </a:solidFill>
              </a:rPr>
              <a:t> </a:t>
            </a:r>
            <a:r>
              <a:rPr lang="en-US" sz="5400" b="1" dirty="0" err="1" smtClean="0">
                <a:solidFill>
                  <a:srgbClr val="990000"/>
                </a:solidFill>
              </a:rPr>
              <a:t>ra</a:t>
            </a:r>
            <a:r>
              <a:rPr lang="en-US" sz="5400" b="1" dirty="0" smtClean="0">
                <a:solidFill>
                  <a:srgbClr val="990000"/>
                </a:solidFill>
              </a:rPr>
              <a:t> </a:t>
            </a:r>
            <a:r>
              <a:rPr lang="en-US" sz="5400" b="1" dirty="0" err="1" smtClean="0">
                <a:solidFill>
                  <a:srgbClr val="990000"/>
                </a:solidFill>
              </a:rPr>
              <a:t>đi</a:t>
            </a:r>
            <a:r>
              <a:rPr lang="en-US" sz="5400" b="1" dirty="0" smtClean="0">
                <a:solidFill>
                  <a:srgbClr val="990000"/>
                </a:solidFill>
              </a:rPr>
              <a:t> </a:t>
            </a:r>
            <a:r>
              <a:rPr lang="en-US" sz="5400" b="1" dirty="0" err="1" smtClean="0">
                <a:solidFill>
                  <a:srgbClr val="990000"/>
                </a:solidFill>
              </a:rPr>
              <a:t>giảng</a:t>
            </a:r>
            <a:r>
              <a:rPr lang="en-US" sz="5400" b="1" dirty="0" smtClean="0">
                <a:solidFill>
                  <a:srgbClr val="990000"/>
                </a:solidFill>
              </a:rPr>
              <a:t> </a:t>
            </a:r>
            <a:r>
              <a:rPr lang="en-US" sz="5400" b="1" dirty="0" err="1" smtClean="0">
                <a:solidFill>
                  <a:srgbClr val="990000"/>
                </a:solidFill>
              </a:rPr>
              <a:t>dạy</a:t>
            </a:r>
            <a:r>
              <a:rPr lang="en-US" sz="5400" b="1" dirty="0" smtClean="0">
                <a:solidFill>
                  <a:srgbClr val="990000"/>
                </a:solidFill>
              </a:rPr>
              <a:t> </a:t>
            </a:r>
            <a:r>
              <a:rPr lang="en-US" sz="5400" b="1" dirty="0" err="1" smtClean="0">
                <a:solidFill>
                  <a:srgbClr val="990000"/>
                </a:solidFill>
              </a:rPr>
              <a:t>cho</a:t>
            </a:r>
            <a:r>
              <a:rPr lang="en-US" sz="5400" b="1" dirty="0" smtClean="0">
                <a:solidFill>
                  <a:srgbClr val="990000"/>
                </a:solidFill>
              </a:rPr>
              <a:t> </a:t>
            </a:r>
            <a:r>
              <a:rPr lang="en-US" sz="5400" b="1" dirty="0" err="1" smtClean="0">
                <a:solidFill>
                  <a:srgbClr val="990000"/>
                </a:solidFill>
              </a:rPr>
              <a:t>muôn</a:t>
            </a:r>
            <a:r>
              <a:rPr lang="en-US" sz="5400" b="1" dirty="0" smtClean="0">
                <a:solidFill>
                  <a:srgbClr val="990000"/>
                </a:solidFill>
              </a:rPr>
              <a:t> </a:t>
            </a:r>
            <a:r>
              <a:rPr lang="en-US" sz="5400" b="1" dirty="0" err="1" smtClean="0">
                <a:solidFill>
                  <a:srgbClr val="990000"/>
                </a:solidFill>
              </a:rPr>
              <a:t>dân</a:t>
            </a:r>
            <a:r>
              <a:rPr lang="en-US" sz="5400" b="1" dirty="0" smtClean="0">
                <a:solidFill>
                  <a:srgbClr val="990000"/>
                </a:solidFill>
              </a:rPr>
              <a:t>, </a:t>
            </a:r>
            <a:r>
              <a:rPr lang="en-US" sz="5400" b="1" dirty="0" err="1" smtClean="0">
                <a:solidFill>
                  <a:srgbClr val="990000"/>
                </a:solidFill>
              </a:rPr>
              <a:t>và</a:t>
            </a:r>
            <a:r>
              <a:rPr lang="en-US" sz="5400" b="1" dirty="0" smtClean="0">
                <a:solidFill>
                  <a:srgbClr val="990000"/>
                </a:solidFill>
              </a:rPr>
              <a:t> </a:t>
            </a:r>
            <a:r>
              <a:rPr lang="en-US" sz="5400" b="1" dirty="0" err="1" smtClean="0">
                <a:solidFill>
                  <a:srgbClr val="990000"/>
                </a:solidFill>
              </a:rPr>
              <a:t>đây</a:t>
            </a:r>
            <a:r>
              <a:rPr lang="en-US" sz="5400" b="1" dirty="0" smtClean="0">
                <a:solidFill>
                  <a:srgbClr val="990000"/>
                </a:solidFill>
              </a:rPr>
              <a:t> </a:t>
            </a:r>
            <a:r>
              <a:rPr lang="en-US" sz="5400" b="1" dirty="0" err="1" smtClean="0">
                <a:solidFill>
                  <a:srgbClr val="990000"/>
                </a:solidFill>
              </a:rPr>
              <a:t>Thầy</a:t>
            </a:r>
            <a:r>
              <a:rPr lang="en-US" sz="5400" b="1" dirty="0" smtClean="0">
                <a:solidFill>
                  <a:srgbClr val="990000"/>
                </a:solidFill>
              </a:rPr>
              <a:t> ở </a:t>
            </a:r>
            <a:r>
              <a:rPr lang="en-US" sz="5400" b="1" dirty="0" err="1" smtClean="0">
                <a:solidFill>
                  <a:srgbClr val="990000"/>
                </a:solidFill>
              </a:rPr>
              <a:t>cùng</a:t>
            </a:r>
            <a:r>
              <a:rPr lang="en-US" sz="5400" b="1" dirty="0" smtClean="0">
                <a:solidFill>
                  <a:srgbClr val="990000"/>
                </a:solidFill>
              </a:rPr>
              <a:t> </a:t>
            </a:r>
            <a:r>
              <a:rPr lang="en-US" sz="5400" b="1" dirty="0" err="1" smtClean="0">
                <a:solidFill>
                  <a:srgbClr val="990000"/>
                </a:solidFill>
              </a:rPr>
              <a:t>các</a:t>
            </a:r>
            <a:r>
              <a:rPr lang="en-US" sz="5400" b="1" dirty="0" smtClean="0">
                <a:solidFill>
                  <a:srgbClr val="990000"/>
                </a:solidFill>
              </a:rPr>
              <a:t> con </a:t>
            </a:r>
            <a:r>
              <a:rPr lang="en-US" sz="5400" b="1" dirty="0" err="1" smtClean="0">
                <a:solidFill>
                  <a:srgbClr val="990000"/>
                </a:solidFill>
              </a:rPr>
              <a:t>mọi</a:t>
            </a:r>
            <a:r>
              <a:rPr lang="en-US" sz="5400" b="1" dirty="0" smtClean="0">
                <a:solidFill>
                  <a:srgbClr val="990000"/>
                </a:solidFill>
              </a:rPr>
              <a:t> </a:t>
            </a:r>
            <a:r>
              <a:rPr lang="en-US" sz="5400" b="1" dirty="0" err="1" smtClean="0">
                <a:solidFill>
                  <a:srgbClr val="990000"/>
                </a:solidFill>
              </a:rPr>
              <a:t>ngày</a:t>
            </a:r>
            <a:r>
              <a:rPr lang="en-US" sz="5400" b="1" dirty="0" smtClean="0">
                <a:solidFill>
                  <a:srgbClr val="990000"/>
                </a:solidFill>
              </a:rPr>
              <a:t> </a:t>
            </a:r>
            <a:r>
              <a:rPr lang="en-US" sz="5400" b="1" dirty="0" err="1" smtClean="0">
                <a:solidFill>
                  <a:srgbClr val="990000"/>
                </a:solidFill>
              </a:rPr>
              <a:t>cho</a:t>
            </a:r>
            <a:r>
              <a:rPr lang="en-US" sz="5400" b="1" dirty="0" smtClean="0">
                <a:solidFill>
                  <a:srgbClr val="990000"/>
                </a:solidFill>
              </a:rPr>
              <a:t> </a:t>
            </a:r>
            <a:r>
              <a:rPr lang="en-US" sz="5400" b="1" dirty="0" err="1" smtClean="0">
                <a:solidFill>
                  <a:srgbClr val="990000"/>
                </a:solidFill>
              </a:rPr>
              <a:t>đến</a:t>
            </a:r>
            <a:r>
              <a:rPr lang="en-US" sz="5400" b="1" dirty="0" smtClean="0">
                <a:solidFill>
                  <a:srgbClr val="990000"/>
                </a:solidFill>
              </a:rPr>
              <a:t> </a:t>
            </a:r>
            <a:r>
              <a:rPr lang="en-US" sz="5400" b="1" dirty="0" err="1" smtClean="0">
                <a:solidFill>
                  <a:srgbClr val="990000"/>
                </a:solidFill>
              </a:rPr>
              <a:t>tận</a:t>
            </a:r>
            <a:r>
              <a:rPr lang="en-US" sz="5400" b="1" dirty="0" smtClean="0">
                <a:solidFill>
                  <a:srgbClr val="990000"/>
                </a:solidFill>
              </a:rPr>
              <a:t> </a:t>
            </a:r>
            <a:r>
              <a:rPr lang="en-US" sz="5400" b="1" dirty="0" err="1" smtClean="0">
                <a:solidFill>
                  <a:srgbClr val="990000"/>
                </a:solidFill>
              </a:rPr>
              <a:t>thế</a:t>
            </a:r>
            <a:r>
              <a:rPr lang="en-US" sz="5400" b="1" smtClean="0">
                <a:solidFill>
                  <a:srgbClr val="990000"/>
                </a:solidFill>
              </a:rPr>
              <a:t>. </a:t>
            </a:r>
            <a:endParaRPr lang="en-US" sz="4800" b="1" dirty="0">
              <a:solidFill>
                <a:srgbClr val="002060"/>
              </a:solidFill>
            </a:endParaRPr>
          </a:p>
        </p:txBody>
      </p:sp>
      <p:sp>
        <p:nvSpPr>
          <p:cNvPr id="3" name="TextBox 2"/>
          <p:cNvSpPr txBox="1"/>
          <p:nvPr/>
        </p:nvSpPr>
        <p:spPr>
          <a:xfrm>
            <a:off x="0" y="1"/>
            <a:ext cx="5410200" cy="830997"/>
          </a:xfrm>
          <a:prstGeom prst="rect">
            <a:avLst/>
          </a:prstGeom>
          <a:noFill/>
        </p:spPr>
        <p:txBody>
          <a:bodyPr wrap="square" rtlCol="0">
            <a:spAutoFit/>
          </a:bodyPr>
          <a:lstStyle/>
          <a:p>
            <a:r>
              <a:rPr lang="en-US" sz="4800" b="1" dirty="0">
                <a:solidFill>
                  <a:srgbClr val="002060"/>
                </a:solidFill>
              </a:rPr>
              <a:t>Alleluia - Alleluia:</a:t>
            </a:r>
          </a:p>
        </p:txBody>
      </p:sp>
      <p:sp>
        <p:nvSpPr>
          <p:cNvPr id="4" name="Rectangle 3"/>
          <p:cNvSpPr/>
          <p:nvPr/>
        </p:nvSpPr>
        <p:spPr>
          <a:xfrm>
            <a:off x="5715000" y="4143381"/>
            <a:ext cx="2263761" cy="707886"/>
          </a:xfrm>
          <a:prstGeom prst="rect">
            <a:avLst/>
          </a:prstGeom>
        </p:spPr>
        <p:txBody>
          <a:bodyPr wrap="none">
            <a:spAutoFit/>
          </a:bodyPr>
          <a:lstStyle/>
          <a:p>
            <a:r>
              <a:rPr lang="en-US" sz="4000">
                <a:solidFill>
                  <a:srgbClr val="002060"/>
                </a:solidFill>
              </a:rPr>
              <a:t>Alleluia …</a:t>
            </a:r>
          </a:p>
        </p:txBody>
      </p:sp>
    </p:spTree>
    <p:extLst>
      <p:ext uri="{BB962C8B-B14F-4D97-AF65-F5344CB8AC3E}">
        <p14:creationId xmlns:p14="http://schemas.microsoft.com/office/powerpoint/2010/main" val="378034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Tôi tin kính một Thiên Chúa là Cha toàn năng, </a:t>
            </a:r>
            <a:r>
              <a:rPr lang="vi-VN" sz="6600" b="1" dirty="0">
                <a:solidFill>
                  <a:srgbClr val="990000"/>
                </a:solidFill>
                <a:effectLst/>
                <a:latin typeface="+mj-lt"/>
                <a:cs typeface="Times New Roman" pitchFamily="18" charset="0"/>
              </a:rPr>
              <a:t>Đấng tạo thành trời đất, muôn vật hữu hình và vô hình. </a:t>
            </a:r>
            <a:endParaRPr lang="en-US" sz="66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4248150"/>
          </a:xfrm>
        </p:spPr>
        <p:txBody>
          <a:bodyPr>
            <a:noAutofit/>
          </a:bodyPr>
          <a:lstStyle/>
          <a:p>
            <a:pPr algn="just"/>
            <a:r>
              <a:rPr lang="en-US" sz="5400" b="1" dirty="0" err="1" smtClean="0">
                <a:solidFill>
                  <a:srgbClr val="990000"/>
                </a:solidFill>
              </a:rPr>
              <a:t>Chúa</a:t>
            </a:r>
            <a:r>
              <a:rPr lang="en-US" sz="5400" b="1" dirty="0" smtClean="0">
                <a:solidFill>
                  <a:srgbClr val="990000"/>
                </a:solidFill>
              </a:rPr>
              <a:t> </a:t>
            </a:r>
            <a:r>
              <a:rPr lang="en-US" sz="5400" b="1" dirty="0" err="1" smtClean="0">
                <a:solidFill>
                  <a:srgbClr val="990000"/>
                </a:solidFill>
              </a:rPr>
              <a:t>nói</a:t>
            </a:r>
            <a:r>
              <a:rPr lang="en-US" sz="5400" b="1" dirty="0" smtClean="0">
                <a:solidFill>
                  <a:srgbClr val="990000"/>
                </a:solidFill>
              </a:rPr>
              <a:t>: </a:t>
            </a:r>
            <a:r>
              <a:rPr lang="en-US" sz="5400" b="1" dirty="0" err="1" smtClean="0">
                <a:solidFill>
                  <a:srgbClr val="990000"/>
                </a:solidFill>
              </a:rPr>
              <a:t>Các</a:t>
            </a:r>
            <a:r>
              <a:rPr lang="en-US" sz="5400" b="1" dirty="0" smtClean="0">
                <a:solidFill>
                  <a:srgbClr val="990000"/>
                </a:solidFill>
              </a:rPr>
              <a:t> con </a:t>
            </a:r>
            <a:r>
              <a:rPr lang="en-US" sz="5400" b="1" dirty="0" err="1" smtClean="0">
                <a:solidFill>
                  <a:srgbClr val="990000"/>
                </a:solidFill>
              </a:rPr>
              <a:t>hãy</a:t>
            </a:r>
            <a:r>
              <a:rPr lang="en-US" sz="5400" b="1" dirty="0" smtClean="0">
                <a:solidFill>
                  <a:srgbClr val="990000"/>
                </a:solidFill>
              </a:rPr>
              <a:t> </a:t>
            </a:r>
            <a:r>
              <a:rPr lang="en-US" sz="5400" b="1" dirty="0" err="1" smtClean="0">
                <a:solidFill>
                  <a:srgbClr val="990000"/>
                </a:solidFill>
              </a:rPr>
              <a:t>ra</a:t>
            </a:r>
            <a:r>
              <a:rPr lang="en-US" sz="5400" b="1" dirty="0" smtClean="0">
                <a:solidFill>
                  <a:srgbClr val="990000"/>
                </a:solidFill>
              </a:rPr>
              <a:t> </a:t>
            </a:r>
            <a:r>
              <a:rPr lang="en-US" sz="5400" b="1" dirty="0" err="1" smtClean="0">
                <a:solidFill>
                  <a:srgbClr val="990000"/>
                </a:solidFill>
              </a:rPr>
              <a:t>đi</a:t>
            </a:r>
            <a:r>
              <a:rPr lang="en-US" sz="5400" b="1" dirty="0" smtClean="0">
                <a:solidFill>
                  <a:srgbClr val="990000"/>
                </a:solidFill>
              </a:rPr>
              <a:t> </a:t>
            </a:r>
            <a:r>
              <a:rPr lang="en-US" sz="5400" b="1" dirty="0" err="1" smtClean="0">
                <a:solidFill>
                  <a:srgbClr val="990000"/>
                </a:solidFill>
              </a:rPr>
              <a:t>giảng</a:t>
            </a:r>
            <a:r>
              <a:rPr lang="en-US" sz="5400" b="1" dirty="0" smtClean="0">
                <a:solidFill>
                  <a:srgbClr val="990000"/>
                </a:solidFill>
              </a:rPr>
              <a:t> </a:t>
            </a:r>
            <a:r>
              <a:rPr lang="en-US" sz="5400" b="1" dirty="0" err="1" smtClean="0">
                <a:solidFill>
                  <a:srgbClr val="990000"/>
                </a:solidFill>
              </a:rPr>
              <a:t>dạy</a:t>
            </a:r>
            <a:r>
              <a:rPr lang="en-US" sz="5400" b="1" dirty="0" smtClean="0">
                <a:solidFill>
                  <a:srgbClr val="990000"/>
                </a:solidFill>
              </a:rPr>
              <a:t> </a:t>
            </a:r>
            <a:r>
              <a:rPr lang="en-US" sz="5400" b="1" dirty="0" err="1" smtClean="0">
                <a:solidFill>
                  <a:srgbClr val="990000"/>
                </a:solidFill>
              </a:rPr>
              <a:t>cho</a:t>
            </a:r>
            <a:r>
              <a:rPr lang="en-US" sz="5400" b="1" dirty="0" smtClean="0">
                <a:solidFill>
                  <a:srgbClr val="990000"/>
                </a:solidFill>
              </a:rPr>
              <a:t> </a:t>
            </a:r>
            <a:r>
              <a:rPr lang="en-US" sz="5400" b="1" dirty="0" err="1" smtClean="0">
                <a:solidFill>
                  <a:srgbClr val="990000"/>
                </a:solidFill>
              </a:rPr>
              <a:t>muôn</a:t>
            </a:r>
            <a:r>
              <a:rPr lang="en-US" sz="5400" b="1" dirty="0" smtClean="0">
                <a:solidFill>
                  <a:srgbClr val="990000"/>
                </a:solidFill>
              </a:rPr>
              <a:t> </a:t>
            </a:r>
            <a:r>
              <a:rPr lang="en-US" sz="5400" b="1" dirty="0" err="1" smtClean="0">
                <a:solidFill>
                  <a:srgbClr val="990000"/>
                </a:solidFill>
              </a:rPr>
              <a:t>dân</a:t>
            </a:r>
            <a:r>
              <a:rPr lang="en-US" sz="5400" b="1" dirty="0" smtClean="0">
                <a:solidFill>
                  <a:srgbClr val="990000"/>
                </a:solidFill>
              </a:rPr>
              <a:t>, </a:t>
            </a:r>
            <a:r>
              <a:rPr lang="en-US" sz="5400" b="1" dirty="0" err="1" smtClean="0">
                <a:solidFill>
                  <a:srgbClr val="990000"/>
                </a:solidFill>
              </a:rPr>
              <a:t>và</a:t>
            </a:r>
            <a:r>
              <a:rPr lang="en-US" sz="5400" b="1" dirty="0" smtClean="0">
                <a:solidFill>
                  <a:srgbClr val="990000"/>
                </a:solidFill>
              </a:rPr>
              <a:t> </a:t>
            </a:r>
            <a:r>
              <a:rPr lang="en-US" sz="5400" b="1" dirty="0" err="1" smtClean="0">
                <a:solidFill>
                  <a:srgbClr val="990000"/>
                </a:solidFill>
              </a:rPr>
              <a:t>đây</a:t>
            </a:r>
            <a:r>
              <a:rPr lang="en-US" sz="5400" b="1" dirty="0" smtClean="0">
                <a:solidFill>
                  <a:srgbClr val="990000"/>
                </a:solidFill>
              </a:rPr>
              <a:t> </a:t>
            </a:r>
            <a:r>
              <a:rPr lang="en-US" sz="5400" b="1" dirty="0" err="1" smtClean="0">
                <a:solidFill>
                  <a:srgbClr val="990000"/>
                </a:solidFill>
              </a:rPr>
              <a:t>Thầy</a:t>
            </a:r>
            <a:r>
              <a:rPr lang="en-US" sz="5400" b="1" dirty="0" smtClean="0">
                <a:solidFill>
                  <a:srgbClr val="990000"/>
                </a:solidFill>
              </a:rPr>
              <a:t> ở </a:t>
            </a:r>
            <a:r>
              <a:rPr lang="en-US" sz="5400" b="1" dirty="0" err="1" smtClean="0">
                <a:solidFill>
                  <a:srgbClr val="990000"/>
                </a:solidFill>
              </a:rPr>
              <a:t>cùng</a:t>
            </a:r>
            <a:r>
              <a:rPr lang="en-US" sz="5400" b="1" dirty="0" smtClean="0">
                <a:solidFill>
                  <a:srgbClr val="990000"/>
                </a:solidFill>
              </a:rPr>
              <a:t> </a:t>
            </a:r>
            <a:r>
              <a:rPr lang="en-US" sz="5400" b="1" dirty="0" err="1" smtClean="0">
                <a:solidFill>
                  <a:srgbClr val="990000"/>
                </a:solidFill>
              </a:rPr>
              <a:t>các</a:t>
            </a:r>
            <a:r>
              <a:rPr lang="en-US" sz="5400" b="1" dirty="0" smtClean="0">
                <a:solidFill>
                  <a:srgbClr val="990000"/>
                </a:solidFill>
              </a:rPr>
              <a:t> con </a:t>
            </a:r>
            <a:r>
              <a:rPr lang="en-US" sz="5400" b="1" dirty="0" err="1" smtClean="0">
                <a:solidFill>
                  <a:srgbClr val="990000"/>
                </a:solidFill>
              </a:rPr>
              <a:t>mọi</a:t>
            </a:r>
            <a:r>
              <a:rPr lang="en-US" sz="5400" b="1" dirty="0" smtClean="0">
                <a:solidFill>
                  <a:srgbClr val="990000"/>
                </a:solidFill>
              </a:rPr>
              <a:t> </a:t>
            </a:r>
            <a:r>
              <a:rPr lang="en-US" sz="5400" b="1" dirty="0" err="1" smtClean="0">
                <a:solidFill>
                  <a:srgbClr val="990000"/>
                </a:solidFill>
              </a:rPr>
              <a:t>ngày</a:t>
            </a:r>
            <a:r>
              <a:rPr lang="en-US" sz="5400" b="1" dirty="0" smtClean="0">
                <a:solidFill>
                  <a:srgbClr val="990000"/>
                </a:solidFill>
              </a:rPr>
              <a:t> </a:t>
            </a:r>
            <a:r>
              <a:rPr lang="en-US" sz="5400" b="1" dirty="0" err="1" smtClean="0">
                <a:solidFill>
                  <a:srgbClr val="990000"/>
                </a:solidFill>
              </a:rPr>
              <a:t>cho</a:t>
            </a:r>
            <a:r>
              <a:rPr lang="en-US" sz="5400" b="1" dirty="0" smtClean="0">
                <a:solidFill>
                  <a:srgbClr val="990000"/>
                </a:solidFill>
              </a:rPr>
              <a:t> </a:t>
            </a:r>
            <a:r>
              <a:rPr lang="en-US" sz="5400" b="1" dirty="0" err="1" smtClean="0">
                <a:solidFill>
                  <a:srgbClr val="990000"/>
                </a:solidFill>
              </a:rPr>
              <a:t>đến</a:t>
            </a:r>
            <a:r>
              <a:rPr lang="en-US" sz="5400" b="1" dirty="0" smtClean="0">
                <a:solidFill>
                  <a:srgbClr val="990000"/>
                </a:solidFill>
              </a:rPr>
              <a:t> </a:t>
            </a:r>
            <a:r>
              <a:rPr lang="en-US" sz="5400" b="1" dirty="0" err="1" smtClean="0">
                <a:solidFill>
                  <a:srgbClr val="990000"/>
                </a:solidFill>
              </a:rPr>
              <a:t>tận</a:t>
            </a:r>
            <a:r>
              <a:rPr lang="en-US" sz="5400" b="1" dirty="0" smtClean="0">
                <a:solidFill>
                  <a:srgbClr val="990000"/>
                </a:solidFill>
              </a:rPr>
              <a:t> </a:t>
            </a:r>
            <a:r>
              <a:rPr lang="en-US" sz="5400" b="1" dirty="0" err="1" smtClean="0">
                <a:solidFill>
                  <a:srgbClr val="990000"/>
                </a:solidFill>
              </a:rPr>
              <a:t>thế</a:t>
            </a:r>
            <a:r>
              <a:rPr lang="en-US" sz="5400" b="1" dirty="0" smtClean="0">
                <a:solidFill>
                  <a:srgbClr val="990000"/>
                </a:solidFill>
              </a:rPr>
              <a:t>. </a:t>
            </a:r>
            <a:r>
              <a:rPr lang="en-US" sz="4800" b="1" dirty="0" smtClean="0">
                <a:solidFill>
                  <a:srgbClr val="002060"/>
                </a:solidFill>
              </a:rPr>
              <a:t>Alleluia …</a:t>
            </a:r>
            <a:endParaRPr lang="en-US" sz="4800" b="1" dirty="0">
              <a:solidFill>
                <a:srgbClr val="002060"/>
              </a:solidFill>
            </a:endParaRPr>
          </a:p>
        </p:txBody>
      </p:sp>
      <p:sp>
        <p:nvSpPr>
          <p:cNvPr id="3" name="TextBox 2"/>
          <p:cNvSpPr txBox="1"/>
          <p:nvPr/>
        </p:nvSpPr>
        <p:spPr>
          <a:xfrm>
            <a:off x="0" y="1"/>
            <a:ext cx="5410200" cy="830997"/>
          </a:xfrm>
          <a:prstGeom prst="rect">
            <a:avLst/>
          </a:prstGeom>
          <a:noFill/>
        </p:spPr>
        <p:txBody>
          <a:bodyPr wrap="square" rtlCol="0">
            <a:spAutoFit/>
          </a:bodyPr>
          <a:lstStyle/>
          <a:p>
            <a:r>
              <a:rPr lang="en-US" sz="4800" b="1" dirty="0">
                <a:solidFill>
                  <a:srgbClr val="002060"/>
                </a:solidFill>
              </a:rPr>
              <a:t>Alleluia - Alleluia:</a:t>
            </a:r>
          </a:p>
        </p:txBody>
      </p:sp>
    </p:spTree>
    <p:extLst>
      <p:ext uri="{BB962C8B-B14F-4D97-AF65-F5344CB8AC3E}">
        <p14:creationId xmlns:p14="http://schemas.microsoft.com/office/powerpoint/2010/main" val="15753902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990000"/>
                </a:solidFill>
                <a:effectLst/>
                <a:latin typeface="+mj-lt"/>
                <a:cs typeface="Times New Roman" pitchFamily="18" charset="0"/>
              </a:rPr>
              <a:t>Tôi</a:t>
            </a:r>
            <a:r>
              <a:rPr lang="en-US" sz="6600" b="1" dirty="0">
                <a:solidFill>
                  <a:srgbClr val="990000"/>
                </a:solidFill>
                <a:effectLst/>
                <a:latin typeface="+mj-lt"/>
                <a:cs typeface="Times New Roman" pitchFamily="18" charset="0"/>
              </a:rPr>
              <a:t> tin </a:t>
            </a:r>
            <a:r>
              <a:rPr lang="en-US" sz="6600" b="1" dirty="0" err="1">
                <a:solidFill>
                  <a:srgbClr val="990000"/>
                </a:solidFill>
                <a:effectLst/>
                <a:latin typeface="+mj-lt"/>
                <a:cs typeface="Times New Roman" pitchFamily="18" charset="0"/>
              </a:rPr>
              <a:t>kính</a:t>
            </a:r>
            <a:r>
              <a:rPr lang="en-US" sz="6600" b="1" dirty="0">
                <a:solidFill>
                  <a:srgbClr val="990000"/>
                </a:solidFill>
                <a:effectLst/>
                <a:latin typeface="+mj-lt"/>
                <a:cs typeface="Times New Roman" pitchFamily="18" charset="0"/>
              </a:rPr>
              <a:t> </a:t>
            </a:r>
            <a:r>
              <a:rPr lang="en-US" sz="6600" b="1" dirty="0" err="1">
                <a:solidFill>
                  <a:srgbClr val="990000"/>
                </a:solidFill>
                <a:effectLst/>
                <a:latin typeface="+mj-lt"/>
                <a:cs typeface="Times New Roman" pitchFamily="18" charset="0"/>
              </a:rPr>
              <a:t>một</a:t>
            </a:r>
            <a:r>
              <a:rPr lang="en-US" sz="6600" b="1" dirty="0">
                <a:solidFill>
                  <a:srgbClr val="990000"/>
                </a:solidFill>
                <a:effectLst/>
                <a:latin typeface="+mj-lt"/>
                <a:cs typeface="Times New Roman" pitchFamily="18" charset="0"/>
              </a:rPr>
              <a:t> </a:t>
            </a:r>
            <a:r>
              <a:rPr lang="en-US" sz="6600" b="1" dirty="0" err="1">
                <a:solidFill>
                  <a:srgbClr val="990000"/>
                </a:solidFill>
                <a:effectLst/>
                <a:latin typeface="+mj-lt"/>
                <a:cs typeface="Times New Roman" pitchFamily="18" charset="0"/>
              </a:rPr>
              <a:t>Chúa</a:t>
            </a:r>
            <a:r>
              <a:rPr lang="en-US" sz="6600" b="1" dirty="0">
                <a:solidFill>
                  <a:srgbClr val="990000"/>
                </a:solidFill>
                <a:effectLst/>
                <a:latin typeface="+mj-lt"/>
                <a:cs typeface="Times New Roman" pitchFamily="18" charset="0"/>
              </a:rPr>
              <a:t> </a:t>
            </a:r>
            <a:r>
              <a:rPr lang="en-US" sz="6600" b="1" dirty="0" err="1">
                <a:solidFill>
                  <a:srgbClr val="990000"/>
                </a:solidFill>
                <a:effectLst/>
                <a:latin typeface="+mj-lt"/>
                <a:cs typeface="Times New Roman" pitchFamily="18" charset="0"/>
              </a:rPr>
              <a:t>Giêsu</a:t>
            </a:r>
            <a:r>
              <a:rPr lang="en-US" sz="6600" b="1" dirty="0">
                <a:solidFill>
                  <a:srgbClr val="990000"/>
                </a:solidFill>
                <a:effectLst/>
                <a:latin typeface="+mj-lt"/>
                <a:cs typeface="Times New Roman" pitchFamily="18" charset="0"/>
              </a:rPr>
              <a:t> </a:t>
            </a:r>
            <a:r>
              <a:rPr lang="en-US" sz="6600" b="1" dirty="0" err="1">
                <a:solidFill>
                  <a:srgbClr val="990000"/>
                </a:solidFill>
                <a:effectLst/>
                <a:latin typeface="+mj-lt"/>
                <a:cs typeface="Times New Roman" pitchFamily="18" charset="0"/>
              </a:rPr>
              <a:t>Kitô</a:t>
            </a:r>
            <a:r>
              <a:rPr lang="en-US" sz="6600" b="1" dirty="0">
                <a:solidFill>
                  <a:srgbClr val="990000"/>
                </a:solidFill>
                <a:effectLst/>
                <a:latin typeface="+mj-lt"/>
                <a:cs typeface="Times New Roman" pitchFamily="18" charset="0"/>
              </a:rPr>
              <a:t>, Con </a:t>
            </a:r>
            <a:r>
              <a:rPr lang="en-US" sz="6600" b="1" dirty="0" err="1">
                <a:solidFill>
                  <a:srgbClr val="990000"/>
                </a:solidFill>
                <a:effectLst/>
                <a:latin typeface="+mj-lt"/>
                <a:cs typeface="Times New Roman" pitchFamily="18" charset="0"/>
              </a:rPr>
              <a:t>Một</a:t>
            </a:r>
            <a:r>
              <a:rPr lang="en-US" sz="6600" b="1" dirty="0">
                <a:solidFill>
                  <a:srgbClr val="990000"/>
                </a:solidFill>
                <a:effectLst/>
                <a:latin typeface="+mj-lt"/>
                <a:cs typeface="Times New Roman" pitchFamily="18" charset="0"/>
              </a:rPr>
              <a:t> </a:t>
            </a:r>
            <a:r>
              <a:rPr lang="en-US" sz="6600" b="1" dirty="0" err="1">
                <a:solidFill>
                  <a:srgbClr val="990000"/>
                </a:solidFill>
                <a:effectLst/>
                <a:latin typeface="+mj-lt"/>
                <a:cs typeface="Times New Roman" pitchFamily="18" charset="0"/>
              </a:rPr>
              <a:t>Thiên</a:t>
            </a:r>
            <a:r>
              <a:rPr lang="en-US" sz="6600" b="1" dirty="0">
                <a:solidFill>
                  <a:srgbClr val="990000"/>
                </a:solidFill>
                <a:effectLst/>
                <a:latin typeface="+mj-lt"/>
                <a:cs typeface="Times New Roman" pitchFamily="18" charset="0"/>
              </a:rPr>
              <a:t> </a:t>
            </a:r>
            <a:r>
              <a:rPr lang="en-US" sz="6600" b="1" dirty="0" err="1">
                <a:solidFill>
                  <a:srgbClr val="990000"/>
                </a:solidFill>
                <a:effectLst/>
                <a:latin typeface="+mj-lt"/>
                <a:cs typeface="Times New Roman" pitchFamily="18" charset="0"/>
              </a:rPr>
              <a:t>Chúa</a:t>
            </a:r>
            <a:r>
              <a:rPr lang="en-US" sz="6600" b="1" dirty="0">
                <a:solidFill>
                  <a:srgbClr val="990000"/>
                </a:solidFill>
                <a:effectLst/>
                <a:latin typeface="+mj-lt"/>
                <a:cs typeface="Times New Roman" pitchFamily="18" charset="0"/>
              </a:rPr>
              <a:t>, </a:t>
            </a:r>
            <a:r>
              <a:rPr lang="vi-VN" sz="6600" b="1" dirty="0">
                <a:solidFill>
                  <a:srgbClr val="990000"/>
                </a:solidFill>
                <a:effectLst/>
                <a:latin typeface="+mj-lt"/>
                <a:cs typeface="Times New Roman" pitchFamily="18" charset="0"/>
              </a:rPr>
              <a:t>Sinh bởi Đức Chúa Cha từ trước muôn đời. </a:t>
            </a:r>
            <a:endParaRPr lang="en-US" sz="66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990000"/>
                </a:solidFill>
                <a:effectLst/>
                <a:latin typeface="+mj-lt"/>
                <a:cs typeface="Times New Roman" pitchFamily="18" charset="0"/>
              </a:rPr>
              <a:t>Người là Thiên Chúa bởi Thiên Chúa, Ánh Sáng bởi Ánh Sáng,</a:t>
            </a:r>
            <a:r>
              <a:rPr lang="en-US" sz="6600" b="1" dirty="0">
                <a:solidFill>
                  <a:srgbClr val="990000"/>
                </a:solidFill>
                <a:effectLst/>
                <a:latin typeface="+mj-lt"/>
                <a:cs typeface="Times New Roman" pitchFamily="18" charset="0"/>
              </a:rPr>
              <a:t> </a:t>
            </a:r>
            <a:r>
              <a:rPr lang="en-US" sz="6600" b="1" dirty="0" err="1">
                <a:solidFill>
                  <a:srgbClr val="990000"/>
                </a:solidFill>
                <a:effectLst/>
                <a:latin typeface="+mj-lt"/>
                <a:cs typeface="Times New Roman" pitchFamily="18" charset="0"/>
              </a:rPr>
              <a:t>Thiên</a:t>
            </a:r>
            <a:r>
              <a:rPr lang="en-US" sz="6600" b="1" dirty="0">
                <a:solidFill>
                  <a:srgbClr val="990000"/>
                </a:solidFill>
                <a:effectLst/>
                <a:latin typeface="+mj-lt"/>
                <a:cs typeface="Times New Roman" pitchFamily="18" charset="0"/>
              </a:rPr>
              <a:t> </a:t>
            </a:r>
            <a:r>
              <a:rPr lang="en-US" sz="6600" b="1" dirty="0" err="1">
                <a:solidFill>
                  <a:srgbClr val="990000"/>
                </a:solidFill>
                <a:effectLst/>
                <a:latin typeface="+mj-lt"/>
                <a:cs typeface="Times New Roman" pitchFamily="18" charset="0"/>
              </a:rPr>
              <a:t>Chúa</a:t>
            </a:r>
            <a:r>
              <a:rPr lang="en-US" sz="6600" b="1" dirty="0">
                <a:solidFill>
                  <a:srgbClr val="990000"/>
                </a:solidFill>
                <a:effectLst/>
                <a:latin typeface="+mj-lt"/>
                <a:cs typeface="Times New Roman" pitchFamily="18" charset="0"/>
              </a:rPr>
              <a:t> </a:t>
            </a:r>
            <a:r>
              <a:rPr lang="en-US" sz="6600" b="1" dirty="0" err="1">
                <a:solidFill>
                  <a:srgbClr val="990000"/>
                </a:solidFill>
                <a:effectLst/>
                <a:latin typeface="+mj-lt"/>
                <a:cs typeface="Times New Roman" pitchFamily="18" charset="0"/>
              </a:rPr>
              <a:t>thật</a:t>
            </a:r>
            <a:r>
              <a:rPr lang="en-US" sz="6600" b="1" dirty="0">
                <a:solidFill>
                  <a:srgbClr val="990000"/>
                </a:solidFill>
                <a:effectLst/>
                <a:latin typeface="+mj-lt"/>
                <a:cs typeface="Times New Roman" pitchFamily="18" charset="0"/>
              </a:rPr>
              <a:t> </a:t>
            </a:r>
            <a:r>
              <a:rPr lang="en-US" sz="6600" b="1" dirty="0" err="1">
                <a:solidFill>
                  <a:srgbClr val="990000"/>
                </a:solidFill>
                <a:effectLst/>
                <a:latin typeface="+mj-lt"/>
                <a:cs typeface="Times New Roman" pitchFamily="18" charset="0"/>
              </a:rPr>
              <a:t>bởi</a:t>
            </a:r>
            <a:r>
              <a:rPr lang="en-US" sz="6600" b="1" dirty="0">
                <a:solidFill>
                  <a:srgbClr val="990000"/>
                </a:solidFill>
                <a:effectLst/>
                <a:latin typeface="+mj-lt"/>
                <a:cs typeface="Times New Roman" pitchFamily="18" charset="0"/>
              </a:rPr>
              <a:t> </a:t>
            </a:r>
            <a:r>
              <a:rPr lang="en-US" sz="6600" b="1" dirty="0" err="1">
                <a:solidFill>
                  <a:srgbClr val="990000"/>
                </a:solidFill>
                <a:effectLst/>
                <a:latin typeface="+mj-lt"/>
                <a:cs typeface="Times New Roman" pitchFamily="18" charset="0"/>
              </a:rPr>
              <a:t>Thiên</a:t>
            </a:r>
            <a:r>
              <a:rPr lang="en-US" sz="6600" b="1" dirty="0">
                <a:solidFill>
                  <a:srgbClr val="990000"/>
                </a:solidFill>
                <a:effectLst/>
                <a:latin typeface="+mj-lt"/>
                <a:cs typeface="Times New Roman" pitchFamily="18" charset="0"/>
              </a:rPr>
              <a:t> </a:t>
            </a:r>
            <a:r>
              <a:rPr lang="en-US" sz="6600" b="1" dirty="0" err="1">
                <a:solidFill>
                  <a:srgbClr val="990000"/>
                </a:solidFill>
                <a:effectLst/>
                <a:latin typeface="+mj-lt"/>
                <a:cs typeface="Times New Roman" pitchFamily="18" charset="0"/>
              </a:rPr>
              <a:t>Chúa</a:t>
            </a:r>
            <a:r>
              <a:rPr lang="en-US" sz="6600" b="1" dirty="0">
                <a:solidFill>
                  <a:srgbClr val="990000"/>
                </a:solidFill>
                <a:effectLst/>
                <a:latin typeface="+mj-lt"/>
                <a:cs typeface="Times New Roman" pitchFamily="18" charset="0"/>
              </a:rPr>
              <a:t> </a:t>
            </a:r>
            <a:r>
              <a:rPr lang="en-US" sz="6600" b="1" dirty="0" err="1">
                <a:solidFill>
                  <a:srgbClr val="990000"/>
                </a:solidFill>
                <a:effectLst/>
                <a:latin typeface="+mj-lt"/>
                <a:cs typeface="Times New Roman" pitchFamily="18" charset="0"/>
              </a:rPr>
              <a:t>thật</a:t>
            </a:r>
            <a:r>
              <a:rPr lang="en-US" sz="6600" b="1"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400" b="1" dirty="0">
                <a:solidFill>
                  <a:srgbClr val="990000"/>
                </a:solidFill>
                <a:effectLst/>
                <a:latin typeface="+mj-lt"/>
              </a:rPr>
              <a:t>được sinh ra mà không phải được tạo thành, đồng bản thể với Đức Chúa Cha: nhờ Người mà muôn vật được tạo thành</a:t>
            </a:r>
            <a:r>
              <a:rPr lang="vi-VN" sz="6000" b="0" dirty="0">
                <a:solidFill>
                  <a:srgbClr val="990000"/>
                </a:solidFill>
                <a:effectLst/>
                <a:latin typeface="+mj-lt"/>
              </a:rPr>
              <a:t>.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990000"/>
                </a:solidFill>
                <a:effectLst/>
                <a:latin typeface="+mj-lt"/>
              </a:rPr>
              <a:t>Vì loài người chúng ta và để cứu độ chúng ta,</a:t>
            </a:r>
            <a:r>
              <a:rPr lang="en-US" sz="7200" b="1" dirty="0">
                <a:solidFill>
                  <a:srgbClr val="990000"/>
                </a:solidFill>
                <a:effectLst/>
                <a:latin typeface="+mj-lt"/>
              </a:rPr>
              <a:t> </a:t>
            </a:r>
            <a:r>
              <a:rPr lang="vi-VN" sz="7200" b="1" dirty="0">
                <a:solidFill>
                  <a:srgbClr val="990000"/>
                </a:solidFill>
                <a:effectLst/>
                <a:latin typeface="+mj-lt"/>
                <a:cs typeface="Times New Roman" pitchFamily="18" charset="0"/>
              </a:rPr>
              <a:t>Người đã từ trời xuống thế. </a:t>
            </a:r>
            <a:endParaRPr lang="en-US" sz="72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5600" b="1"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r>
              <a:rPr lang="vi-VN" sz="6000" b="0" dirty="0">
                <a:solidFill>
                  <a:srgbClr val="990000"/>
                </a:solidFill>
                <a:effectLst/>
                <a:latin typeface="+mj-lt"/>
                <a:cs typeface="Times New Roman" pitchFamily="18" charset="0"/>
              </a:rPr>
              <a:t>.</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600" b="1"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56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800" b="1" dirty="0">
                <a:solidFill>
                  <a:srgbClr val="990000"/>
                </a:solidFill>
                <a:effectLst/>
                <a:latin typeface="+mj-lt"/>
              </a:rPr>
              <a:t>Người được phụng thờ và tôn vinh cùng với Đức Chúa Cha và Đức Chúa Con: Người đã dùng các tiên tri mà phán dạy. </a:t>
            </a:r>
            <a:endParaRPr lang="en-US" sz="58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rgbClr val="990000"/>
                </a:solidFill>
                <a:effectLst/>
                <a:latin typeface="+mj-lt"/>
              </a:rPr>
              <a:t>Tôi tin Hội Thánh duy nhất thánh thiện công giáo và tông truyền.</a:t>
            </a:r>
            <a:endParaRPr lang="en-US" sz="7200" b="1"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5400" b="0" smtClean="0">
                <a:solidFill>
                  <a:srgbClr val="A50021"/>
                </a:solidFill>
                <a:effectLst/>
                <a:latin typeface="+mn-lt"/>
                <a:cs typeface="Times New Roman" pitchFamily="18" charset="0"/>
              </a:rPr>
              <a:t>KINH TRUYỀN GIÁO</a:t>
            </a:r>
            <a:endParaRPr lang="en-US" sz="5400" b="0">
              <a:solidFill>
                <a:srgbClr val="A50021"/>
              </a:solidFill>
              <a:effectLst/>
              <a:latin typeface="+mn-lt"/>
              <a:cs typeface="Times New Roman" pitchFamily="18" charset="0"/>
            </a:endParaRPr>
          </a:p>
        </p:txBody>
      </p:sp>
    </p:spTree>
    <p:extLst>
      <p:ext uri="{BB962C8B-B14F-4D97-AF65-F5344CB8AC3E}">
        <p14:creationId xmlns:p14="http://schemas.microsoft.com/office/powerpoint/2010/main" val="438068156"/>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990000"/>
                </a:solidFill>
                <a:effectLst/>
                <a:latin typeface="+mj-lt"/>
                <a:cs typeface="Times New Roman" pitchFamily="18" charset="0"/>
              </a:rPr>
              <a:t>Tôi tuyên xưng có một Phép Rửa để tha tội. Tôi trông đợi kẻ chết sống lại và sự</a:t>
            </a:r>
            <a:r>
              <a:rPr lang="en-US" sz="6600" b="1" dirty="0">
                <a:solidFill>
                  <a:srgbClr val="990000"/>
                </a:solidFill>
                <a:effectLst/>
                <a:latin typeface="+mj-lt"/>
                <a:cs typeface="Times New Roman" pitchFamily="18" charset="0"/>
              </a:rPr>
              <a:t> </a:t>
            </a:r>
            <a:r>
              <a:rPr lang="vi-VN" sz="6600" b="1" dirty="0">
                <a:solidFill>
                  <a:srgbClr val="990000"/>
                </a:solidFill>
                <a:effectLst/>
                <a:latin typeface="+mj-lt"/>
                <a:cs typeface="Times New Roman" pitchFamily="18" charset="0"/>
              </a:rPr>
              <a:t>sống đời sau. </a:t>
            </a:r>
            <a:r>
              <a:rPr lang="vi-VN" sz="6600" b="1" dirty="0">
                <a:solidFill>
                  <a:srgbClr val="002060"/>
                </a:solidFill>
                <a:effectLst/>
                <a:latin typeface="+mj-lt"/>
                <a:cs typeface="Times New Roman" pitchFamily="18" charset="0"/>
              </a:rPr>
              <a:t>Amen.</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5250"/>
            <a:ext cx="9144000" cy="5143500"/>
          </a:xfrm>
          <a:prstGeom prst="rect">
            <a:avLst/>
          </a:prstGeom>
        </p:spPr>
      </p:pic>
    </p:spTree>
    <p:extLst>
      <p:ext uri="{BB962C8B-B14F-4D97-AF65-F5344CB8AC3E}">
        <p14:creationId xmlns:p14="http://schemas.microsoft.com/office/powerpoint/2010/main" val="4205098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10000" y="2570911"/>
            <a:ext cx="5181600" cy="1723549"/>
          </a:xfrm>
          <a:prstGeom prst="rect">
            <a:avLst/>
          </a:prstGeom>
        </p:spPr>
        <p:txBody>
          <a:bodyPr wrap="square">
            <a:spAutoFit/>
          </a:bodyPr>
          <a:lstStyle/>
          <a:p>
            <a:pPr algn="ctr"/>
            <a:r>
              <a:rPr lang="en-US" sz="6600" b="1" dirty="0" smtClean="0">
                <a:solidFill>
                  <a:srgbClr val="FFFF00"/>
                </a:solidFill>
              </a:rPr>
              <a:t>Xin </a:t>
            </a:r>
            <a:r>
              <a:rPr lang="en-US" sz="6600" b="1" dirty="0" err="1" smtClean="0">
                <a:solidFill>
                  <a:srgbClr val="FFFF00"/>
                </a:solidFill>
              </a:rPr>
              <a:t>Dâng</a:t>
            </a:r>
            <a:endParaRPr lang="en-US" sz="6600" b="1" dirty="0">
              <a:solidFill>
                <a:srgbClr val="FFFF00"/>
              </a:solidFill>
            </a:endParaRPr>
          </a:p>
          <a:p>
            <a:pPr algn="ctr"/>
            <a:r>
              <a:rPr lang="en-US" sz="4000" b="1" i="1" dirty="0" err="1" smtClean="0">
                <a:solidFill>
                  <a:schemeClr val="bg1"/>
                </a:solidFill>
              </a:rPr>
              <a:t>Ngọc</a:t>
            </a:r>
            <a:r>
              <a:rPr lang="en-US" sz="4000" b="1" i="1" dirty="0" smtClean="0">
                <a:solidFill>
                  <a:schemeClr val="bg1"/>
                </a:solidFill>
              </a:rPr>
              <a:t> </a:t>
            </a:r>
            <a:r>
              <a:rPr lang="en-US" sz="4000" b="1" i="1" dirty="0" err="1" smtClean="0">
                <a:solidFill>
                  <a:schemeClr val="bg1"/>
                </a:solidFill>
              </a:rPr>
              <a:t>Kôn</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002060"/>
                </a:solidFill>
                <a:effectLst/>
              </a:rPr>
              <a:t>Tk1:</a:t>
            </a:r>
            <a:r>
              <a:rPr lang="en-US" sz="5400" b="1" dirty="0">
                <a:solidFill>
                  <a:srgbClr val="990000"/>
                </a:solidFill>
              </a:rPr>
              <a:t> </a:t>
            </a:r>
            <a:r>
              <a:rPr lang="vi-VN" sz="5400" b="1" dirty="0">
                <a:solidFill>
                  <a:srgbClr val="A50021"/>
                </a:solidFill>
              </a:rPr>
              <a:t>Đời con như của lễ không hề ngưng như tấm bánh luôn để dâng, tình con như ánh nến luôn bừng cháy trong tình Chúa sáng như hừng đông.</a:t>
            </a:r>
            <a:endParaRPr lang="en-US" sz="5400" b="1" dirty="0">
              <a:solidFill>
                <a:srgbClr val="A5002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002060"/>
                </a:solidFill>
                <a:effectLst/>
              </a:rPr>
              <a:t>Đk</a:t>
            </a:r>
            <a:r>
              <a:rPr lang="en-US" b="1" u="sng" dirty="0">
                <a:solidFill>
                  <a:srgbClr val="002060"/>
                </a:solidFill>
                <a:effectLst/>
              </a:rPr>
              <a:t>:</a:t>
            </a:r>
            <a:r>
              <a:rPr lang="en-US" b="1" dirty="0">
                <a:solidFill>
                  <a:srgbClr val="990000"/>
                </a:solidFill>
                <a:effectLst/>
              </a:rPr>
              <a:t> </a:t>
            </a:r>
            <a:r>
              <a:rPr lang="vi-VN" b="1" dirty="0">
                <a:solidFill>
                  <a:srgbClr val="A50021"/>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b="1" dirty="0">
              <a:solidFill>
                <a:srgbClr val="A50021"/>
              </a:solidFill>
              <a:effectLst/>
            </a:endParaRPr>
          </a:p>
        </p:txBody>
      </p:sp>
    </p:spTree>
    <p:extLst>
      <p:ext uri="{BB962C8B-B14F-4D97-AF65-F5344CB8AC3E}">
        <p14:creationId xmlns:p14="http://schemas.microsoft.com/office/powerpoint/2010/main" val="1004500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002060"/>
                </a:solidFill>
                <a:effectLst/>
              </a:rPr>
              <a:t>Tk2:</a:t>
            </a:r>
            <a:r>
              <a:rPr lang="en-US" sz="5400" b="1" dirty="0">
                <a:solidFill>
                  <a:srgbClr val="990000"/>
                </a:solidFill>
                <a:effectLst/>
              </a:rPr>
              <a:t> </a:t>
            </a:r>
            <a:r>
              <a:rPr lang="vi-VN" sz="5400" b="1" dirty="0">
                <a:solidFill>
                  <a:srgbClr val="A50021"/>
                </a:solidFill>
              </a:rPr>
              <a:t>Ngài chọn con tuy không có chi là công, tay con không xứng như Ngài mong, tình con quá thiếu thốn để đền đáp như giọt nước sánh với biển </a:t>
            </a:r>
            <a:r>
              <a:rPr lang="vi-VN" sz="5400" b="1" dirty="0" smtClean="0">
                <a:solidFill>
                  <a:srgbClr val="A50021"/>
                </a:solidFill>
              </a:rPr>
              <a:t>đông</a:t>
            </a:r>
            <a:r>
              <a:rPr lang="en-US" sz="5400" b="1" dirty="0" smtClean="0">
                <a:solidFill>
                  <a:srgbClr val="A50021"/>
                </a:solidFill>
              </a:rPr>
              <a:t>.</a:t>
            </a:r>
            <a:endParaRPr lang="vi-VN" sz="5400" b="1" dirty="0">
              <a:solidFill>
                <a:srgbClr val="A50021"/>
              </a:solidFill>
            </a:endParaRPr>
          </a:p>
        </p:txBody>
      </p:sp>
    </p:spTree>
    <p:extLst>
      <p:ext uri="{BB962C8B-B14F-4D97-AF65-F5344CB8AC3E}">
        <p14:creationId xmlns:p14="http://schemas.microsoft.com/office/powerpoint/2010/main" val="2199709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002060"/>
                </a:solidFill>
                <a:effectLst/>
              </a:rPr>
              <a:t>Đk</a:t>
            </a:r>
            <a:r>
              <a:rPr lang="en-US" b="1" u="sng" dirty="0">
                <a:solidFill>
                  <a:srgbClr val="002060"/>
                </a:solidFill>
                <a:effectLst/>
              </a:rPr>
              <a:t>:</a:t>
            </a:r>
            <a:r>
              <a:rPr lang="en-US" b="1" dirty="0">
                <a:solidFill>
                  <a:srgbClr val="990000"/>
                </a:solidFill>
                <a:effectLst/>
              </a:rPr>
              <a:t> </a:t>
            </a:r>
            <a:r>
              <a:rPr lang="vi-VN" b="1" dirty="0">
                <a:solidFill>
                  <a:srgbClr val="A50021"/>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b="1" dirty="0">
              <a:solidFill>
                <a:srgbClr val="A50021"/>
              </a:solidFill>
              <a:effectLst/>
            </a:endParaRPr>
          </a:p>
        </p:txBody>
      </p:sp>
    </p:spTree>
    <p:extLst>
      <p:ext uri="{BB962C8B-B14F-4D97-AF65-F5344CB8AC3E}">
        <p14:creationId xmlns:p14="http://schemas.microsoft.com/office/powerpoint/2010/main" val="2940285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7354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99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A50021"/>
                </a:solidFill>
                <a:effectLst/>
                <a:latin typeface="+mn-lt"/>
              </a:rPr>
              <a:t>Lạy </a:t>
            </a:r>
            <a:r>
              <a:rPr lang="en-US" sz="5400" b="0" smtClean="0">
                <a:solidFill>
                  <a:srgbClr val="A50021"/>
                </a:solidFill>
                <a:effectLst/>
                <a:latin typeface="+mn-lt"/>
              </a:rPr>
              <a:t>Cha là Thiên Chúa toàn năng./ Cha yêu thương sáng tạo và cứu độ muôn loài./ Cha đã sai con một làm người ở giữa chúng con./ Người đã hy sinh chịu chết và phục sinh/ </a:t>
            </a:r>
            <a:endParaRPr lang="en-US" sz="5400" b="0">
              <a:solidFill>
                <a:srgbClr val="A50021"/>
              </a:solidFill>
              <a:effectLst/>
              <a:latin typeface="+mn-lt"/>
            </a:endParaRPr>
          </a:p>
        </p:txBody>
      </p:sp>
    </p:spTree>
    <p:extLst>
      <p:ext uri="{BB962C8B-B14F-4D97-AF65-F5344CB8AC3E}">
        <p14:creationId xmlns:p14="http://schemas.microsoft.com/office/powerpoint/2010/main" val="609273069"/>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1" dirty="0">
                <a:solidFill>
                  <a:srgbClr val="990000"/>
                </a:solidFill>
                <a:effectLst/>
              </a:rPr>
              <a:t>Ca </a:t>
            </a:r>
            <a:r>
              <a:rPr lang="en-US" sz="5400" b="1" dirty="0" err="1">
                <a:solidFill>
                  <a:srgbClr val="990000"/>
                </a:solidFill>
                <a:effectLst/>
              </a:rPr>
              <a:t>Nguyện</a:t>
            </a:r>
            <a:r>
              <a:rPr lang="en-US" sz="5400" b="1" dirty="0">
                <a:solidFill>
                  <a:srgbClr val="990000"/>
                </a:solidFill>
                <a:effectLst/>
              </a:rPr>
              <a:t> </a:t>
            </a:r>
            <a:r>
              <a:rPr lang="en-US" sz="5400" b="1" dirty="0" err="1">
                <a:solidFill>
                  <a:srgbClr val="990000"/>
                </a:solidFill>
                <a:effectLst/>
              </a:rPr>
              <a:t>Hiệp</a:t>
            </a:r>
            <a:r>
              <a:rPr lang="en-US" sz="5400" b="1" dirty="0">
                <a:solidFill>
                  <a:srgbClr val="990000"/>
                </a:solidFill>
                <a:effectLst/>
              </a:rPr>
              <a:t> </a:t>
            </a:r>
            <a:r>
              <a:rPr lang="en-US" sz="5400" b="1" dirty="0" err="1">
                <a:solidFill>
                  <a:srgbClr val="990000"/>
                </a:solidFill>
                <a:effectLst/>
              </a:rPr>
              <a:t>Lễ</a:t>
            </a:r>
            <a:r>
              <a:rPr lang="en-US" sz="6600" b="1" dirty="0">
                <a:solidFill>
                  <a:srgbClr val="990000"/>
                </a:solidFill>
                <a:effectLst/>
              </a:rPr>
              <a:t/>
            </a:r>
            <a:br>
              <a:rPr lang="en-US" sz="6600" b="1" dirty="0">
                <a:solidFill>
                  <a:srgbClr val="990000"/>
                </a:solidFill>
                <a:effectLst/>
              </a:rPr>
            </a:br>
            <a:r>
              <a:rPr lang="en-US" sz="6600" b="1" dirty="0" err="1" smtClean="0">
                <a:solidFill>
                  <a:srgbClr val="990000"/>
                </a:solidFill>
              </a:rPr>
              <a:t>Đường</a:t>
            </a:r>
            <a:r>
              <a:rPr lang="en-US" sz="6600" b="1" dirty="0" smtClean="0">
                <a:solidFill>
                  <a:srgbClr val="990000"/>
                </a:solidFill>
              </a:rPr>
              <a:t> Con </a:t>
            </a:r>
            <a:r>
              <a:rPr lang="en-US" sz="6600" b="1" dirty="0" err="1" smtClean="0">
                <a:solidFill>
                  <a:srgbClr val="990000"/>
                </a:solidFill>
              </a:rPr>
              <a:t>Đi</a:t>
            </a:r>
            <a:r>
              <a:rPr lang="en-US" sz="6000" b="1" dirty="0" smtClean="0">
                <a:solidFill>
                  <a:srgbClr val="990000"/>
                </a:solidFill>
              </a:rPr>
              <a:t/>
            </a:r>
            <a:br>
              <a:rPr lang="en-US" sz="6000" b="1" dirty="0" smtClean="0">
                <a:solidFill>
                  <a:srgbClr val="990000"/>
                </a:solidFill>
              </a:rPr>
            </a:br>
            <a:r>
              <a:rPr lang="en-US" b="1" i="1" dirty="0" err="1" smtClean="0">
                <a:solidFill>
                  <a:srgbClr val="002060"/>
                </a:solidFill>
              </a:rPr>
              <a:t>Nguyễn</a:t>
            </a:r>
            <a:r>
              <a:rPr lang="en-US" b="1" i="1" dirty="0" smtClean="0">
                <a:solidFill>
                  <a:srgbClr val="002060"/>
                </a:solidFill>
              </a:rPr>
              <a:t> </a:t>
            </a:r>
            <a:r>
              <a:rPr lang="en-US" b="1" i="1" dirty="0" err="1" smtClean="0">
                <a:solidFill>
                  <a:srgbClr val="002060"/>
                </a:solidFill>
              </a:rPr>
              <a:t>Duy</a:t>
            </a:r>
            <a:endParaRPr lang="en-US" b="1"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a:solidFill>
                  <a:srgbClr val="003300"/>
                </a:solidFill>
                <a:effectLst/>
              </a:rPr>
              <a:t>Tk1:</a:t>
            </a:r>
            <a:r>
              <a:rPr lang="en-US" sz="5400" b="1" dirty="0">
                <a:solidFill>
                  <a:srgbClr val="A50021"/>
                </a:solidFill>
                <a:effectLst/>
              </a:rPr>
              <a:t> </a:t>
            </a:r>
            <a:r>
              <a:rPr lang="vi-VN" sz="5400" b="1" dirty="0">
                <a:solidFill>
                  <a:srgbClr val="A50021"/>
                </a:solidFill>
              </a:rPr>
              <a:t> Ngài sai tôi đi vào đời, niềm tin vui gieo lòng người, Ngài sai tôi đi mọi nơi. Dù tim tôi còn băng giá, rồi mai đây sẽ nhạt nhòa tình thương yêu sẽ đậm đà.</a:t>
            </a:r>
            <a:endParaRPr lang="vi-VN" sz="5400" b="1" dirty="0">
              <a:solidFill>
                <a:srgbClr val="A5002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002060"/>
                </a:solidFill>
                <a:effectLst/>
              </a:rPr>
              <a:t>Đk</a:t>
            </a:r>
            <a:r>
              <a:rPr lang="en-US" sz="5400" b="1" u="sng" dirty="0">
                <a:solidFill>
                  <a:srgbClr val="002060"/>
                </a:solidFill>
                <a:effectLst/>
              </a:rPr>
              <a:t>:</a:t>
            </a:r>
            <a:r>
              <a:rPr lang="en-US" sz="5400" b="1" dirty="0">
                <a:solidFill>
                  <a:srgbClr val="990000"/>
                </a:solidFill>
                <a:effectLst/>
              </a:rPr>
              <a:t> </a:t>
            </a:r>
            <a:r>
              <a:rPr lang="vi-VN" sz="5400" b="1" dirty="0">
                <a:solidFill>
                  <a:srgbClr val="990000"/>
                </a:solidFill>
              </a:rPr>
              <a:t>Đường con đi Chúa ơi! Dù xa xăm vẫn vui, vì tương lai đồng lúa mới. Bước gieo trong ngậm ngùi, sẽ tươi vui gặt về, lúa thơm tho gánh đầy vai. </a:t>
            </a:r>
            <a:endParaRPr lang="en-US" sz="5400" b="1" dirty="0">
              <a:solidFill>
                <a:srgbClr val="9900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003300"/>
                </a:solidFill>
                <a:effectLst/>
              </a:rPr>
              <a:t>*:</a:t>
            </a:r>
            <a:r>
              <a:rPr lang="en-US" sz="5400" b="1" dirty="0" smtClean="0">
                <a:solidFill>
                  <a:srgbClr val="003300"/>
                </a:solidFill>
                <a:effectLst/>
              </a:rPr>
              <a:t>  </a:t>
            </a:r>
            <a:r>
              <a:rPr lang="vi-VN" sz="5400" b="1" dirty="0" smtClean="0">
                <a:solidFill>
                  <a:srgbClr val="990000"/>
                </a:solidFill>
              </a:rPr>
              <a:t>Đường </a:t>
            </a:r>
            <a:r>
              <a:rPr lang="vi-VN" sz="5400" b="1" dirty="0">
                <a:solidFill>
                  <a:srgbClr val="990000"/>
                </a:solidFill>
              </a:rPr>
              <a:t>thương yêu Chúa ơi! Là đi trong nắng tươi, rồi mai đây rừng thêm lá, núi thêm hoa ngạt ngào. Trái tim yêu dạt dào tiếng reo ca khúc nhiệm mầu.</a:t>
            </a:r>
            <a:endParaRPr lang="en-US" sz="5400" b="1" dirty="0">
              <a:solidFill>
                <a:srgbClr val="990000"/>
              </a:solidFill>
              <a:effectLst/>
            </a:endParaRPr>
          </a:p>
        </p:txBody>
      </p:sp>
    </p:spTree>
    <p:extLst>
      <p:ext uri="{BB962C8B-B14F-4D97-AF65-F5344CB8AC3E}">
        <p14:creationId xmlns:p14="http://schemas.microsoft.com/office/powerpoint/2010/main" val="2516300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a:solidFill>
                  <a:srgbClr val="002060"/>
                </a:solidFill>
                <a:effectLst/>
              </a:rPr>
              <a:t>Tk2:</a:t>
            </a:r>
            <a:r>
              <a:rPr lang="en-US" sz="5400" b="1" dirty="0">
                <a:solidFill>
                  <a:srgbClr val="990000"/>
                </a:solidFill>
                <a:effectLst/>
              </a:rPr>
              <a:t> </a:t>
            </a:r>
            <a:r>
              <a:rPr lang="vi-VN" sz="5400" b="1" dirty="0"/>
              <a:t> </a:t>
            </a:r>
            <a:r>
              <a:rPr lang="vi-VN" sz="5400" b="1" dirty="0">
                <a:solidFill>
                  <a:srgbClr val="990000"/>
                </a:solidFill>
              </a:rPr>
              <a:t>Kìa xưa con khi vào đời hồn hăng say quá đẹp ngời nở mênh mông hoa rực tươi. Dù gian nan mồ hôi thấm tình thương yêu chứa ngập lòng vẫn đi gieo Tin Mừng nồng.</a:t>
            </a:r>
            <a:endParaRPr lang="en-US" sz="5400" b="1" dirty="0">
              <a:solidFill>
                <a:srgbClr val="9900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002060"/>
                </a:solidFill>
                <a:effectLst/>
              </a:rPr>
              <a:t>Đk</a:t>
            </a:r>
            <a:r>
              <a:rPr lang="en-US" sz="5400" b="1" u="sng" dirty="0">
                <a:solidFill>
                  <a:srgbClr val="002060"/>
                </a:solidFill>
                <a:effectLst/>
              </a:rPr>
              <a:t>:</a:t>
            </a:r>
            <a:r>
              <a:rPr lang="en-US" sz="5400" b="1" dirty="0">
                <a:solidFill>
                  <a:srgbClr val="990000"/>
                </a:solidFill>
                <a:effectLst/>
              </a:rPr>
              <a:t> </a:t>
            </a:r>
            <a:r>
              <a:rPr lang="vi-VN" sz="5400" b="1" dirty="0">
                <a:solidFill>
                  <a:srgbClr val="990000"/>
                </a:solidFill>
              </a:rPr>
              <a:t>Đường con đi Chúa ơi! Dù xa xăm vẫn vui, vì tương lai đồng lúa mới. Bước gieo trong ngậm ngùi, sẽ tươi vui gặt về, lúa thơm tho gánh đầy vai. </a:t>
            </a:r>
            <a:endParaRPr lang="en-US" sz="5400" b="1" dirty="0">
              <a:solidFill>
                <a:srgbClr val="990000"/>
              </a:solidFill>
              <a:effectLst/>
            </a:endParaRPr>
          </a:p>
        </p:txBody>
      </p:sp>
    </p:spTree>
    <p:extLst>
      <p:ext uri="{BB962C8B-B14F-4D97-AF65-F5344CB8AC3E}">
        <p14:creationId xmlns:p14="http://schemas.microsoft.com/office/powerpoint/2010/main" val="1151624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003300"/>
                </a:solidFill>
                <a:effectLst/>
              </a:rPr>
              <a:t>*:</a:t>
            </a:r>
            <a:r>
              <a:rPr lang="en-US" sz="5400" b="1" dirty="0" smtClean="0">
                <a:solidFill>
                  <a:srgbClr val="003300"/>
                </a:solidFill>
                <a:effectLst/>
              </a:rPr>
              <a:t>  </a:t>
            </a:r>
            <a:r>
              <a:rPr lang="vi-VN" sz="5400" b="1" dirty="0" smtClean="0">
                <a:solidFill>
                  <a:srgbClr val="990000"/>
                </a:solidFill>
              </a:rPr>
              <a:t>Đường </a:t>
            </a:r>
            <a:r>
              <a:rPr lang="vi-VN" sz="5400" b="1" dirty="0">
                <a:solidFill>
                  <a:srgbClr val="990000"/>
                </a:solidFill>
              </a:rPr>
              <a:t>thương yêu Chúa ơi! Là đi trong nắng tươi, rồi mai đây rừng thêm lá, núi thêm hoa ngạt ngào. Trái tim yêu dạt dào tiếng reo ca khúc nhiệm mầu.</a:t>
            </a:r>
            <a:endParaRPr lang="en-US" sz="5400" b="1" dirty="0">
              <a:solidFill>
                <a:srgbClr val="990000"/>
              </a:solidFill>
              <a:effectLst/>
            </a:endParaRPr>
          </a:p>
        </p:txBody>
      </p:sp>
    </p:spTree>
    <p:extLst>
      <p:ext uri="{BB962C8B-B14F-4D97-AF65-F5344CB8AC3E}">
        <p14:creationId xmlns:p14="http://schemas.microsoft.com/office/powerpoint/2010/main" val="15705166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002060"/>
                </a:solidFill>
                <a:effectLst/>
              </a:rPr>
              <a:t>Tk3:</a:t>
            </a:r>
            <a:r>
              <a:rPr lang="en-US" sz="5400" b="1" dirty="0" smtClean="0">
                <a:solidFill>
                  <a:srgbClr val="990000"/>
                </a:solidFill>
                <a:effectLst/>
              </a:rPr>
              <a:t> </a:t>
            </a:r>
            <a:r>
              <a:rPr lang="vi-VN" sz="5400" b="1" dirty="0">
                <a:solidFill>
                  <a:srgbClr val="990000"/>
                </a:solidFill>
              </a:rPr>
              <a:t>Về muôn phương đi mọi miền liều hy sinh thân dịu hiền mà môi con mãi cười duyên. Dù bao đêm nằm không ngủ lòng hăng say vẫn tràn bờ dù gian nan con chẳng từ.</a:t>
            </a:r>
            <a:endParaRPr lang="en-US" sz="5400" b="1" dirty="0">
              <a:solidFill>
                <a:srgbClr val="990000"/>
              </a:solidFill>
              <a:effectLst/>
            </a:endParaRPr>
          </a:p>
        </p:txBody>
      </p:sp>
    </p:spTree>
    <p:extLst>
      <p:ext uri="{BB962C8B-B14F-4D97-AF65-F5344CB8AC3E}">
        <p14:creationId xmlns:p14="http://schemas.microsoft.com/office/powerpoint/2010/main" val="9568831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002060"/>
                </a:solidFill>
                <a:effectLst/>
              </a:rPr>
              <a:t>Đk</a:t>
            </a:r>
            <a:r>
              <a:rPr lang="en-US" sz="5400" b="1" u="sng" dirty="0">
                <a:solidFill>
                  <a:srgbClr val="002060"/>
                </a:solidFill>
                <a:effectLst/>
              </a:rPr>
              <a:t>:</a:t>
            </a:r>
            <a:r>
              <a:rPr lang="en-US" sz="5400" b="1" dirty="0">
                <a:solidFill>
                  <a:srgbClr val="990000"/>
                </a:solidFill>
                <a:effectLst/>
              </a:rPr>
              <a:t> </a:t>
            </a:r>
            <a:r>
              <a:rPr lang="vi-VN" sz="5400" b="1" dirty="0">
                <a:solidFill>
                  <a:srgbClr val="990000"/>
                </a:solidFill>
              </a:rPr>
              <a:t>Đường con đi Chúa ơi! Dù xa xăm vẫn vui, vì tương lai đồng lúa mới. Bước gieo trong ngậm ngùi, sẽ tươi vui gặt về, lúa thơm tho gánh đầy vai. </a:t>
            </a:r>
            <a:endParaRPr lang="en-US" sz="5400" b="1" dirty="0">
              <a:solidFill>
                <a:srgbClr val="990000"/>
              </a:solidFill>
              <a:effectLst/>
            </a:endParaRPr>
          </a:p>
        </p:txBody>
      </p:sp>
    </p:spTree>
    <p:extLst>
      <p:ext uri="{BB962C8B-B14F-4D97-AF65-F5344CB8AC3E}">
        <p14:creationId xmlns:p14="http://schemas.microsoft.com/office/powerpoint/2010/main" val="2374850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003300"/>
                </a:solidFill>
                <a:effectLst/>
              </a:rPr>
              <a:t>*:</a:t>
            </a:r>
            <a:r>
              <a:rPr lang="en-US" sz="5400" b="1" dirty="0" smtClean="0">
                <a:solidFill>
                  <a:srgbClr val="003300"/>
                </a:solidFill>
                <a:effectLst/>
              </a:rPr>
              <a:t>  </a:t>
            </a:r>
            <a:r>
              <a:rPr lang="vi-VN" sz="5400" b="1" dirty="0" smtClean="0">
                <a:solidFill>
                  <a:srgbClr val="990000"/>
                </a:solidFill>
              </a:rPr>
              <a:t>Đường </a:t>
            </a:r>
            <a:r>
              <a:rPr lang="vi-VN" sz="5400" b="1" dirty="0">
                <a:solidFill>
                  <a:srgbClr val="990000"/>
                </a:solidFill>
              </a:rPr>
              <a:t>thương yêu Chúa ơi! Là đi trong nắng tươi, rồi mai đây rừng thêm lá, núi thêm hoa ngạt ngào. Trái tim yêu dạt dào tiếng reo ca khúc nhiệm mầu.</a:t>
            </a:r>
            <a:endParaRPr lang="en-US" sz="5400" b="1" dirty="0">
              <a:solidFill>
                <a:srgbClr val="990000"/>
              </a:solidFill>
              <a:effectLst/>
            </a:endParaRPr>
          </a:p>
        </p:txBody>
      </p:sp>
    </p:spTree>
    <p:extLst>
      <p:ext uri="{BB962C8B-B14F-4D97-AF65-F5344CB8AC3E}">
        <p14:creationId xmlns:p14="http://schemas.microsoft.com/office/powerpoint/2010/main" val="399312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smtClean="0">
                <a:solidFill>
                  <a:srgbClr val="A50021"/>
                </a:solidFill>
                <a:effectLst/>
                <a:latin typeface="+mn-lt"/>
              </a:rPr>
              <a:t>Để quy tụ tất cả muôn loài vào nước Cha./ Cha đã gửi Thánh Thần đến/ Để xây dựng một cộng đồng nhân loại mới,/ biết yêu thương và hiệp nhất/ theo hình ảnh Thiên Chúa Ba Ngôi. </a:t>
            </a:r>
            <a:endParaRPr lang="en-US" sz="5000" b="0" dirty="0">
              <a:solidFill>
                <a:srgbClr val="A50021"/>
              </a:solidFill>
              <a:effectLst/>
              <a:latin typeface="+mn-lt"/>
            </a:endParaRPr>
          </a:p>
        </p:txBody>
      </p:sp>
    </p:spTree>
    <p:extLst>
      <p:ext uri="{BB962C8B-B14F-4D97-AF65-F5344CB8AC3E}">
        <p14:creationId xmlns:p14="http://schemas.microsoft.com/office/powerpoint/2010/main" val="135970139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smtClean="0">
                <a:solidFill>
                  <a:srgbClr val="002060"/>
                </a:solidFill>
                <a:effectLst/>
              </a:rPr>
              <a:t>Tk4:</a:t>
            </a:r>
            <a:r>
              <a:rPr lang="en-US" sz="5400" b="1" dirty="0" smtClean="0">
                <a:solidFill>
                  <a:srgbClr val="990000"/>
                </a:solidFill>
                <a:effectLst/>
              </a:rPr>
              <a:t> </a:t>
            </a:r>
            <a:r>
              <a:rPr lang="vi-VN" sz="5400" b="1" dirty="0" smtClean="0">
                <a:solidFill>
                  <a:srgbClr val="990000"/>
                </a:solidFill>
              </a:rPr>
              <a:t>Rồi </a:t>
            </a:r>
            <a:r>
              <a:rPr lang="vi-VN" sz="5400" b="1" dirty="0">
                <a:solidFill>
                  <a:srgbClr val="990000"/>
                </a:solidFill>
              </a:rPr>
              <a:t>hôm xưa có một ngày ngồi nghe mưa bay ngập đầy hồn tê mê rã rời vai. Hồn con như loài chim bé sợ rã cánh giữa bầu trời này thân con đã mệt nhoài.</a:t>
            </a:r>
            <a:endParaRPr lang="en-US" sz="5400" b="1" dirty="0">
              <a:solidFill>
                <a:srgbClr val="990000"/>
              </a:solidFill>
              <a:effectLst/>
            </a:endParaRPr>
          </a:p>
        </p:txBody>
      </p:sp>
    </p:spTree>
    <p:extLst>
      <p:ext uri="{BB962C8B-B14F-4D97-AF65-F5344CB8AC3E}">
        <p14:creationId xmlns:p14="http://schemas.microsoft.com/office/powerpoint/2010/main" val="35816904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002060"/>
                </a:solidFill>
                <a:effectLst/>
              </a:rPr>
              <a:t>Đk</a:t>
            </a:r>
            <a:r>
              <a:rPr lang="en-US" sz="5400" b="1" u="sng" dirty="0">
                <a:solidFill>
                  <a:srgbClr val="002060"/>
                </a:solidFill>
                <a:effectLst/>
              </a:rPr>
              <a:t>:</a:t>
            </a:r>
            <a:r>
              <a:rPr lang="en-US" sz="5400" b="1" dirty="0">
                <a:solidFill>
                  <a:srgbClr val="990000"/>
                </a:solidFill>
                <a:effectLst/>
              </a:rPr>
              <a:t> </a:t>
            </a:r>
            <a:r>
              <a:rPr lang="vi-VN" sz="5400" b="1" dirty="0">
                <a:solidFill>
                  <a:srgbClr val="990000"/>
                </a:solidFill>
              </a:rPr>
              <a:t>Đường con đi Chúa ơi! Dù xa xăm vẫn vui, vì tương lai đồng lúa mới. Bước gieo trong ngậm ngùi, sẽ tươi vui gặt về, lúa thơm tho gánh đầy vai. </a:t>
            </a:r>
            <a:endParaRPr lang="en-US" sz="5400" b="1" dirty="0">
              <a:solidFill>
                <a:srgbClr val="990000"/>
              </a:solidFill>
              <a:effectLst/>
            </a:endParaRPr>
          </a:p>
        </p:txBody>
      </p:sp>
    </p:spTree>
    <p:extLst>
      <p:ext uri="{BB962C8B-B14F-4D97-AF65-F5344CB8AC3E}">
        <p14:creationId xmlns:p14="http://schemas.microsoft.com/office/powerpoint/2010/main" val="12214671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003300"/>
                </a:solidFill>
                <a:effectLst/>
              </a:rPr>
              <a:t>*:</a:t>
            </a:r>
            <a:r>
              <a:rPr lang="en-US" sz="5400" b="1" dirty="0" smtClean="0">
                <a:solidFill>
                  <a:srgbClr val="003300"/>
                </a:solidFill>
                <a:effectLst/>
              </a:rPr>
              <a:t>  </a:t>
            </a:r>
            <a:r>
              <a:rPr lang="vi-VN" sz="5400" b="1" dirty="0" smtClean="0">
                <a:solidFill>
                  <a:srgbClr val="990000"/>
                </a:solidFill>
              </a:rPr>
              <a:t>Đường </a:t>
            </a:r>
            <a:r>
              <a:rPr lang="vi-VN" sz="5400" b="1" dirty="0">
                <a:solidFill>
                  <a:srgbClr val="990000"/>
                </a:solidFill>
              </a:rPr>
              <a:t>thương yêu Chúa ơi! Là đi trong nắng tươi, rồi mai đây rừng thêm lá, núi thêm hoa ngạt ngào. Trái tim yêu dạt dào tiếng reo ca khúc nhiệm mầu.</a:t>
            </a:r>
            <a:endParaRPr lang="en-US" sz="5400" b="1" dirty="0">
              <a:solidFill>
                <a:srgbClr val="990000"/>
              </a:solidFill>
              <a:effectLst/>
            </a:endParaRPr>
          </a:p>
        </p:txBody>
      </p:sp>
    </p:spTree>
    <p:extLst>
      <p:ext uri="{BB962C8B-B14F-4D97-AF65-F5344CB8AC3E}">
        <p14:creationId xmlns:p14="http://schemas.microsoft.com/office/powerpoint/2010/main" val="16829900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1" dirty="0">
                <a:solidFill>
                  <a:srgbClr val="990000"/>
                </a:solidFill>
                <a:effectLst/>
              </a:rPr>
              <a:t>Ca </a:t>
            </a:r>
            <a:r>
              <a:rPr lang="en-US" sz="8000" b="1" dirty="0" err="1">
                <a:solidFill>
                  <a:srgbClr val="990000"/>
                </a:solidFill>
                <a:effectLst/>
              </a:rPr>
              <a:t>Kết</a:t>
            </a:r>
            <a:r>
              <a:rPr lang="en-US" sz="8000" b="1" dirty="0">
                <a:solidFill>
                  <a:srgbClr val="990000"/>
                </a:solidFill>
                <a:effectLst/>
              </a:rPr>
              <a:t> </a:t>
            </a:r>
            <a:r>
              <a:rPr lang="en-US" sz="8000" b="1" dirty="0" err="1">
                <a:solidFill>
                  <a:srgbClr val="990000"/>
                </a:solidFill>
                <a:effectLst/>
              </a:rPr>
              <a:t>Lễ</a:t>
            </a:r>
            <a:r>
              <a:rPr lang="en-US" sz="8000" b="1" dirty="0">
                <a:solidFill>
                  <a:srgbClr val="990000"/>
                </a:solidFill>
                <a:effectLst/>
              </a:rPr>
              <a:t/>
            </a:r>
            <a:br>
              <a:rPr lang="en-US" sz="8000" b="1" dirty="0">
                <a:solidFill>
                  <a:srgbClr val="990000"/>
                </a:solidFill>
                <a:effectLst/>
              </a:rPr>
            </a:br>
            <a:r>
              <a:rPr lang="en-US" sz="6600" b="1" dirty="0" err="1" smtClean="0">
                <a:solidFill>
                  <a:srgbClr val="990000"/>
                </a:solidFill>
                <a:effectLst/>
              </a:rPr>
              <a:t>Này</a:t>
            </a:r>
            <a:r>
              <a:rPr lang="en-US" sz="6600" b="1" dirty="0" smtClean="0">
                <a:solidFill>
                  <a:srgbClr val="990000"/>
                </a:solidFill>
                <a:effectLst/>
              </a:rPr>
              <a:t> </a:t>
            </a:r>
            <a:r>
              <a:rPr lang="en-US" sz="6600" b="1" dirty="0" err="1" smtClean="0">
                <a:solidFill>
                  <a:srgbClr val="990000"/>
                </a:solidFill>
                <a:effectLst/>
              </a:rPr>
              <a:t>Chính</a:t>
            </a:r>
            <a:r>
              <a:rPr lang="en-US" sz="6600" b="1" dirty="0" smtClean="0">
                <a:solidFill>
                  <a:srgbClr val="990000"/>
                </a:solidFill>
                <a:effectLst/>
              </a:rPr>
              <a:t> </a:t>
            </a:r>
            <a:r>
              <a:rPr lang="en-US" sz="6600" b="1" dirty="0" err="1" smtClean="0">
                <a:solidFill>
                  <a:srgbClr val="990000"/>
                </a:solidFill>
                <a:effectLst/>
              </a:rPr>
              <a:t>Chúa</a:t>
            </a:r>
            <a:r>
              <a:rPr lang="en-US" sz="6600" b="1" dirty="0" smtClean="0">
                <a:solidFill>
                  <a:srgbClr val="990000"/>
                </a:solidFill>
                <a:effectLst/>
              </a:rPr>
              <a:t/>
            </a:r>
            <a:br>
              <a:rPr lang="en-US" sz="6600" b="1" dirty="0" smtClean="0">
                <a:solidFill>
                  <a:srgbClr val="990000"/>
                </a:solidFill>
                <a:effectLst/>
              </a:rPr>
            </a:br>
            <a:r>
              <a:rPr lang="en-US" b="1" i="1" dirty="0" err="1" smtClean="0">
                <a:solidFill>
                  <a:srgbClr val="003300"/>
                </a:solidFill>
              </a:rPr>
              <a:t>Phạm</a:t>
            </a:r>
            <a:r>
              <a:rPr lang="en-US" b="1" i="1" dirty="0" smtClean="0">
                <a:solidFill>
                  <a:srgbClr val="003300"/>
                </a:solidFill>
              </a:rPr>
              <a:t> </a:t>
            </a:r>
            <a:r>
              <a:rPr lang="en-US" b="1" i="1" dirty="0" err="1" smtClean="0">
                <a:solidFill>
                  <a:srgbClr val="003300"/>
                </a:solidFill>
              </a:rPr>
              <a:t>Đức</a:t>
            </a:r>
            <a:r>
              <a:rPr lang="en-US" b="1" i="1" dirty="0" smtClean="0">
                <a:solidFill>
                  <a:srgbClr val="003300"/>
                </a:solidFill>
              </a:rPr>
              <a:t> </a:t>
            </a:r>
            <a:r>
              <a:rPr lang="en-US" b="1" i="1" dirty="0" err="1" smtClean="0">
                <a:solidFill>
                  <a:srgbClr val="003300"/>
                </a:solidFill>
              </a:rPr>
              <a:t>Tuấn</a:t>
            </a:r>
            <a:endParaRPr lang="en-US" b="1" i="1" dirty="0">
              <a:solidFill>
                <a:srgbClr val="00330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002060"/>
                </a:solidFill>
                <a:effectLst/>
              </a:rPr>
              <a:t>Đk</a:t>
            </a:r>
            <a:r>
              <a:rPr lang="en-US" sz="6000" b="1" u="sng" dirty="0">
                <a:solidFill>
                  <a:srgbClr val="002060"/>
                </a:solidFill>
                <a:effectLst/>
              </a:rPr>
              <a:t>:</a:t>
            </a:r>
            <a:r>
              <a:rPr lang="en-US" sz="6000" b="1" dirty="0">
                <a:solidFill>
                  <a:srgbClr val="990000"/>
                </a:solidFill>
                <a:effectLst/>
              </a:rPr>
              <a:t> </a:t>
            </a:r>
            <a:r>
              <a:rPr lang="vi-VN" sz="6000" b="1" dirty="0">
                <a:solidFill>
                  <a:srgbClr val="990000"/>
                </a:solidFill>
              </a:rPr>
              <a:t>Này chính Chúa đã sai tôi đi. Sai tôi đi loan báo Tin Mừng. Này chính Chúa đã thánh hiến tôi. Sai tôi đi Ngài sai tôi đi</a:t>
            </a:r>
            <a:r>
              <a:rPr lang="vi-VN" sz="6000" b="1" dirty="0" smtClean="0">
                <a:solidFill>
                  <a:srgbClr val="990000"/>
                </a:solidFill>
              </a:rPr>
              <a:t>.</a:t>
            </a:r>
            <a:endParaRPr lang="vi-VN" sz="6000" b="1"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002060"/>
                </a:solidFill>
              </a:rPr>
              <a:t>Tk</a:t>
            </a:r>
            <a:r>
              <a:rPr lang="en-US" sz="6000" b="1" u="sng" dirty="0" smtClean="0">
                <a:solidFill>
                  <a:srgbClr val="002060"/>
                </a:solidFill>
                <a:effectLst/>
              </a:rPr>
              <a:t>1:</a:t>
            </a:r>
            <a:r>
              <a:rPr lang="en-US" sz="6000" b="1" dirty="0" smtClean="0">
                <a:solidFill>
                  <a:srgbClr val="990000"/>
                </a:solidFill>
                <a:effectLst/>
              </a:rPr>
              <a:t> </a:t>
            </a:r>
            <a:r>
              <a:rPr lang="vi-VN" sz="6000" b="1" dirty="0">
                <a:solidFill>
                  <a:srgbClr val="990000"/>
                </a:solidFill>
              </a:rPr>
              <a:t>Sai tôi đến với người nghèo khó. Sai tôi đến với người lao tù. Mang Tin Mừng giải thoát, Thiên Chúa đã cứu tôi.</a:t>
            </a:r>
            <a:endParaRPr lang="en-US" sz="6000" b="1"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002060"/>
                </a:solidFill>
                <a:effectLst/>
              </a:rPr>
              <a:t>Đk</a:t>
            </a:r>
            <a:r>
              <a:rPr lang="en-US" sz="6000" b="1" u="sng" dirty="0">
                <a:solidFill>
                  <a:srgbClr val="002060"/>
                </a:solidFill>
                <a:effectLst/>
              </a:rPr>
              <a:t>:</a:t>
            </a:r>
            <a:r>
              <a:rPr lang="en-US" sz="6000" b="1" dirty="0">
                <a:solidFill>
                  <a:srgbClr val="990000"/>
                </a:solidFill>
                <a:effectLst/>
              </a:rPr>
              <a:t> </a:t>
            </a:r>
            <a:r>
              <a:rPr lang="vi-VN" sz="6000" b="1" dirty="0">
                <a:solidFill>
                  <a:srgbClr val="990000"/>
                </a:solidFill>
              </a:rPr>
              <a:t>Này chính Chúa đã sai tôi đi. Sai tôi đi loan báo Tin Mừng. Này chính Chúa đã thánh hiến tôi. Sai tôi đi Ngài sai tôi đi</a:t>
            </a:r>
            <a:r>
              <a:rPr lang="vi-VN" sz="6000" b="1" dirty="0" smtClean="0">
                <a:solidFill>
                  <a:srgbClr val="990000"/>
                </a:solidFill>
              </a:rPr>
              <a:t>.</a:t>
            </a:r>
            <a:endParaRPr lang="vi-VN" sz="6000" b="1" dirty="0">
              <a:solidFill>
                <a:srgbClr val="990000"/>
              </a:solidFill>
              <a:effectLst/>
            </a:endParaRPr>
          </a:p>
        </p:txBody>
      </p:sp>
    </p:spTree>
    <p:extLst>
      <p:ext uri="{BB962C8B-B14F-4D97-AF65-F5344CB8AC3E}">
        <p14:creationId xmlns:p14="http://schemas.microsoft.com/office/powerpoint/2010/main" val="26225289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smtClean="0">
                <a:solidFill>
                  <a:srgbClr val="002060"/>
                </a:solidFill>
              </a:rPr>
              <a:t>Tk2</a:t>
            </a:r>
            <a:r>
              <a:rPr lang="en-US" sz="6600" b="1" u="sng" dirty="0" smtClean="0">
                <a:solidFill>
                  <a:srgbClr val="002060"/>
                </a:solidFill>
                <a:effectLst/>
              </a:rPr>
              <a:t>:</a:t>
            </a:r>
            <a:r>
              <a:rPr lang="en-US" sz="6600" b="1" dirty="0" smtClean="0">
                <a:solidFill>
                  <a:srgbClr val="990000"/>
                </a:solidFill>
                <a:effectLst/>
              </a:rPr>
              <a:t> </a:t>
            </a:r>
            <a:r>
              <a:rPr lang="vi-VN" sz="6600" b="1" dirty="0">
                <a:solidFill>
                  <a:srgbClr val="990000"/>
                </a:solidFill>
              </a:rPr>
              <a:t>Sai tôi đến với người than khóc. Sai tôi đến với người âu sầu. Mang Tin Mừng an ủi, Thiên Chúa đã cứu tôi. </a:t>
            </a:r>
            <a:endParaRPr lang="en-US" sz="6600" b="1" dirty="0">
              <a:solidFill>
                <a:srgbClr val="990000"/>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b="0" smtClean="0">
                <a:solidFill>
                  <a:srgbClr val="A50021"/>
                </a:solidFill>
                <a:effectLst/>
                <a:latin typeface="+mn-lt"/>
                <a:cs typeface="Times New Roman" pitchFamily="18" charset="0"/>
              </a:rPr>
              <a:t>Giờ đây,/ chúng con cảm tạ Cha/ vì hồng ân cứu độ Cha đã thương ban cho chúng con./ Xin Cha thắp lên ngọn lửa tình yêu trong tâm hồn chúng con,/ và dạy chúng con biết chiêm ngắm và bước theo Đức Ki-tô/</a:t>
            </a:r>
            <a:endParaRPr lang="en-US" sz="4800" b="0">
              <a:solidFill>
                <a:srgbClr val="A50021"/>
              </a:solidFill>
              <a:effectLst/>
              <a:latin typeface="+mn-lt"/>
              <a:cs typeface="Times New Roman" pitchFamily="18" charset="0"/>
            </a:endParaRPr>
          </a:p>
        </p:txBody>
      </p:sp>
    </p:spTree>
    <p:extLst>
      <p:ext uri="{BB962C8B-B14F-4D97-AF65-F5344CB8AC3E}">
        <p14:creationId xmlns:p14="http://schemas.microsoft.com/office/powerpoint/2010/main" val="4156525728"/>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002060"/>
                </a:solidFill>
                <a:effectLst/>
              </a:rPr>
              <a:t>Đk</a:t>
            </a:r>
            <a:r>
              <a:rPr lang="en-US" sz="6000" b="1" u="sng" dirty="0">
                <a:solidFill>
                  <a:srgbClr val="002060"/>
                </a:solidFill>
                <a:effectLst/>
              </a:rPr>
              <a:t>:</a:t>
            </a:r>
            <a:r>
              <a:rPr lang="en-US" sz="6000" b="1" dirty="0">
                <a:solidFill>
                  <a:srgbClr val="990000"/>
                </a:solidFill>
                <a:effectLst/>
              </a:rPr>
              <a:t> </a:t>
            </a:r>
            <a:r>
              <a:rPr lang="vi-VN" sz="6000" b="1" dirty="0">
                <a:solidFill>
                  <a:srgbClr val="990000"/>
                </a:solidFill>
              </a:rPr>
              <a:t>Này chính Chúa đã sai tôi đi. Sai tôi đi loan báo Tin Mừng. Này chính Chúa đã thánh hiến tôi. Sai tôi đi Ngài sai tôi đi</a:t>
            </a:r>
            <a:r>
              <a:rPr lang="vi-VN" sz="6000" b="1" dirty="0" smtClean="0">
                <a:solidFill>
                  <a:srgbClr val="990000"/>
                </a:solidFill>
              </a:rPr>
              <a:t>.</a:t>
            </a:r>
            <a:endParaRPr lang="vi-VN" sz="6000" b="1" dirty="0">
              <a:solidFill>
                <a:srgbClr val="990000"/>
              </a:solidFill>
              <a:effectLst/>
            </a:endParaRPr>
          </a:p>
        </p:txBody>
      </p:sp>
    </p:spTree>
    <p:extLst>
      <p:ext uri="{BB962C8B-B14F-4D97-AF65-F5344CB8AC3E}">
        <p14:creationId xmlns:p14="http://schemas.microsoft.com/office/powerpoint/2010/main" val="23886143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135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000" b="0" smtClean="0">
                <a:solidFill>
                  <a:srgbClr val="A50021"/>
                </a:solidFill>
                <a:effectLst/>
                <a:latin typeface="+mn-lt"/>
              </a:rPr>
              <a:t>Trên con đường loan báo Tin Mừng cho muôn dân nước,/ Xin dạy chúng con biết yêu thương và phục vụ,/ biết chia sẻ của cải tinh thần và vật chất cho người nghèo khổ và bất hạnh,/</a:t>
            </a:r>
            <a:endParaRPr lang="en-US" sz="5000" b="0">
              <a:solidFill>
                <a:srgbClr val="A50021"/>
              </a:solidFill>
              <a:effectLst/>
              <a:latin typeface="+mn-lt"/>
            </a:endParaRPr>
          </a:p>
        </p:txBody>
      </p:sp>
    </p:spTree>
    <p:extLst>
      <p:ext uri="{BB962C8B-B14F-4D97-AF65-F5344CB8AC3E}">
        <p14:creationId xmlns:p14="http://schemas.microsoft.com/office/powerpoint/2010/main" val="712364943"/>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TotalTime>
  <Words>1854</Words>
  <Application>Microsoft Office PowerPoint</Application>
  <PresentationFormat>On-screen Show (16:9)</PresentationFormat>
  <Paragraphs>88</Paragraphs>
  <Slides>81</Slides>
  <Notes>1</Notes>
  <HiddenSlides>0</HiddenSlides>
  <MMClips>0</MMClips>
  <ScaleCrop>false</ScaleCrop>
  <HeadingPairs>
    <vt:vector size="4" baseType="variant">
      <vt:variant>
        <vt:lpstr>Theme</vt:lpstr>
      </vt:variant>
      <vt:variant>
        <vt:i4>13</vt:i4>
      </vt:variant>
      <vt:variant>
        <vt:lpstr>Slide Titles</vt:lpstr>
      </vt:variant>
      <vt:variant>
        <vt:i4>81</vt:i4>
      </vt:variant>
    </vt:vector>
  </HeadingPairs>
  <TitlesOfParts>
    <vt:vector size="94" baseType="lpstr">
      <vt:lpstr>Office Theme</vt:lpstr>
      <vt:lpstr>12_Office Theme</vt:lpstr>
      <vt:lpstr>36_Default Design</vt:lpstr>
      <vt:lpstr>10_Office Theme</vt:lpstr>
      <vt:lpstr>37_Default Design</vt:lpstr>
      <vt:lpstr>6_Office Theme</vt:lpstr>
      <vt:lpstr>7_Office Theme</vt:lpstr>
      <vt:lpstr>1_Office Theme</vt:lpstr>
      <vt:lpstr>5_Office Theme</vt:lpstr>
      <vt:lpstr>4_Office Theme</vt:lpstr>
      <vt:lpstr>3_Office Theme</vt:lpstr>
      <vt:lpstr>2_Office Theme</vt:lpstr>
      <vt:lpstr>8_Office Theme</vt:lpstr>
      <vt:lpstr>PowerPoint Presentation</vt:lpstr>
      <vt:lpstr>TẬP HÁT CỘNG ĐOÀN</vt:lpstr>
      <vt:lpstr>Đk: Hãy đi rao giảng tin mừng khắp thế gian.</vt:lpstr>
      <vt:lpstr>Chúa nói: Các con hãy ra đi giảng dạy cho muôn dân, và đây Thầy ở cùng các con mọi ngày cho đến tận thế. Alleluia …</vt:lpstr>
      <vt:lpstr>KINH TRUYỀN GIÁO</vt:lpstr>
      <vt:lpstr>Lạy Cha là Thiên Chúa toàn năng./ Cha yêu thương sáng tạo và cứu độ muôn loài./ Cha đã sai con một làm người ở giữa chúng con./ Người đã hy sinh chịu chết và phục sinh/ </vt:lpstr>
      <vt:lpstr>Để quy tụ tất cả muôn loài vào nước Cha./ Cha đã gửi Thánh Thần đến/ Để xây dựng một cộng đồng nhân loại mới,/ biết yêu thương và hiệp nhất/ theo hình ảnh Thiên Chúa Ba Ngôi. </vt:lpstr>
      <vt:lpstr>Giờ đây,/ chúng con cảm tạ Cha/ vì hồng ân cứu độ Cha đã thương ban cho chúng con./ Xin Cha thắp lên ngọn lửa tình yêu trong tâm hồn chúng con,/ và dạy chúng con biết chiêm ngắm và bước theo Đức Ki-tô/</vt:lpstr>
      <vt:lpstr>Trên con đường loan báo Tin Mừng cho muôn dân nước,/ Xin dạy chúng con biết yêu thương và phục vụ,/ biết chia sẻ của cải tinh thần và vật chất cho người nghèo khổ và bất hạnh,/</vt:lpstr>
      <vt:lpstr>biết góp phần vào việc mở mang nước Cha./ Nhờ lời chuyển cầu của Đức Mẹ Maria Lavang,/ xin Cha làm cho chúng con trở nên những chứng nhân Tin Mừng,/ hôm nay và mãi mãi Amen.</vt:lpstr>
      <vt:lpstr>PowerPoint Presentation</vt:lpstr>
      <vt:lpstr>Ca Nhập Lễ Đẹp Thay Lm. Mi Trầm</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116 Chúa Nhật XXIX Thường Niên Năm A Khánh Nhật Truyền Giáo Lm. Kim Long 02 Câu </vt:lpstr>
      <vt:lpstr>Đk: Hãy đi rao giảng tin mừng khắp thế gian.</vt:lpstr>
      <vt:lpstr>Tk1: Vạn quốc hỡi mừng chúc Chúa đi, ngàn dân ơi hãy tán dương Ngài.</vt:lpstr>
      <vt:lpstr>Đk: Hãy đi rao giảng tin mừng khắp thế gian.</vt:lpstr>
      <vt:lpstr>Tk2: Vì tình Chúa mạnh mẽ thiết tha, lòng trung tín bền vững muôn đời.</vt:lpstr>
      <vt:lpstr>Đk: Hãy đi rao giảng tin mừng khắp thế gian.</vt:lpstr>
      <vt:lpstr>PowerPoint Presentation</vt:lpstr>
      <vt:lpstr>Chúa nói: Các con hãy ra đi giảng dạy cho muôn dân, và đây Thầy ở cùng các con mọi ngày cho đến tận thế.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Đời con như của lễ không hề ngưng như tấm bánh luôn để dâng, tình con như ánh nến luôn bừng cháy trong tình Chúa sáng như hừng đông.</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vt:lpstr>
      <vt:lpstr>Tk2: Ngài chọn con tuy không có chi là công, tay con không xứng như Ngài mong, tình con quá thiếu thốn để đền đáp như giọt nước sánh với biển đông.</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vt:lpstr>
      <vt:lpstr>PowerPoint Presentation</vt:lpstr>
      <vt:lpstr>PowerPoint Presentation</vt:lpstr>
      <vt:lpstr>PowerPoint Presentation</vt:lpstr>
      <vt:lpstr>Ca Nguyện Hiệp Lễ Đường Con Đi Nguyễn Duy</vt:lpstr>
      <vt:lpstr>Tk1:  Ngài sai tôi đi vào đời, niềm tin vui gieo lòng người, Ngài sai tôi đi mọi nơi. Dù tim tôi còn băng giá, rồi mai đây sẽ nhạt nhòa tình thương yêu sẽ đậm đà.</vt:lpstr>
      <vt:lpstr>Đk: Đường con đi Chúa ơi! Dù xa xăm vẫn vui, vì tương lai đồng lúa mới. Bước gieo trong ngậm ngùi, sẽ tươi vui gặt về, lúa thơm tho gánh đầy vai. </vt:lpstr>
      <vt:lpstr>*:  Đường thương yêu Chúa ơi! Là đi trong nắng tươi, rồi mai đây rừng thêm lá, núi thêm hoa ngạt ngào. Trái tim yêu dạt dào tiếng reo ca khúc nhiệm mầu.</vt:lpstr>
      <vt:lpstr>Tk2:  Kìa xưa con khi vào đời hồn hăng say quá đẹp ngời nở mênh mông hoa rực tươi. Dù gian nan mồ hôi thấm tình thương yêu chứa ngập lòng vẫn đi gieo Tin Mừng nồng.</vt:lpstr>
      <vt:lpstr>Đk: Đường con đi Chúa ơi! Dù xa xăm vẫn vui, vì tương lai đồng lúa mới. Bước gieo trong ngậm ngùi, sẽ tươi vui gặt về, lúa thơm tho gánh đầy vai. </vt:lpstr>
      <vt:lpstr>*:  Đường thương yêu Chúa ơi! Là đi trong nắng tươi, rồi mai đây rừng thêm lá, núi thêm hoa ngạt ngào. Trái tim yêu dạt dào tiếng reo ca khúc nhiệm mầu.</vt:lpstr>
      <vt:lpstr>Tk3: Về muôn phương đi mọi miền liều hy sinh thân dịu hiền mà môi con mãi cười duyên. Dù bao đêm nằm không ngủ lòng hăng say vẫn tràn bờ dù gian nan con chẳng từ.</vt:lpstr>
      <vt:lpstr>Đk: Đường con đi Chúa ơi! Dù xa xăm vẫn vui, vì tương lai đồng lúa mới. Bước gieo trong ngậm ngùi, sẽ tươi vui gặt về, lúa thơm tho gánh đầy vai. </vt:lpstr>
      <vt:lpstr>*:  Đường thương yêu Chúa ơi! Là đi trong nắng tươi, rồi mai đây rừng thêm lá, núi thêm hoa ngạt ngào. Trái tim yêu dạt dào tiếng reo ca khúc nhiệm mầu.</vt:lpstr>
      <vt:lpstr>Tk4: Rồi hôm xưa có một ngày ngồi nghe mưa bay ngập đầy hồn tê mê rã rời vai. Hồn con như loài chim bé sợ rã cánh giữa bầu trời này thân con đã mệt nhoài.</vt:lpstr>
      <vt:lpstr>Đk: Đường con đi Chúa ơi! Dù xa xăm vẫn vui, vì tương lai đồng lúa mới. Bước gieo trong ngậm ngùi, sẽ tươi vui gặt về, lúa thơm tho gánh đầy vai. </vt:lpstr>
      <vt:lpstr>*:  Đường thương yêu Chúa ơi! Là đi trong nắng tươi, rồi mai đây rừng thêm lá, núi thêm hoa ngạt ngào. Trái tim yêu dạt dào tiếng reo ca khúc nhiệm mầu.</vt:lpstr>
      <vt:lpstr>PowerPoint Presentation</vt:lpstr>
      <vt:lpstr>PowerPoint Presentation</vt:lpstr>
      <vt:lpstr>Ca Kết Lễ Này Chính Chúa Phạm Đức Tuấn</vt:lpstr>
      <vt:lpstr>Đk: Này chính Chúa đã sai tôi đi. Sai tôi đi loan báo Tin Mừng. Này chính Chúa đã thánh hiến tôi. Sai tôi đi Ngài sai tôi đi.</vt:lpstr>
      <vt:lpstr>Tk1: Sai tôi đến với người nghèo khó. Sai tôi đến với người lao tù. Mang Tin Mừng giải thoát, Thiên Chúa đã cứu tôi.</vt:lpstr>
      <vt:lpstr>Đk: Này chính Chúa đã sai tôi đi. Sai tôi đi loan báo Tin Mừng. Này chính Chúa đã thánh hiến tôi. Sai tôi đi Ngài sai tôi đi.</vt:lpstr>
      <vt:lpstr>Tk2: Sai tôi đến với người than khóc. Sai tôi đến với người âu sầu. Mang Tin Mừng an ủi, Thiên Chúa đã cứu tôi. </vt:lpstr>
      <vt:lpstr>Đk: Này chính Chúa đã sai tôi đi. Sai tôi đi loan báo Tin Mừng. Này chính Chúa đã thánh hiến tôi. Sai tôi đi Ngài sai tôi đi.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156</cp:revision>
  <dcterms:created xsi:type="dcterms:W3CDTF">2023-05-21T07:25:42Z</dcterms:created>
  <dcterms:modified xsi:type="dcterms:W3CDTF">2023-10-19T09:22:52Z</dcterms:modified>
</cp:coreProperties>
</file>