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76" r:id="rId8"/>
    <p:sldMasterId id="2147483788" r:id="rId9"/>
    <p:sldMasterId id="2147483800" r:id="rId10"/>
    <p:sldMasterId id="2147483812" r:id="rId11"/>
    <p:sldMasterId id="2147483824" r:id="rId12"/>
    <p:sldMasterId id="2147483836" r:id="rId13"/>
    <p:sldMasterId id="2147483848" r:id="rId14"/>
    <p:sldMasterId id="2147483860" r:id="rId15"/>
  </p:sldMasterIdLst>
  <p:notesMasterIdLst>
    <p:notesMasterId r:id="rId97"/>
  </p:notesMasterIdLst>
  <p:sldIdLst>
    <p:sldId id="256" r:id="rId16"/>
    <p:sldId id="359" r:id="rId17"/>
    <p:sldId id="9698" r:id="rId18"/>
    <p:sldId id="9699" r:id="rId19"/>
    <p:sldId id="9696" r:id="rId20"/>
    <p:sldId id="2146" r:id="rId21"/>
    <p:sldId id="1982" r:id="rId22"/>
    <p:sldId id="9700" r:id="rId23"/>
    <p:sldId id="1986" r:id="rId24"/>
    <p:sldId id="9703" r:id="rId25"/>
    <p:sldId id="9704" r:id="rId26"/>
    <p:sldId id="9697" r:id="rId27"/>
    <p:sldId id="9635" r:id="rId28"/>
    <p:sldId id="9636" r:id="rId29"/>
    <p:sldId id="9637" r:id="rId30"/>
    <p:sldId id="9638" r:id="rId31"/>
    <p:sldId id="9639" r:id="rId32"/>
    <p:sldId id="9640" r:id="rId33"/>
    <p:sldId id="9641" r:id="rId34"/>
    <p:sldId id="9642" r:id="rId35"/>
    <p:sldId id="9688" r:id="rId36"/>
    <p:sldId id="2361" r:id="rId37"/>
    <p:sldId id="9690" r:id="rId38"/>
    <p:sldId id="261" r:id="rId39"/>
    <p:sldId id="262" r:id="rId40"/>
    <p:sldId id="9674" r:id="rId41"/>
    <p:sldId id="9705" r:id="rId42"/>
    <p:sldId id="264" r:id="rId43"/>
    <p:sldId id="9675" r:id="rId44"/>
    <p:sldId id="9706" r:id="rId45"/>
    <p:sldId id="266" r:id="rId46"/>
    <p:sldId id="9676" r:id="rId47"/>
    <p:sldId id="9707" r:id="rId48"/>
    <p:sldId id="9689" r:id="rId49"/>
    <p:sldId id="9708" r:id="rId50"/>
    <p:sldId id="9658" r:id="rId51"/>
    <p:sldId id="9659" r:id="rId52"/>
    <p:sldId id="9644" r:id="rId53"/>
    <p:sldId id="9645" r:id="rId54"/>
    <p:sldId id="9646" r:id="rId55"/>
    <p:sldId id="9647" r:id="rId56"/>
    <p:sldId id="9648" r:id="rId57"/>
    <p:sldId id="9649" r:id="rId58"/>
    <p:sldId id="9650" r:id="rId59"/>
    <p:sldId id="9651" r:id="rId60"/>
    <p:sldId id="9652" r:id="rId61"/>
    <p:sldId id="9653" r:id="rId62"/>
    <p:sldId id="9654" r:id="rId63"/>
    <p:sldId id="9655" r:id="rId64"/>
    <p:sldId id="9656" r:id="rId65"/>
    <p:sldId id="9692" r:id="rId66"/>
    <p:sldId id="258" r:id="rId67"/>
    <p:sldId id="1134" r:id="rId68"/>
    <p:sldId id="1161" r:id="rId69"/>
    <p:sldId id="9678" r:id="rId70"/>
    <p:sldId id="1139" r:id="rId71"/>
    <p:sldId id="9553" r:id="rId72"/>
    <p:sldId id="9554" r:id="rId73"/>
    <p:sldId id="9709" r:id="rId74"/>
    <p:sldId id="9669" r:id="rId75"/>
    <p:sldId id="9716" r:id="rId76"/>
    <p:sldId id="9693" r:id="rId77"/>
    <p:sldId id="9384" r:id="rId78"/>
    <p:sldId id="2344" r:id="rId79"/>
    <p:sldId id="9683" r:id="rId80"/>
    <p:sldId id="9555" r:id="rId81"/>
    <p:sldId id="9556" r:id="rId82"/>
    <p:sldId id="9684" r:id="rId83"/>
    <p:sldId id="9710" r:id="rId84"/>
    <p:sldId id="2348" r:id="rId85"/>
    <p:sldId id="9685" r:id="rId86"/>
    <p:sldId id="9711" r:id="rId87"/>
    <p:sldId id="9691" r:id="rId88"/>
    <p:sldId id="9694" r:id="rId89"/>
    <p:sldId id="9390" r:id="rId90"/>
    <p:sldId id="2180" r:id="rId91"/>
    <p:sldId id="2182" r:id="rId92"/>
    <p:sldId id="9713" r:id="rId93"/>
    <p:sldId id="9715" r:id="rId94"/>
    <p:sldId id="9714" r:id="rId95"/>
    <p:sldId id="9695" r:id="rId9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06937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0258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7157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8431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0600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0672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69354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073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301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1987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5869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691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17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2951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969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71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81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1671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975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562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648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4230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3.xml"/></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rPr>
              <a:t>Hãy đến đây ta hãy đến đây, kính Lòng Thương Xót Chúa. Vì tình Chúa bao la trên chúng ta luôn tha thứ chan hòa đỡ nâng trên đường xa.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912322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vi-VN"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rPr>
              <a:t>Hãy </a:t>
            </a:r>
            <a:r>
              <a:rPr lang="vi-VN" sz="5000" b="1" dirty="0">
                <a:solidFill>
                  <a:srgbClr val="003399"/>
                </a:solidFill>
                <a:effectLst>
                  <a:outerShdw blurRad="38100" dist="38100" dir="2700000" algn="tl">
                    <a:srgbClr val="000000">
                      <a:alpha val="43137"/>
                    </a:srgbClr>
                  </a:outerShdw>
                </a:effectLst>
                <a:latin typeface="+mj-lt"/>
              </a:rPr>
              <a:t>đến đây ta hãy đến đây, kính Lòng Thương Xót Chúa vì tình Chúa yêu thương không bến bờ cho ai biết kính thờ biết trông chờ muôn hồng ân.</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61088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a:t>
            </a:r>
            <a:endParaRPr lang="vi-VN" sz="72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40000"/>
              </a:lnSpc>
              <a:buFontTx/>
              <a:buNone/>
            </a:pP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THÁNH VỊNH 117</a:t>
            </a:r>
          </a:p>
          <a:p>
            <a:pPr eaLnBrk="1" hangingPunct="1">
              <a:lnSpc>
                <a:spcPct val="120000"/>
              </a:lnSpc>
            </a:pP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20000"/>
              </a:lnSpc>
            </a:pPr>
            <a:r>
              <a:rPr lang="en-US" sz="5400" b="1" dirty="0" smtClean="0">
                <a:solidFill>
                  <a:srgbClr val="FF0000"/>
                </a:solidFill>
                <a:effectLst>
                  <a:outerShdw blurRad="38100" dist="38100" dir="2700000" algn="tl">
                    <a:srgbClr val="000000">
                      <a:alpha val="43137"/>
                    </a:srgbClr>
                  </a:outerShdw>
                </a:effectLst>
                <a:latin typeface="+mj-lt"/>
                <a:cs typeface="Tahoma" pitchFamily="34" charset="0"/>
              </a:rPr>
              <a:t>03 </a:t>
            </a:r>
            <a:r>
              <a:rPr lang="en-US" sz="5400" b="1" dirty="0" err="1" smtClean="0">
                <a:solidFill>
                  <a:srgbClr val="FF0000"/>
                </a:solidFill>
                <a:effectLst>
                  <a:outerShdw blurRad="38100" dist="38100" dir="2700000" algn="tl">
                    <a:srgbClr val="000000">
                      <a:alpha val="43137"/>
                    </a:srgbClr>
                  </a:outerShdw>
                </a:effectLst>
                <a:latin typeface="+mj-lt"/>
                <a:cs typeface="Tahoma" pitchFamily="34" charset="0"/>
              </a:rPr>
              <a:t>câu</a:t>
            </a:r>
            <a:endParaRPr lang="en-US" sz="5400" b="1" dirty="0">
              <a:solidFill>
                <a:srgbClr val="FF0000"/>
              </a:solidFill>
              <a:effectLst>
                <a:outerShdw blurRad="38100" dist="38100" dir="2700000" algn="tl">
                  <a:srgbClr val="000000">
                    <a:alpha val="43137"/>
                  </a:srgbClr>
                </a:outerShdw>
              </a:effectLst>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Ai tôn sợ Chúa hãy nói lên rằng: Ngàn </a:t>
            </a:r>
            <a:r>
              <a:rPr lang="en-US"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đ</a:t>
            </a:r>
            <a:r>
              <a:rPr lang="vi-VN" sz="66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4471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730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18012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5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5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826963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smtClean="0">
                <a:solidFill>
                  <a:schemeClr val="bg1"/>
                </a:solidFill>
              </a:rPr>
              <a:t>Bài</a:t>
            </a:r>
            <a:r>
              <a:rPr lang="en-US" sz="3200" dirty="0" smtClean="0">
                <a:solidFill>
                  <a:schemeClr val="bg1"/>
                </a:solidFill>
              </a:rPr>
              <a:t> </a:t>
            </a:r>
            <a:r>
              <a:rPr lang="en-US" sz="3200" dirty="0" err="1" smtClean="0">
                <a:solidFill>
                  <a:schemeClr val="bg1"/>
                </a:solidFill>
              </a:rPr>
              <a:t>Đọc</a:t>
            </a:r>
            <a:r>
              <a:rPr lang="en-US" sz="3200" dirty="0" smtClean="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smtClean="0">
              <a:solidFill>
                <a:srgbClr val="003399"/>
              </a:solidFill>
            </a:endParaRPr>
          </a:p>
          <a:p>
            <a:r>
              <a:rPr lang="vi-VN" sz="3600" dirty="0" smtClean="0">
                <a:solidFill>
                  <a:srgbClr val="003399"/>
                </a:solidFill>
              </a:rPr>
              <a:t>đều </a:t>
            </a:r>
            <a:r>
              <a:rPr lang="vi-VN" sz="3600" dirty="0">
                <a:solidFill>
                  <a:srgbClr val="003399"/>
                </a:solidFill>
              </a:rPr>
              <a:t>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-ma,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mới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mn-ea"/>
                <a:cs typeface="Times New Roman" pitchFamily="18" charset="0"/>
              </a:rPr>
              <a:t>Alleluia…Alleluia</a:t>
            </a:r>
            <a:endParaRPr kumimoji="0" lang="en-US" sz="4000" b="0" i="0" u="sng" strike="noStrike" kern="1200" cap="none" spc="0" normalizeH="0" baseline="0" noProof="0" dirty="0">
              <a:ln>
                <a:noFill/>
              </a:ln>
              <a:solidFill>
                <a:srgbClr val="FF0000"/>
              </a:solidFill>
              <a:effectLst/>
              <a:uLnTx/>
              <a:uFillTx/>
              <a:latin typeface="UTM American Sans"/>
              <a:ea typeface="+mn-ea"/>
              <a:cs typeface="+mn-cs"/>
            </a:endParaRPr>
          </a:p>
        </p:txBody>
      </p:sp>
      <p:sp>
        <p:nvSpPr>
          <p:cNvPr id="4" name="TextBox 3"/>
          <p:cNvSpPr txBox="1"/>
          <p:nvPr/>
        </p:nvSpPr>
        <p:spPr>
          <a:xfrm>
            <a:off x="0" y="4498536"/>
            <a:ext cx="91440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mn-ea"/>
                <a:cs typeface="Times New Roman" pitchFamily="18" charset="0"/>
              </a:rPr>
              <a:t>Alleluia…Alleluia</a:t>
            </a:r>
            <a:endParaRPr kumimoji="0" lang="en-US" sz="3200" b="0" i="0" u="sng" strike="noStrike" kern="1200" cap="none" spc="0" normalizeH="0" baseline="0" noProof="0" dirty="0">
              <a:ln>
                <a:noFill/>
              </a:ln>
              <a:solidFill>
                <a:srgbClr val="FF0000"/>
              </a:solidFill>
              <a:effectLst/>
              <a:uLnTx/>
              <a:uFillTx/>
              <a:latin typeface="UTM American Sans"/>
              <a:ea typeface="+mn-ea"/>
              <a:cs typeface="+mn-cs"/>
            </a:endParaRPr>
          </a:p>
        </p:txBody>
      </p:sp>
    </p:spTree>
    <p:extLst>
      <p:ext uri="{BB962C8B-B14F-4D97-AF65-F5344CB8AC3E}">
        <p14:creationId xmlns:p14="http://schemas.microsoft.com/office/powerpoint/2010/main" val="4102782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-ma,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nên</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mới</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Phúc</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những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ai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mà</a:t>
            </a:r>
            <a:r>
              <a:rPr lang="en-US" sz="6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smtClean="0">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dirty="0">
              <a:solidFill>
                <a:srgbClr val="FF0000"/>
              </a:solidFill>
            </a:endParaRPr>
          </a:p>
        </p:txBody>
      </p:sp>
    </p:spTree>
    <p:extLst>
      <p:ext uri="{BB962C8B-B14F-4D97-AF65-F5344CB8AC3E}">
        <p14:creationId xmlns:p14="http://schemas.microsoft.com/office/powerpoint/2010/main" val="215700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2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8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87692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sz="6000" b="1" dirty="0">
                <a:solidFill>
                  <a:srgbClr val="FF0000"/>
                </a:solidFill>
                <a:effectLst>
                  <a:outerShdw blurRad="38100" dist="38100" dir="2700000" algn="tl">
                    <a:srgbClr val="000000">
                      <a:alpha val="43137"/>
                    </a:srgbClr>
                  </a:outerShdw>
                </a:effectLst>
              </a:rPr>
              <a:t>HY TẾ TUYỆT VỜI</a:t>
            </a:r>
            <a:br>
              <a:rPr lang="en-US" sz="6000" b="1" dirty="0">
                <a:solidFill>
                  <a:srgbClr val="FF0000"/>
                </a:solidFill>
                <a:effectLst>
                  <a:outerShdw blurRad="38100" dist="38100" dir="2700000" algn="tl">
                    <a:srgbClr val="000000">
                      <a:alpha val="43137"/>
                    </a:srgbClr>
                  </a:outerShdw>
                </a:effectLst>
              </a:rPr>
            </a:br>
            <a:r>
              <a:rPr lang="en-US" sz="4400" b="1" dirty="0" err="1">
                <a:solidFill>
                  <a:srgbClr val="FF0000"/>
                </a:solidFill>
                <a:effectLst>
                  <a:outerShdw blurRad="38100" dist="38100" dir="2700000" algn="tl">
                    <a:srgbClr val="000000">
                      <a:alpha val="43137"/>
                    </a:srgbClr>
                  </a:outerShdw>
                </a:effectLst>
              </a:rPr>
              <a:t>Thanh</a:t>
            </a:r>
            <a:r>
              <a:rPr lang="en-US" sz="4400" b="1" dirty="0">
                <a:solidFill>
                  <a:srgbClr val="FF0000"/>
                </a:solidFill>
                <a:effectLst>
                  <a:outerShdw blurRad="38100" dist="38100" dir="2700000" algn="tl">
                    <a:srgbClr val="000000">
                      <a:alpha val="43137"/>
                    </a:srgbClr>
                  </a:outerShdw>
                </a:effectLst>
              </a:rPr>
              <a:t> </a:t>
            </a:r>
            <a:r>
              <a:rPr lang="en-US" sz="4400" b="1" dirty="0" err="1">
                <a:solidFill>
                  <a:srgbClr val="FF0000"/>
                </a:solidFill>
                <a:effectLst>
                  <a:outerShdw blurRad="38100" dist="38100" dir="2700000" algn="tl">
                    <a:srgbClr val="000000">
                      <a:alpha val="43137"/>
                    </a:srgbClr>
                  </a:outerShdw>
                </a:effectLst>
              </a:rPr>
              <a:t>Lâm</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Đoàn con dâng lên Cha này hy lễ thánh thiêng diệu huyền, là Chiên Con hy sinh, tự hiến tế để nên nguồn sống.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Đồi Canvê loang máu hôm nào, Người chịu treo trên Thánh giá cao. Rồi Phục sinh vinh thắng khải hoàn. Mở ra phúc vinh ngàn đời.</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Xin dâng Cha này lễ hy sinh giao hoà. Xin Cha thương rộng ban ân tình chan chứa. Xin dâng lên đời con tay trắng hư không. Xin dâng Cha lòng con thiết tha cậy trông.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Tựa hương thơm lan bay: Lời tha thiết khấn xin van nài. Và đôi tay giơ cao: Lòng thanh khiết con xin thề hứa.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4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Nguyện trung tín yêu Chúa không ngơi. Tình yêu thương gieo rắc muôn nơi. Làm con én loan báo tin xuân niềm vui đến khắp mọi nơi.</a:t>
            </a:r>
            <a:endParaRPr lang="en-US" altLang="en-US" sz="96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effectLst>
                  <a:outerShdw blurRad="38100" dist="38100" dir="2700000" algn="tl">
                    <a:srgbClr val="000000">
                      <a:alpha val="43137"/>
                    </a:srgbClr>
                  </a:outerShdw>
                </a:effectLst>
                <a:latin typeface="+mj-lt"/>
              </a:rPr>
              <a:t>Xin dâng Cha này lễ hy sinh giao hoà. Xin Cha thương rộng ban ân tình chan chứa. Xin dâng lên đời con tay trắng hư không. Xin dâng Cha lòng con thiết tha cậy trông.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845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5400" b="1" dirty="0" smtClean="0">
                <a:solidFill>
                  <a:srgbClr val="FF0000"/>
                </a:solidFill>
                <a:effectLst>
                  <a:outerShdw blurRad="38100" dist="38100" dir="2700000" algn="tl">
                    <a:srgbClr val="000000">
                      <a:alpha val="43137"/>
                    </a:srgbClr>
                  </a:outerShdw>
                </a:effectLst>
                <a:latin typeface="+mj-lt"/>
              </a:rPr>
              <a:t>ĐẾN VỚI LÒNG THƯƠNG XÓT</a:t>
            </a:r>
          </a:p>
          <a:p>
            <a:pPr marL="27432" indent="0" algn="ctr">
              <a:lnSpc>
                <a:spcPct val="120000"/>
              </a:lnSpc>
              <a:buNone/>
            </a:pPr>
            <a:r>
              <a:rPr lang="vi-VN"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Từ An</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23438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oAutofit/>
          </a:bodyPr>
          <a:lstStyle/>
          <a:p>
            <a:pPr marL="27432" indent="0" algn="ctr">
              <a:lnSpc>
                <a:spcPct val="120000"/>
              </a:lnSpc>
              <a:buNone/>
            </a:pP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CHÚA XÓT THƯƠNG</a:t>
            </a:r>
            <a:endParaRPr lang="en-US" sz="6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Thái Nguyên</a:t>
            </a:r>
            <a:endParaRPr lang="en-US" sz="4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2" indent="0" algn="just">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Lời thì thầm của con Chúa ơi xin Ngài thương xót. Thân con đây yếu hèn tim vẫn khô cằn phận con mỏng manh.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2" indent="0" algn="just">
              <a:buNone/>
            </a:pP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rPr>
              <a:t>Con chẳng dám nhìn lên gục đầu ăn năn sám hối. Xin tình Chúa vô bờ cho con nương nhờ tẩy sạch bợn nhơ.</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Vạn lạy Chúa xin Ngài xót thương con vì con tội lỗi yếu hèn. Vạn lạy Chúa con chỉ biết trông mong vào lòng Chúa khoan hồng xót thương.</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Từ thẳm sâu lòng con thấy luôn rất cần đến Chúa. Qua bao nhiêu ngã sa bao thói gian tà lòng con xót xa.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Xin tình Chúa rộng tha để đời con vui bước tới. Ôi tình Chúa rạng ngời cho con ca ngợi suốt đời chẳng ngơi.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Vạn lạy Chúa xin Ngài xót thương con vì con tội lỗi yếu hèn. Vạn lạy Chúa con chỉ biết trông mong vào lòng Chúa khoan hồng xót thương.</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29979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rPr>
              <a:t>Hãy đến đây ta hãy đến đây, kính Lòng Thương Xót Chúa. Vì tình Chúa bao la trên chúng ta luôn tha thứ chan hòa đỡ nâng trên đường xa.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Tìm về bên nhan Chúa thiết tha một tình yêu mến. Xin cho con nép mình bên Chúa mỗi ngày dù bao đắng cay.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Cho dù những đổi thay trọn đời con đây bám lấy. Trông cậy Chúa đêm ngày an vui khiêm  nhường sống trọn tình thương.</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rPr>
              <a:t>Vạn lạy Chúa xin Ngài xót thương con vì con tội lỗi yếu hèn. Vạn lạy Chúa con chỉ biết trông mong vào lòng Chúa khoan hồng xót thương.</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012782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000" b="1" cap="all" dirty="0">
                <a:solidFill>
                  <a:srgbClr val="FF0000"/>
                </a:solidFill>
                <a:effectLst>
                  <a:outerShdw blurRad="38100" dist="38100" dir="2700000" algn="tl">
                    <a:srgbClr val="000000">
                      <a:alpha val="43137"/>
                    </a:srgbClr>
                  </a:outerShdw>
                </a:effectLst>
              </a:rPr>
              <a:t>HÃY HÂN HOAN</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vi-VN" sz="44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Ngọc Linh</a:t>
            </a:r>
            <a:endParaRPr lang="en-US" sz="44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hân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hoan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và</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mừng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vui</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tôn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vinh</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cảm</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tạ</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Thiên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Chúa</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Vì</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Chúa</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toàn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năng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đã</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thống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trị</a:t>
            </a:r>
            <a:r>
              <a:rPr lang="en-US" sz="5400" b="1" dirty="0">
                <a:solidFill>
                  <a:srgbClr val="003399"/>
                </a:solidFill>
                <a:effectLst>
                  <a:outerShdw blurRad="38100" dist="38100" dir="2700000" algn="tl">
                    <a:srgbClr val="000000">
                      <a:alpha val="43137"/>
                    </a:srgbClr>
                  </a:outerShdw>
                </a:effectLst>
                <a:latin typeface="+mj-lt"/>
              </a:rPr>
              <a:t>. Al-le-</a:t>
            </a:r>
            <a:r>
              <a:rPr lang="en-US" sz="5400" b="1" dirty="0" err="1">
                <a:solidFill>
                  <a:srgbClr val="003399"/>
                </a:solidFill>
                <a:effectLst>
                  <a:outerShdw blurRad="38100" dist="38100" dir="2700000" algn="tl">
                    <a:srgbClr val="000000">
                      <a:alpha val="43137"/>
                    </a:srgbClr>
                  </a:outerShdw>
                </a:effectLst>
                <a:latin typeface="+mj-lt"/>
              </a:rPr>
              <a:t>lu</a:t>
            </a:r>
            <a:r>
              <a:rPr lang="en-US" sz="5400" b="1" dirty="0">
                <a:solidFill>
                  <a:srgbClr val="003399"/>
                </a:solidFill>
                <a:effectLst>
                  <a:outerShdw blurRad="38100" dist="38100" dir="2700000" algn="tl">
                    <a:srgbClr val="000000">
                      <a:alpha val="43137"/>
                    </a:srgbClr>
                  </a:outerShdw>
                </a:effectLst>
                <a:latin typeface="+mj-lt"/>
              </a:rPr>
              <a:t>-</a:t>
            </a:r>
            <a:r>
              <a:rPr lang="en-US" sz="5400" b="1" dirty="0" err="1">
                <a:solidFill>
                  <a:srgbClr val="003399"/>
                </a:solidFill>
                <a:effectLst>
                  <a:outerShdw blurRad="38100" dist="38100" dir="2700000" algn="tl">
                    <a:srgbClr val="000000">
                      <a:alpha val="43137"/>
                    </a:srgbClr>
                  </a:outerShdw>
                </a:effectLst>
                <a:latin typeface="+mj-lt"/>
              </a:rPr>
              <a:t>ia.</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514350"/>
            <a:ext cx="9144000" cy="3785652"/>
          </a:xfrm>
          <a:prstGeom prst="rect">
            <a:avLst/>
          </a:prstGeom>
        </p:spPr>
        <p:txBody>
          <a:bodyPr wrap="square" anchor="ctr">
            <a:spAutoFit/>
          </a:bodyPr>
          <a:lstStyle/>
          <a:p>
            <a:pPr algn="just"/>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Chính</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Ngài</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là</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phần</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rỗi</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của</a:t>
            </a:r>
            <a:r>
              <a:rPr lang="en-US" sz="6000" b="1" dirty="0">
                <a:solidFill>
                  <a:srgbClr val="003399"/>
                </a:solidFill>
                <a:effectLst>
                  <a:outerShdw blurRad="38100" dist="38100" dir="2700000" algn="tl">
                    <a:srgbClr val="000000">
                      <a:alpha val="43137"/>
                    </a:srgbClr>
                  </a:outerShdw>
                </a:effectLst>
                <a:latin typeface="+mj-lt"/>
              </a:rPr>
              <a:t> ta. </a:t>
            </a:r>
            <a:r>
              <a:rPr lang="en-US" sz="6000" b="1" dirty="0" err="1">
                <a:solidFill>
                  <a:srgbClr val="003399"/>
                </a:solidFill>
                <a:effectLst>
                  <a:outerShdw blurRad="38100" dist="38100" dir="2700000" algn="tl">
                    <a:srgbClr val="000000">
                      <a:alpha val="43137"/>
                    </a:srgbClr>
                  </a:outerShdw>
                </a:effectLst>
                <a:latin typeface="+mj-lt"/>
              </a:rPr>
              <a:t>Chính</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Ngài</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là</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hạnh</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phúc</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đời</a:t>
            </a:r>
            <a:r>
              <a:rPr lang="en-US" sz="6000" b="1" dirty="0">
                <a:solidFill>
                  <a:srgbClr val="003399"/>
                </a:solidFill>
                <a:effectLst>
                  <a:outerShdw blurRad="38100" dist="38100" dir="2700000" algn="tl">
                    <a:srgbClr val="000000">
                      <a:alpha val="43137"/>
                    </a:srgbClr>
                  </a:outerShdw>
                </a:effectLst>
                <a:latin typeface="+mj-lt"/>
              </a:rPr>
              <a:t> ta. </a:t>
            </a:r>
            <a:r>
              <a:rPr lang="en-US" sz="6000" b="1" dirty="0" err="1">
                <a:solidFill>
                  <a:srgbClr val="003399"/>
                </a:solidFill>
                <a:effectLst>
                  <a:outerShdw blurRad="38100" dist="38100" dir="2700000" algn="tl">
                    <a:srgbClr val="000000">
                      <a:alpha val="43137"/>
                    </a:srgbClr>
                  </a:outerShdw>
                </a:effectLst>
                <a:latin typeface="+mj-lt"/>
              </a:rPr>
              <a:t>Suôi</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nguồn</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hồng</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ân</a:t>
            </a:r>
            <a:r>
              <a:rPr lang="en-US" sz="6000" b="1" dirty="0">
                <a:solidFill>
                  <a:srgbClr val="003399"/>
                </a:solidFill>
                <a:effectLst>
                  <a:outerShdw blurRad="38100" dist="38100" dir="2700000" algn="tl">
                    <a:srgbClr val="000000">
                      <a:alpha val="43137"/>
                    </a:srgbClr>
                  </a:outerShdw>
                </a:effectLst>
                <a:latin typeface="+mj-lt"/>
              </a:rPr>
              <a:t> </a:t>
            </a:r>
            <a:r>
              <a:rPr lang="en-US" sz="6000" b="1" dirty="0" err="1">
                <a:solidFill>
                  <a:srgbClr val="003399"/>
                </a:solidFill>
                <a:effectLst>
                  <a:outerShdw blurRad="38100" dist="38100" dir="2700000" algn="tl">
                    <a:srgbClr val="000000">
                      <a:alpha val="43137"/>
                    </a:srgbClr>
                  </a:outerShdw>
                </a:effectLst>
                <a:latin typeface="+mj-lt"/>
              </a:rPr>
              <a:t>chứa</a:t>
            </a:r>
            <a:r>
              <a:rPr lang="en-US" sz="6000" b="1" dirty="0">
                <a:solidFill>
                  <a:srgbClr val="003399"/>
                </a:solidFill>
                <a:effectLst>
                  <a:outerShdw blurRad="38100" dist="38100" dir="2700000" algn="tl">
                    <a:srgbClr val="000000">
                      <a:alpha val="43137"/>
                    </a:srgbClr>
                  </a:outerShdw>
                </a:effectLst>
                <a:latin typeface="+mj-lt"/>
              </a:rPr>
              <a:t> chan.</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hân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hoan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và</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mừng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vui</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tôn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vinh</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cảm</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tạ</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Thiên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Chúa</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Vì</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Chúa</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toàn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năng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đã</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thống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trị</a:t>
            </a:r>
            <a:r>
              <a:rPr lang="en-US" sz="5400" b="1" dirty="0">
                <a:solidFill>
                  <a:srgbClr val="003399"/>
                </a:solidFill>
                <a:effectLst>
                  <a:outerShdw blurRad="38100" dist="38100" dir="2700000" algn="tl">
                    <a:srgbClr val="000000">
                      <a:alpha val="43137"/>
                    </a:srgbClr>
                  </a:outerShdw>
                </a:effectLst>
                <a:latin typeface="+mj-lt"/>
              </a:rPr>
              <a:t>. Al-le-</a:t>
            </a:r>
            <a:r>
              <a:rPr lang="en-US" sz="5400" b="1" dirty="0" err="1">
                <a:solidFill>
                  <a:srgbClr val="003399"/>
                </a:solidFill>
                <a:effectLst>
                  <a:outerShdw blurRad="38100" dist="38100" dir="2700000" algn="tl">
                    <a:srgbClr val="000000">
                      <a:alpha val="43137"/>
                    </a:srgbClr>
                  </a:outerShdw>
                </a:effectLst>
                <a:latin typeface="+mj-lt"/>
              </a:rPr>
              <a:t>lu</a:t>
            </a:r>
            <a:r>
              <a:rPr lang="en-US" sz="5400" b="1" dirty="0">
                <a:solidFill>
                  <a:srgbClr val="003399"/>
                </a:solidFill>
                <a:effectLst>
                  <a:outerShdw blurRad="38100" dist="38100" dir="2700000" algn="tl">
                    <a:srgbClr val="000000">
                      <a:alpha val="43137"/>
                    </a:srgbClr>
                  </a:outerShdw>
                </a:effectLst>
                <a:latin typeface="+mj-lt"/>
              </a:rPr>
              <a:t>-</a:t>
            </a:r>
            <a:r>
              <a:rPr lang="en-US" sz="5400" b="1" dirty="0" err="1">
                <a:solidFill>
                  <a:srgbClr val="003399"/>
                </a:solidFill>
                <a:effectLst>
                  <a:outerShdw blurRad="38100" dist="38100" dir="2700000" algn="tl">
                    <a:srgbClr val="000000">
                      <a:alpha val="43137"/>
                    </a:srgbClr>
                  </a:outerShdw>
                </a:effectLst>
                <a:latin typeface="+mj-lt"/>
              </a:rPr>
              <a:t>ia.</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9777401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 y="514350"/>
            <a:ext cx="9144000" cy="3785652"/>
          </a:xfrm>
          <a:prstGeom prst="rect">
            <a:avLst/>
          </a:prstGeom>
        </p:spPr>
        <p:txBody>
          <a:bodyPr wrap="square" anchor="ctr">
            <a:spAutoFit/>
          </a:bodyPr>
          <a:lstStyle/>
          <a:p>
            <a:pPr lvl="0" algn="just"/>
            <a:r>
              <a:rPr kumimoji="0" lang="en-US" sz="6000" b="1" i="0" u="sng"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Tk</a:t>
            </a:r>
            <a:r>
              <a:rPr kumimoji="0" lang="vi-VN" sz="60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2</a:t>
            </a:r>
            <a:r>
              <a:rPr kumimoji="0" lang="en-US" sz="60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a:t>
            </a:r>
            <a:r>
              <a:rPr kumimoji="0" lang="en-US" sz="6000" b="1" i="0" u="none" strike="noStrike" kern="1200" cap="none" spc="0" normalizeH="0" baseline="0" noProof="0" dirty="0" smtClean="0">
                <a:ln>
                  <a:noFill/>
                </a:ln>
                <a:solidFill>
                  <a:srgbClr val="003399"/>
                </a:solidFill>
                <a:effectLst>
                  <a:outerShdw blurRad="38100" dist="38100" dir="2700000" algn="tl">
                    <a:srgbClr val="000000">
                      <a:alpha val="43137"/>
                    </a:srgbClr>
                  </a:outerShdw>
                </a:effectLst>
                <a:uLnTx/>
                <a:uFillTx/>
                <a:latin typeface="UTM American Sans"/>
                <a:ea typeface="SimHei" pitchFamily="49" charset="-122"/>
                <a:cs typeface="Times New Roman" pitchFamily="18" charset="0"/>
              </a:rPr>
              <a:t> </a:t>
            </a:r>
            <a:r>
              <a:rPr kumimoji="0" lang="en-US" sz="6000" b="0" i="0" u="none" strike="noStrike" kern="1200" cap="none" spc="0" normalizeH="0" baseline="0" noProof="0" dirty="0">
                <a:ln>
                  <a:noFill/>
                </a:ln>
                <a:solidFill>
                  <a:srgbClr val="003399"/>
                </a:solidFill>
                <a:effectLst/>
                <a:uLnTx/>
                <a:uFillTx/>
                <a:latin typeface="UTM American Sans"/>
                <a:ea typeface="+mn-ea"/>
                <a:cs typeface="+mn-cs"/>
              </a:rPr>
              <a:t> </a:t>
            </a:r>
            <a:r>
              <a:rPr lang="en-US" sz="6000" b="1" dirty="0" err="1">
                <a:solidFill>
                  <a:srgbClr val="003399"/>
                </a:solidFill>
                <a:effectLst>
                  <a:outerShdw blurRad="38100" dist="38100" dir="2700000" algn="tl">
                    <a:srgbClr val="000000">
                      <a:alpha val="43137"/>
                    </a:srgbClr>
                  </a:outerShdw>
                </a:effectLst>
              </a:rPr>
              <a:t>Ngôi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Lời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chịu</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khổ</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giá</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trầm</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luân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Gánh</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chuộc</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ngàn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tội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lỗi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trần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gian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Sống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lại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ngợp</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trong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ánh</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quang</a:t>
            </a:r>
            <a:r>
              <a:rPr lang="en-US" sz="6000" b="1" dirty="0">
                <a:solidFill>
                  <a:srgbClr val="003399"/>
                </a:solidFill>
                <a:effectLst>
                  <a:outerShdw blurRad="38100" dist="38100" dir="2700000" algn="tl">
                    <a:srgbClr val="000000">
                      <a:alpha val="43137"/>
                    </a:srgbClr>
                  </a:outerShdw>
                </a:effectLst>
              </a:rPr>
              <a:t>.</a:t>
            </a:r>
            <a:endParaRPr lang="en-US" sz="9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046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vi-VN"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rPr>
              <a:t>Hãy </a:t>
            </a:r>
            <a:r>
              <a:rPr lang="vi-VN" sz="5000" b="1" dirty="0">
                <a:solidFill>
                  <a:srgbClr val="003399"/>
                </a:solidFill>
                <a:effectLst>
                  <a:outerShdw blurRad="38100" dist="38100" dir="2700000" algn="tl">
                    <a:srgbClr val="000000">
                      <a:alpha val="43137"/>
                    </a:srgbClr>
                  </a:outerShdw>
                </a:effectLst>
                <a:latin typeface="+mj-lt"/>
              </a:rPr>
              <a:t>đến đây ta hãy đến đây, kính Lòng Thương Xót Chúa vì tình Chúa yêu thương không bến bờ cho ai biết kính thờ biết trông chờ muôn hồng ân.</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629194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hân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hoan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và</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mừng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vui</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hãy</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tôn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vinh</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cảm</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tạ</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Thiên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Chúa</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Vì</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Chúa</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toàn</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năng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đã</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thống</a:t>
            </a:r>
            <a:r>
              <a:rPr lang="en-US" sz="5400" b="1" dirty="0">
                <a:solidFill>
                  <a:srgbClr val="003399"/>
                </a:solidFill>
                <a:effectLst>
                  <a:outerShdw blurRad="38100" dist="38100" dir="2700000" algn="tl">
                    <a:srgbClr val="000000">
                      <a:alpha val="43137"/>
                    </a:srgbClr>
                  </a:outerShdw>
                </a:effectLst>
                <a:latin typeface="+mj-lt"/>
              </a:rPr>
              <a:t> </a:t>
            </a:r>
            <a:r>
              <a:rPr lang="en-US" sz="5400" b="1" dirty="0" err="1">
                <a:solidFill>
                  <a:srgbClr val="003399"/>
                </a:solidFill>
                <a:effectLst>
                  <a:outerShdw blurRad="38100" dist="38100" dir="2700000" algn="tl">
                    <a:srgbClr val="000000">
                      <a:alpha val="43137"/>
                    </a:srgbClr>
                  </a:outerShdw>
                </a:effectLst>
                <a:latin typeface="+mj-lt"/>
              </a:rPr>
              <a:t>trị</a:t>
            </a:r>
            <a:r>
              <a:rPr lang="en-US" sz="5400" b="1" dirty="0">
                <a:solidFill>
                  <a:srgbClr val="003399"/>
                </a:solidFill>
                <a:effectLst>
                  <a:outerShdw blurRad="38100" dist="38100" dir="2700000" algn="tl">
                    <a:srgbClr val="000000">
                      <a:alpha val="43137"/>
                    </a:srgbClr>
                  </a:outerShdw>
                </a:effectLst>
                <a:latin typeface="+mj-lt"/>
              </a:rPr>
              <a:t>. Al-le-</a:t>
            </a:r>
            <a:r>
              <a:rPr lang="en-US" sz="5400" b="1" dirty="0" err="1">
                <a:solidFill>
                  <a:srgbClr val="003399"/>
                </a:solidFill>
                <a:effectLst>
                  <a:outerShdw blurRad="38100" dist="38100" dir="2700000" algn="tl">
                    <a:srgbClr val="000000">
                      <a:alpha val="43137"/>
                    </a:srgbClr>
                  </a:outerShdw>
                </a:effectLst>
                <a:latin typeface="+mj-lt"/>
              </a:rPr>
              <a:t>lu</a:t>
            </a:r>
            <a:r>
              <a:rPr lang="en-US" sz="5400" b="1" dirty="0">
                <a:solidFill>
                  <a:srgbClr val="003399"/>
                </a:solidFill>
                <a:effectLst>
                  <a:outerShdw blurRad="38100" dist="38100" dir="2700000" algn="tl">
                    <a:srgbClr val="000000">
                      <a:alpha val="43137"/>
                    </a:srgbClr>
                  </a:outerShdw>
                </a:effectLst>
                <a:latin typeface="+mj-lt"/>
              </a:rPr>
              <a:t>-</a:t>
            </a:r>
            <a:r>
              <a:rPr lang="en-US" sz="5400" b="1" dirty="0" err="1">
                <a:solidFill>
                  <a:srgbClr val="003399"/>
                </a:solidFill>
                <a:effectLst>
                  <a:outerShdw blurRad="38100" dist="38100" dir="2700000" algn="tl">
                    <a:srgbClr val="000000">
                      <a:alpha val="43137"/>
                    </a:srgbClr>
                  </a:outerShdw>
                </a:effectLst>
                <a:latin typeface="+mj-lt"/>
              </a:rPr>
              <a:t>ia.</a:t>
            </a:r>
            <a:endPar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8584606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rPr>
              <a:t>Hỡi những ai tâm hồn lạc trong mù tối. Hỡi những ai khó nhọc nặng gánh hai vai. Hãy đến đây khấn nguyện Lòng Thương Xót Chúa. Lạy Chúa Giêsu con tín thác nơi Ngài.</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1602</Words>
  <Application>Microsoft Office PowerPoint</Application>
  <PresentationFormat>On-screen Show (16:9)</PresentationFormat>
  <Paragraphs>113</Paragraphs>
  <Slides>81</Slides>
  <Notes>0</Notes>
  <HiddenSlides>0</HiddenSlides>
  <MMClips>0</MMClips>
  <ScaleCrop>false</ScaleCrop>
  <HeadingPairs>
    <vt:vector size="4" baseType="variant">
      <vt:variant>
        <vt:lpstr>Theme</vt:lpstr>
      </vt:variant>
      <vt:variant>
        <vt:i4>15</vt:i4>
      </vt:variant>
      <vt:variant>
        <vt:lpstr>Slide Titles</vt:lpstr>
      </vt:variant>
      <vt:variant>
        <vt:i4>81</vt:i4>
      </vt:variant>
    </vt:vector>
  </HeadingPairs>
  <TitlesOfParts>
    <vt:vector size="96" baseType="lpstr">
      <vt:lpstr>Office Theme</vt:lpstr>
      <vt:lpstr>10_Office Theme</vt:lpstr>
      <vt:lpstr>36_Default Design</vt:lpstr>
      <vt:lpstr>37_Default Design</vt:lpstr>
      <vt:lpstr>1_Office Theme</vt:lpstr>
      <vt:lpstr>2_Office Theme</vt:lpstr>
      <vt:lpstr>3_Office Theme</vt:lpstr>
      <vt:lpstr>6_Office Theme</vt:lpstr>
      <vt:lpstr>8_Office Theme</vt:lpstr>
      <vt:lpstr>9_Office Theme</vt:lpstr>
      <vt:lpstr>11_Office Theme</vt:lpstr>
      <vt:lpstr>12_Office Theme</vt:lpstr>
      <vt:lpstr>7_Office Theme</vt:lpstr>
      <vt:lpstr>4_Office Theme</vt:lpstr>
      <vt:lpstr>5_Office Theme</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89</cp:revision>
  <dcterms:created xsi:type="dcterms:W3CDTF">2021-05-09T08:36:44Z</dcterms:created>
  <dcterms:modified xsi:type="dcterms:W3CDTF">2024-04-04T14:22:45Z</dcterms:modified>
</cp:coreProperties>
</file>