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2" r:id="rId4"/>
    <p:sldMasterId id="2147483704" r:id="rId5"/>
    <p:sldMasterId id="2147483928" r:id="rId6"/>
    <p:sldMasterId id="2147484024" r:id="rId7"/>
    <p:sldMasterId id="2147484360" r:id="rId8"/>
    <p:sldMasterId id="2147484420" r:id="rId9"/>
    <p:sldMasterId id="2147484432" r:id="rId10"/>
    <p:sldMasterId id="2147484444" r:id="rId11"/>
    <p:sldMasterId id="2147484456" r:id="rId12"/>
  </p:sldMasterIdLst>
  <p:notesMasterIdLst>
    <p:notesMasterId r:id="rId86"/>
  </p:notesMasterIdLst>
  <p:sldIdLst>
    <p:sldId id="507" r:id="rId13"/>
    <p:sldId id="376" r:id="rId14"/>
    <p:sldId id="854" r:id="rId15"/>
    <p:sldId id="856" r:id="rId16"/>
    <p:sldId id="857" r:id="rId17"/>
    <p:sldId id="553" r:id="rId18"/>
    <p:sldId id="443" r:id="rId19"/>
    <p:sldId id="585" r:id="rId20"/>
    <p:sldId id="867" r:id="rId21"/>
    <p:sldId id="676" r:id="rId22"/>
    <p:sldId id="868" r:id="rId23"/>
    <p:sldId id="858" r:id="rId24"/>
    <p:sldId id="392" r:id="rId25"/>
    <p:sldId id="393" r:id="rId26"/>
    <p:sldId id="394" r:id="rId27"/>
    <p:sldId id="395" r:id="rId28"/>
    <p:sldId id="396" r:id="rId29"/>
    <p:sldId id="397" r:id="rId30"/>
    <p:sldId id="398" r:id="rId31"/>
    <p:sldId id="399" r:id="rId32"/>
    <p:sldId id="839" r:id="rId33"/>
    <p:sldId id="649" r:id="rId34"/>
    <p:sldId id="841" r:id="rId35"/>
    <p:sldId id="869" r:id="rId36"/>
    <p:sldId id="843" r:id="rId37"/>
    <p:sldId id="870" r:id="rId38"/>
    <p:sldId id="845" r:id="rId39"/>
    <p:sldId id="871" r:id="rId40"/>
    <p:sldId id="847" r:id="rId41"/>
    <p:sldId id="872" r:id="rId42"/>
    <p:sldId id="849" r:id="rId43"/>
    <p:sldId id="873" r:id="rId44"/>
    <p:sldId id="861" r:id="rId45"/>
    <p:sldId id="874" r:id="rId46"/>
    <p:sldId id="853" r:id="rId47"/>
    <p:sldId id="549" r:id="rId48"/>
    <p:sldId id="400" r:id="rId49"/>
    <p:sldId id="401" r:id="rId50"/>
    <p:sldId id="402" r:id="rId51"/>
    <p:sldId id="403" r:id="rId52"/>
    <p:sldId id="404" r:id="rId53"/>
    <p:sldId id="405" r:id="rId54"/>
    <p:sldId id="406" r:id="rId55"/>
    <p:sldId id="407" r:id="rId56"/>
    <p:sldId id="408" r:id="rId57"/>
    <p:sldId id="409" r:id="rId58"/>
    <p:sldId id="410" r:id="rId59"/>
    <p:sldId id="411" r:id="rId60"/>
    <p:sldId id="412" r:id="rId61"/>
    <p:sldId id="550" r:id="rId62"/>
    <p:sldId id="558" r:id="rId63"/>
    <p:sldId id="561" r:id="rId64"/>
    <p:sldId id="830" r:id="rId65"/>
    <p:sldId id="614" r:id="rId66"/>
    <p:sldId id="876" r:id="rId67"/>
    <p:sldId id="276" r:id="rId68"/>
    <p:sldId id="810" r:id="rId69"/>
    <p:sldId id="840" r:id="rId70"/>
    <p:sldId id="277" r:id="rId71"/>
    <p:sldId id="279" r:id="rId72"/>
    <p:sldId id="278" r:id="rId73"/>
    <p:sldId id="877" r:id="rId74"/>
    <p:sldId id="290" r:id="rId75"/>
    <p:sldId id="878" r:id="rId76"/>
    <p:sldId id="291" r:id="rId77"/>
    <p:sldId id="879" r:id="rId78"/>
    <p:sldId id="292" r:id="rId79"/>
    <p:sldId id="698" r:id="rId80"/>
    <p:sldId id="293" r:id="rId81"/>
    <p:sldId id="563" r:id="rId82"/>
    <p:sldId id="564" r:id="rId83"/>
    <p:sldId id="880" r:id="rId84"/>
    <p:sldId id="860" r:id="rId8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33CC33"/>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0" y="19445"/>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slide" Target="slides/slide35.xml"/><Relationship Id="rId50" Type="http://schemas.openxmlformats.org/officeDocument/2006/relationships/slide" Target="slides/slide38.xml"/><Relationship Id="rId55" Type="http://schemas.openxmlformats.org/officeDocument/2006/relationships/slide" Target="slides/slide43.xml"/><Relationship Id="rId63" Type="http://schemas.openxmlformats.org/officeDocument/2006/relationships/slide" Target="slides/slide51.xml"/><Relationship Id="rId68" Type="http://schemas.openxmlformats.org/officeDocument/2006/relationships/slide" Target="slides/slide56.xml"/><Relationship Id="rId76" Type="http://schemas.openxmlformats.org/officeDocument/2006/relationships/slide" Target="slides/slide64.xml"/><Relationship Id="rId84" Type="http://schemas.openxmlformats.org/officeDocument/2006/relationships/slide" Target="slides/slide72.xml"/><Relationship Id="rId89" Type="http://schemas.openxmlformats.org/officeDocument/2006/relationships/theme" Target="theme/theme1.xml"/><Relationship Id="rId7" Type="http://schemas.openxmlformats.org/officeDocument/2006/relationships/slideMaster" Target="slideMasters/slideMaster7.xml"/><Relationship Id="rId71" Type="http://schemas.openxmlformats.org/officeDocument/2006/relationships/slide" Target="slides/slide59.xml"/><Relationship Id="rId2" Type="http://schemas.openxmlformats.org/officeDocument/2006/relationships/slideMaster" Target="slideMasters/slideMaster2.xml"/><Relationship Id="rId16" Type="http://schemas.openxmlformats.org/officeDocument/2006/relationships/slide" Target="slides/slide4.xml"/><Relationship Id="rId29" Type="http://schemas.openxmlformats.org/officeDocument/2006/relationships/slide" Target="slides/slide17.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slide" Target="slides/slide41.xml"/><Relationship Id="rId58" Type="http://schemas.openxmlformats.org/officeDocument/2006/relationships/slide" Target="slides/slide46.xml"/><Relationship Id="rId66" Type="http://schemas.openxmlformats.org/officeDocument/2006/relationships/slide" Target="slides/slide54.xml"/><Relationship Id="rId74" Type="http://schemas.openxmlformats.org/officeDocument/2006/relationships/slide" Target="slides/slide62.xml"/><Relationship Id="rId79" Type="http://schemas.openxmlformats.org/officeDocument/2006/relationships/slide" Target="slides/slide67.xml"/><Relationship Id="rId87"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slide" Target="slides/slide49.xml"/><Relationship Id="rId82" Type="http://schemas.openxmlformats.org/officeDocument/2006/relationships/slide" Target="slides/slide70.xml"/><Relationship Id="rId90" Type="http://schemas.openxmlformats.org/officeDocument/2006/relationships/tableStyles" Target="tableStyles.xml"/><Relationship Id="rId19" Type="http://schemas.openxmlformats.org/officeDocument/2006/relationships/slide" Target="slides/slide7.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slide" Target="slides/slide44.xml"/><Relationship Id="rId64" Type="http://schemas.openxmlformats.org/officeDocument/2006/relationships/slide" Target="slides/slide52.xml"/><Relationship Id="rId69" Type="http://schemas.openxmlformats.org/officeDocument/2006/relationships/slide" Target="slides/slide57.xml"/><Relationship Id="rId77" Type="http://schemas.openxmlformats.org/officeDocument/2006/relationships/slide" Target="slides/slide65.xml"/><Relationship Id="rId8" Type="http://schemas.openxmlformats.org/officeDocument/2006/relationships/slideMaster" Target="slideMasters/slideMaster8.xml"/><Relationship Id="rId51" Type="http://schemas.openxmlformats.org/officeDocument/2006/relationships/slide" Target="slides/slide39.xml"/><Relationship Id="rId72" Type="http://schemas.openxmlformats.org/officeDocument/2006/relationships/slide" Target="slides/slide60.xml"/><Relationship Id="rId80" Type="http://schemas.openxmlformats.org/officeDocument/2006/relationships/slide" Target="slides/slide68.xml"/><Relationship Id="rId85" Type="http://schemas.openxmlformats.org/officeDocument/2006/relationships/slide" Target="slides/slide73.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slide" Target="slides/slide47.xml"/><Relationship Id="rId67" Type="http://schemas.openxmlformats.org/officeDocument/2006/relationships/slide" Target="slides/slide55.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slide" Target="slides/slide42.xml"/><Relationship Id="rId62" Type="http://schemas.openxmlformats.org/officeDocument/2006/relationships/slide" Target="slides/slide50.xml"/><Relationship Id="rId70" Type="http://schemas.openxmlformats.org/officeDocument/2006/relationships/slide" Target="slides/slide58.xml"/><Relationship Id="rId75" Type="http://schemas.openxmlformats.org/officeDocument/2006/relationships/slide" Target="slides/slide63.xml"/><Relationship Id="rId83" Type="http://schemas.openxmlformats.org/officeDocument/2006/relationships/slide" Target="slides/slide71.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slide" Target="slides/slide45.xml"/><Relationship Id="rId10" Type="http://schemas.openxmlformats.org/officeDocument/2006/relationships/slideMaster" Target="slideMasters/slideMaster10.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slide" Target="slides/slide48.xml"/><Relationship Id="rId65" Type="http://schemas.openxmlformats.org/officeDocument/2006/relationships/slide" Target="slides/slide53.xml"/><Relationship Id="rId73" Type="http://schemas.openxmlformats.org/officeDocument/2006/relationships/slide" Target="slides/slide61.xml"/><Relationship Id="rId78" Type="http://schemas.openxmlformats.org/officeDocument/2006/relationships/slide" Target="slides/slide66.xml"/><Relationship Id="rId81" Type="http://schemas.openxmlformats.org/officeDocument/2006/relationships/slide" Target="slides/slide69.xml"/><Relationship Id="rId86"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C0324E-2BF0-4F5E-8572-1634D72B40AD}" type="datetimeFigureOut">
              <a:rPr lang="en-US" smtClean="0"/>
              <a:t>1/12/2024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FEB0A7-AB1D-4D04-B523-39A6F4B83193}" type="slidenum">
              <a:rPr lang="en-US" smtClean="0"/>
              <a:t>‹#›</a:t>
            </a:fld>
            <a:endParaRPr lang="en-US"/>
          </a:p>
        </p:txBody>
      </p:sp>
    </p:spTree>
    <p:extLst>
      <p:ext uri="{BB962C8B-B14F-4D97-AF65-F5344CB8AC3E}">
        <p14:creationId xmlns:p14="http://schemas.microsoft.com/office/powerpoint/2010/main" val="550365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FEB0A7-AB1D-4D04-B523-39A6F4B83193}" type="slidenum">
              <a:rPr lang="en-US" smtClean="0"/>
              <a:t>65</a:t>
            </a:fld>
            <a:endParaRPr lang="en-US"/>
          </a:p>
        </p:txBody>
      </p:sp>
    </p:spTree>
    <p:extLst>
      <p:ext uri="{BB962C8B-B14F-4D97-AF65-F5344CB8AC3E}">
        <p14:creationId xmlns:p14="http://schemas.microsoft.com/office/powerpoint/2010/main" val="8618471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1/12/2024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256990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1/12/2024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903247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1/12/2024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452466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390782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017752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961256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252392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867388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653265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70574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115254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769656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176231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068287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390782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017752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9612565"/>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252392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867388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65326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526643"/>
      </p:ext>
    </p:extLst>
  </p:cSld>
  <p:clrMapOvr>
    <a:masterClrMapping/>
  </p:clrMapOvr>
  <p:transition spd="slow" advClick="0"/>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705747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115254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769656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176231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06828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319383"/>
      </p:ext>
    </p:extLst>
  </p:cSld>
  <p:clrMapOvr>
    <a:masterClrMapping/>
  </p:clrMapOvr>
  <p:transition spd="slow"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365108"/>
      </p:ext>
    </p:extLst>
  </p:cSld>
  <p:clrMapOvr>
    <a:masterClrMapping/>
  </p:clrMapOvr>
  <p:transition spd="slow"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193730"/>
      </p:ext>
    </p:extLst>
  </p:cSld>
  <p:clrMapOvr>
    <a:masterClrMapping/>
  </p:clrMapOvr>
  <p:transition spd="slow"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1/12/2024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216233"/>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1/12/2024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06212"/>
      </p:ext>
    </p:extLst>
  </p:cSld>
  <p:clrMapOvr>
    <a:masterClrMapping/>
  </p:clrMapOvr>
  <p:transition spd="slow"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1/12/2024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819458"/>
      </p:ext>
    </p:extLst>
  </p:cSld>
  <p:clrMapOvr>
    <a:masterClrMapping/>
  </p:clrMapOvr>
  <p:transition spd="slow"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205029"/>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8986"/>
      </p:ext>
    </p:extLst>
  </p:cSld>
  <p:clrMapOvr>
    <a:masterClrMapping/>
  </p:clrMapOvr>
  <p:transition spd="slow"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039423"/>
      </p:ext>
    </p:extLst>
  </p:cSld>
  <p:clrMapOvr>
    <a:masterClrMapping/>
  </p:clrMapOvr>
  <p:transition spd="slow"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237270"/>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13443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65650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3441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80327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446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85763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13738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1/12/2024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1/12/2024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1/12/2024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1/12/2024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472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953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1/12/2024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99828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06813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94151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23801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90583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87203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85311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02706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88672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16865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1/12/2024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392700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91007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311706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547454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76479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453855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844783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014511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01860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05771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1/12/2024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131648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492956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62401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148702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549163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925292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900387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116831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187957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67996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1/12/2024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556027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850209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425087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405250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558036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922553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262889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209138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712884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5466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1/12/2024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149639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747772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1/12/2024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005665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1/12/2024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327632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1/12/2024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227787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1/12/2024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782183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99C4AFC-49E7-4410-AD5D-CE20BB0DBB8C}" type="datetimeFigureOut">
              <a:rPr lang="en-US" smtClean="0">
                <a:solidFill>
                  <a:prstClr val="black">
                    <a:tint val="75000"/>
                  </a:prstClr>
                </a:solidFill>
              </a:rPr>
              <a:pPr/>
              <a:t>1/12/2024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518640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99C4AFC-49E7-4410-AD5D-CE20BB0DBB8C}" type="datetimeFigureOut">
              <a:rPr lang="en-US" smtClean="0">
                <a:solidFill>
                  <a:prstClr val="black">
                    <a:tint val="75000"/>
                  </a:prstClr>
                </a:solidFill>
              </a:rPr>
              <a:pPr/>
              <a:t>1/12/2024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255639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C4AFC-49E7-4410-AD5D-CE20BB0DBB8C}" type="datetimeFigureOut">
              <a:rPr lang="en-US" smtClean="0">
                <a:solidFill>
                  <a:prstClr val="black">
                    <a:tint val="75000"/>
                  </a:prstClr>
                </a:solidFill>
              </a:rPr>
              <a:pPr/>
              <a:t>1/12/2024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39216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1/12/2024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95072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4.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1.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2.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3.jp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3.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1/12/2024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99C4AFC-49E7-4410-AD5D-CE20BB0DBB8C}" type="datetimeFigureOut">
              <a:rPr lang="en-US" smtClean="0">
                <a:solidFill>
                  <a:prstClr val="black">
                    <a:tint val="75000"/>
                  </a:prstClr>
                </a:solidFill>
              </a:rPr>
              <a:pPr/>
              <a:t>1/12/2024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3006913"/>
      </p:ext>
    </p:extLst>
  </p:cSld>
  <p:clrMap bg1="lt1" tx1="dk1" bg2="lt2" tx2="dk2" accent1="accent1" accent2="accent2" accent3="accent3" accent4="accent4" accent5="accent5" accent6="accent6" hlink="hlink" folHlink="folHlink"/>
  <p:sldLayoutIdLst>
    <p:sldLayoutId id="2147484433" r:id="rId1"/>
    <p:sldLayoutId id="2147484434" r:id="rId2"/>
    <p:sldLayoutId id="2147484435" r:id="rId3"/>
    <p:sldLayoutId id="2147484436" r:id="rId4"/>
    <p:sldLayoutId id="2147484437" r:id="rId5"/>
    <p:sldLayoutId id="2147484438" r:id="rId6"/>
    <p:sldLayoutId id="2147484439" r:id="rId7"/>
    <p:sldLayoutId id="2147484440" r:id="rId8"/>
    <p:sldLayoutId id="2147484441" r:id="rId9"/>
    <p:sldLayoutId id="2147484442" r:id="rId10"/>
    <p:sldLayoutId id="21474844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366561"/>
      </p:ext>
    </p:extLst>
  </p:cSld>
  <p:clrMap bg1="lt1" tx1="dk1" bg2="lt2" tx2="dk2" accent1="accent1" accent2="accent2" accent3="accent3" accent4="accent4" accent5="accent5" accent6="accent6" hlink="hlink" folHlink="folHlink"/>
  <p:sldLayoutIdLst>
    <p:sldLayoutId id="2147484445" r:id="rId1"/>
    <p:sldLayoutId id="2147484446" r:id="rId2"/>
    <p:sldLayoutId id="2147484447" r:id="rId3"/>
    <p:sldLayoutId id="2147484448" r:id="rId4"/>
    <p:sldLayoutId id="2147484449" r:id="rId5"/>
    <p:sldLayoutId id="2147484450" r:id="rId6"/>
    <p:sldLayoutId id="2147484451" r:id="rId7"/>
    <p:sldLayoutId id="2147484452" r:id="rId8"/>
    <p:sldLayoutId id="2147484453" r:id="rId9"/>
    <p:sldLayoutId id="2147484454" r:id="rId10"/>
    <p:sldLayoutId id="21474844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366561"/>
      </p:ext>
    </p:extLst>
  </p:cSld>
  <p:clrMap bg1="lt1" tx1="dk1" bg2="lt2" tx2="dk2" accent1="accent1" accent2="accent2" accent3="accent3" accent4="accent4" accent5="accent5" accent6="accent6" hlink="hlink" folHlink="folHlink"/>
  <p:sldLayoutIdLst>
    <p:sldLayoutId id="2147484457" r:id="rId1"/>
    <p:sldLayoutId id="2147484458" r:id="rId2"/>
    <p:sldLayoutId id="2147484459" r:id="rId3"/>
    <p:sldLayoutId id="2147484460" r:id="rId4"/>
    <p:sldLayoutId id="2147484461" r:id="rId5"/>
    <p:sldLayoutId id="2147484462" r:id="rId6"/>
    <p:sldLayoutId id="2147484463" r:id="rId7"/>
    <p:sldLayoutId id="2147484464" r:id="rId8"/>
    <p:sldLayoutId id="2147484465" r:id="rId9"/>
    <p:sldLayoutId id="2147484466" r:id="rId10"/>
    <p:sldLayoutId id="21474844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1/12/2024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548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92057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1/12/2024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940846"/>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1043320"/>
      </p:ext>
    </p:extLst>
  </p:cSld>
  <p:clrMap bg1="lt1" tx1="dk1" bg2="lt2" tx2="dk2" accent1="accent1" accent2="accent2" accent3="accent3" accent4="accent4" accent5="accent5" accent6="accent6" hlink="hlink" folHlink="folHlink"/>
  <p:sldLayoutIdLst>
    <p:sldLayoutId id="2147484025" r:id="rId1"/>
    <p:sldLayoutId id="2147484026" r:id="rId2"/>
    <p:sldLayoutId id="2147484027" r:id="rId3"/>
    <p:sldLayoutId id="2147484028" r:id="rId4"/>
    <p:sldLayoutId id="2147484029" r:id="rId5"/>
    <p:sldLayoutId id="2147484030" r:id="rId6"/>
    <p:sldLayoutId id="2147484031" r:id="rId7"/>
    <p:sldLayoutId id="2147484032" r:id="rId8"/>
    <p:sldLayoutId id="2147484033" r:id="rId9"/>
    <p:sldLayoutId id="2147484034" r:id="rId10"/>
    <p:sldLayoutId id="21474840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5324173"/>
      </p:ext>
    </p:extLst>
  </p:cSld>
  <p:clrMap bg1="lt1" tx1="dk1" bg2="lt2" tx2="dk2" accent1="accent1" accent2="accent2" accent3="accent3" accent4="accent4" accent5="accent5" accent6="accent6" hlink="hlink" folHlink="folHlink"/>
  <p:sldLayoutIdLst>
    <p:sldLayoutId id="2147484361" r:id="rId1"/>
    <p:sldLayoutId id="2147484362" r:id="rId2"/>
    <p:sldLayoutId id="2147484363" r:id="rId3"/>
    <p:sldLayoutId id="2147484364" r:id="rId4"/>
    <p:sldLayoutId id="2147484365" r:id="rId5"/>
    <p:sldLayoutId id="2147484366" r:id="rId6"/>
    <p:sldLayoutId id="2147484367" r:id="rId7"/>
    <p:sldLayoutId id="2147484368" r:id="rId8"/>
    <p:sldLayoutId id="2147484369" r:id="rId9"/>
    <p:sldLayoutId id="2147484370" r:id="rId10"/>
    <p:sldLayoutId id="21474843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5224567"/>
      </p:ext>
    </p:extLst>
  </p:cSld>
  <p:clrMap bg1="lt1" tx1="dk1" bg2="lt2" tx2="dk2" accent1="accent1" accent2="accent2" accent3="accent3" accent4="accent4" accent5="accent5" accent6="accent6" hlink="hlink" folHlink="folHlink"/>
  <p:sldLayoutIdLst>
    <p:sldLayoutId id="2147484421" r:id="rId1"/>
    <p:sldLayoutId id="2147484422" r:id="rId2"/>
    <p:sldLayoutId id="2147484423" r:id="rId3"/>
    <p:sldLayoutId id="2147484424" r:id="rId4"/>
    <p:sldLayoutId id="2147484425" r:id="rId5"/>
    <p:sldLayoutId id="2147484426" r:id="rId6"/>
    <p:sldLayoutId id="2147484427" r:id="rId7"/>
    <p:sldLayoutId id="2147484428" r:id="rId8"/>
    <p:sldLayoutId id="2147484429" r:id="rId9"/>
    <p:sldLayoutId id="2147484430" r:id="rId10"/>
    <p:sldLayoutId id="21474844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14.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1.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9.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3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3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3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3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3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3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4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1.xml"/></Relationships>
</file>

<file path=ppt/slides/_rels/slide4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03.xml"/></Relationships>
</file>

<file path=ppt/slides/_rels/slide5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70.xml"/></Relationships>
</file>

<file path=ppt/slides/_rels/slide5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0.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86081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spcBef>
                <a:spcPts val="0"/>
              </a:spcBef>
            </a:pPr>
            <a:r>
              <a:rPr lang="en-US" sz="5400" b="1" u="sng" dirty="0" smtClean="0">
                <a:solidFill>
                  <a:srgbClr val="FFFF00"/>
                </a:solidFill>
                <a:effectLst>
                  <a:outerShdw blurRad="38100" dist="38100" dir="2700000" algn="tl">
                    <a:srgbClr val="000000">
                      <a:alpha val="43137"/>
                    </a:srgbClr>
                  </a:outerShdw>
                </a:effectLst>
                <a:latin typeface="+mj-lt"/>
              </a:rPr>
              <a:t>Tk2</a:t>
            </a:r>
            <a:r>
              <a:rPr lang="vi-VN" sz="5400" b="1" u="sng" dirty="0" smtClean="0">
                <a:solidFill>
                  <a:srgbClr val="FFFF00"/>
                </a:solidFill>
                <a:effectLst>
                  <a:outerShdw blurRad="38100" dist="38100" dir="2700000" algn="tl">
                    <a:srgbClr val="000000">
                      <a:alpha val="43137"/>
                    </a:srgbClr>
                  </a:outerShdw>
                </a:effectLst>
                <a:latin typeface="+mj-lt"/>
              </a:rPr>
              <a:t>:</a:t>
            </a:r>
            <a:r>
              <a:rPr lang="en-US" sz="5400" b="1" dirty="0">
                <a:solidFill>
                  <a:schemeClr val="bg1"/>
                </a:solidFill>
                <a:effectLst>
                  <a:outerShdw blurRad="38100" dist="38100" dir="2700000" algn="tl">
                    <a:srgbClr val="000000">
                      <a:alpha val="43137"/>
                    </a:srgbClr>
                  </a:outerShdw>
                </a:effectLst>
                <a:latin typeface="+mj-lt"/>
              </a:rPr>
              <a:t> </a:t>
            </a:r>
            <a:r>
              <a:rPr lang="vi-VN" sz="5400" b="1" dirty="0">
                <a:solidFill>
                  <a:schemeClr val="bg1"/>
                </a:solidFill>
                <a:effectLst>
                  <a:outerShdw blurRad="38100" dist="38100" dir="2700000" algn="tl">
                    <a:srgbClr val="000000">
                      <a:alpha val="43137"/>
                    </a:srgbClr>
                  </a:outerShdw>
                </a:effectLst>
                <a:latin typeface="+mj-lt"/>
              </a:rPr>
              <a:t>Xin cho con một đời như Chúa biết hy sinh quên chính phận mình ngày xưa Chúa giáng trần cứu thế thắp yêu thưong sáng hồn thế nhân</a:t>
            </a:r>
            <a:r>
              <a:rPr lang="vi-VN" sz="5400" b="1" dirty="0" smtClean="0">
                <a:solidFill>
                  <a:schemeClr val="bg1"/>
                </a:solidFill>
                <a:effectLst>
                  <a:outerShdw blurRad="38100" dist="38100" dir="2700000" algn="tl">
                    <a:srgbClr val="000000">
                      <a:alpha val="43137"/>
                    </a:srgbClr>
                  </a:outerShdw>
                </a:effectLst>
                <a:latin typeface="+mj-lt"/>
              </a:rPr>
              <a:t>.</a:t>
            </a:r>
            <a:endParaRPr lang="vi-VN" sz="5400" b="1" dirty="0">
              <a:solidFill>
                <a:schemeClr val="bg1"/>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2805845330"/>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spcBef>
                <a:spcPts val="0"/>
              </a:spcBef>
            </a:pPr>
            <a:r>
              <a:rPr lang="en-US" sz="4800" b="1" u="sng" dirty="0" err="1" smtClean="0">
                <a:solidFill>
                  <a:srgbClr val="FFFF00"/>
                </a:solidFill>
                <a:effectLst>
                  <a:outerShdw blurRad="38100" dist="38100" dir="2700000" algn="tl">
                    <a:srgbClr val="000000">
                      <a:alpha val="43137"/>
                    </a:srgbClr>
                  </a:outerShdw>
                </a:effectLst>
                <a:latin typeface="+mj-lt"/>
              </a:rPr>
              <a:t>Đk</a:t>
            </a:r>
            <a:r>
              <a:rPr lang="vi-VN" sz="4800" b="1" u="sng" dirty="0" smtClean="0">
                <a:solidFill>
                  <a:srgbClr val="FFFF00"/>
                </a:solidFill>
                <a:effectLst>
                  <a:outerShdw blurRad="38100" dist="38100" dir="2700000" algn="tl">
                    <a:srgbClr val="000000">
                      <a:alpha val="43137"/>
                    </a:srgbClr>
                  </a:outerShdw>
                </a:effectLst>
                <a:latin typeface="+mj-lt"/>
              </a:rPr>
              <a:t>:</a:t>
            </a:r>
            <a:r>
              <a:rPr lang="en-US" sz="4800" b="1" dirty="0">
                <a:solidFill>
                  <a:schemeClr val="bg1"/>
                </a:solidFill>
                <a:effectLst>
                  <a:outerShdw blurRad="38100" dist="38100" dir="2700000" algn="tl">
                    <a:srgbClr val="000000">
                      <a:alpha val="43137"/>
                    </a:srgbClr>
                  </a:outerShdw>
                </a:effectLst>
                <a:latin typeface="+mj-lt"/>
              </a:rPr>
              <a:t> </a:t>
            </a:r>
            <a:r>
              <a:rPr lang="vi-VN" sz="4800" b="1" dirty="0">
                <a:solidFill>
                  <a:schemeClr val="bg1"/>
                </a:solidFill>
                <a:effectLst>
                  <a:outerShdw blurRad="38100" dist="38100" dir="2700000" algn="tl">
                    <a:srgbClr val="000000">
                      <a:alpha val="43137"/>
                    </a:srgbClr>
                  </a:outerShdw>
                </a:effectLst>
                <a:latin typeface="+mj-lt"/>
              </a:rPr>
              <a:t>Hãy chiếu sáng tâm hồn con ngọn lửa hồng từ ngàn đời là tình yêu Chúa vượt qua đêm tối. Và chiếu sáng trên trần gian ngọn lửa hồng tự ngàn đời để tình yêu Chúa cháy lên đốt lòng mọi người.</a:t>
            </a:r>
          </a:p>
        </p:txBody>
      </p:sp>
    </p:spTree>
    <p:extLst>
      <p:ext uri="{BB962C8B-B14F-4D97-AF65-F5344CB8AC3E}">
        <p14:creationId xmlns:p14="http://schemas.microsoft.com/office/powerpoint/2010/main" val="740300749"/>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2760991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nchor="ctr"/>
          <a:lstStyle/>
          <a:p>
            <a:pPr eaLnBrk="1" hangingPunct="1"/>
            <a:r>
              <a:rPr lang="en-US" sz="7200" b="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KINH </a:t>
            </a:r>
            <a:r>
              <a:rPr lang="en-US" sz="72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VINH DANH</a:t>
            </a:r>
            <a:endParaRPr lang="vi-VN" sz="72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37798389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nchor="ctr"/>
          <a:lstStyle/>
          <a:p>
            <a:pPr algn="just" eaLnBrk="1" hangingPunct="1">
              <a:lnSpc>
                <a:spcPct val="130000"/>
              </a:lnSpc>
            </a:pPr>
            <a:r>
              <a:rPr lang="en-US" sz="5000" b="1" u="sng"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Chủ</a:t>
            </a:r>
            <a:r>
              <a:rPr lang="en-US" sz="50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u="sng"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tế</a:t>
            </a:r>
            <a:r>
              <a:rPr lang="en-US" sz="50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r>
              <a:rPr lang="en-US" sz="50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i="1"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Vinh</a:t>
            </a:r>
            <a:r>
              <a:rPr lang="en-US" sz="5000" b="1" i="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i="1"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danh</a:t>
            </a:r>
            <a:r>
              <a:rPr lang="en-US" sz="5000" b="1" i="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i="1"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Thiên</a:t>
            </a:r>
            <a:r>
              <a:rPr lang="en-US" sz="5000" b="1" i="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i="1"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Chúa</a:t>
            </a:r>
            <a:r>
              <a:rPr lang="en-US" sz="5000" b="1" i="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i="1"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trên</a:t>
            </a:r>
            <a:r>
              <a:rPr lang="en-US" sz="5000" b="1" i="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i="1"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các</a:t>
            </a:r>
            <a:r>
              <a:rPr lang="en-US" sz="5000" b="1" i="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i="1"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tầng</a:t>
            </a:r>
            <a:r>
              <a:rPr lang="en-US" sz="5000" b="1" i="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i="1"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trời</a:t>
            </a:r>
            <a:r>
              <a:rPr lang="en-US" sz="5000" b="1" i="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br>
              <a:rPr lang="en-US" sz="5000" b="1" i="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br>
            <a:r>
              <a:rPr lang="vi-VN" sz="50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A+B:</a:t>
            </a:r>
            <a:r>
              <a:rPr lang="vi-VN"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Và bình an dưới thế cho người thiện tâm</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a:t>
            </a:r>
            <a:endParaRPr lang="vi-VN"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39006529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nchor="ctr"/>
          <a:lstStyle/>
          <a:p>
            <a:pPr algn="l" eaLnBrk="1" hangingPunct="1">
              <a:lnSpc>
                <a:spcPct val="130000"/>
              </a:lnSpc>
            </a:pPr>
            <a:r>
              <a:rPr lang="en-US" sz="48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Chúng</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 ca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ngợi</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a:t>
            </a:r>
          </a:p>
          <a:p>
            <a:pPr algn="l" eaLnBrk="1" hangingPunct="1">
              <a:lnSpc>
                <a:spcPct val="130000"/>
              </a:lnSpc>
            </a:pPr>
            <a:r>
              <a:rPr lang="en-US" sz="48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B:</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Chúng</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chúc</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tụng</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b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br>
            <a:r>
              <a:rPr lang="en-US" sz="48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Chúng</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thờ</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lạy</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p>
          <a:p>
            <a:pPr algn="l" eaLnBrk="1" hangingPunct="1">
              <a:lnSpc>
                <a:spcPct val="130000"/>
              </a:lnSpc>
            </a:pPr>
            <a:r>
              <a:rPr lang="en-US" sz="48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B:</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Chúng</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tôn</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vinh</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a:t>
            </a:r>
          </a:p>
        </p:txBody>
      </p:sp>
    </p:spTree>
    <p:extLst>
      <p:ext uri="{BB962C8B-B14F-4D97-AF65-F5344CB8AC3E}">
        <p14:creationId xmlns:p14="http://schemas.microsoft.com/office/powerpoint/2010/main" val="110553222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nchor="ctr"/>
          <a:lstStyle/>
          <a:p>
            <a:pPr marL="0" indent="0" algn="just" eaLnBrk="1" hangingPunct="1">
              <a:lnSpc>
                <a:spcPct val="130000"/>
              </a:lnSpc>
              <a:buFontTx/>
              <a:buNone/>
            </a:pPr>
            <a:r>
              <a:rPr lang="en-US" sz="50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a:t>
            </a:r>
            <a:r>
              <a:rPr lang="en-US" sz="50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Chúng</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 </a:t>
            </a:r>
            <a:r>
              <a:rPr lang="en-US" sz="5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cảm</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tạ</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vì</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vinh</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quang</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cao</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cả</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a:t>
            </a:r>
          </a:p>
          <a:p>
            <a:pPr marL="0" indent="0" algn="just" eaLnBrk="1" hangingPunct="1">
              <a:lnSpc>
                <a:spcPct val="130000"/>
              </a:lnSpc>
              <a:buFontTx/>
              <a:buNone/>
            </a:pPr>
            <a:r>
              <a:rPr lang="vi-VN" sz="50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B</a:t>
            </a:r>
            <a:r>
              <a:rPr lang="vi-VN" sz="50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r>
              <a:rPr lang="vi-VN"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20529939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nchor="ctr"/>
          <a:lstStyle/>
          <a:p>
            <a:pPr marL="0" indent="0" algn="just" eaLnBrk="1" hangingPunct="1">
              <a:lnSpc>
                <a:spcPct val="130000"/>
              </a:lnSpc>
              <a:buFontTx/>
              <a:buNone/>
            </a:pPr>
            <a:r>
              <a:rPr lang="en-US" sz="48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Lạy</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một</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Thiên</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Giêsu</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Kitô</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a:t>
            </a:r>
          </a:p>
          <a:p>
            <a:pPr marL="0" indent="0" algn="just" eaLnBrk="1" hangingPunct="1">
              <a:lnSpc>
                <a:spcPct val="130000"/>
              </a:lnSpc>
              <a:buFontTx/>
              <a:buNone/>
            </a:pPr>
            <a:r>
              <a:rPr lang="vi-VN" sz="48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42616669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nchor="ctr"/>
          <a:lstStyle/>
          <a:p>
            <a:pPr marL="0" indent="0" algn="just" eaLnBrk="1" hangingPunct="1">
              <a:lnSpc>
                <a:spcPct val="130000"/>
              </a:lnSpc>
              <a:buFontTx/>
              <a:buNone/>
            </a:pPr>
            <a:r>
              <a:rPr lang="en-US" sz="50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xóa</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tội</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trần</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gian</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xin</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thương</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xót</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chúng</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a:t>
            </a:r>
          </a:p>
          <a:p>
            <a:pPr marL="0" indent="0" algn="just" eaLnBrk="1" hangingPunct="1">
              <a:lnSpc>
                <a:spcPct val="130000"/>
              </a:lnSpc>
              <a:buFontTx/>
              <a:buNone/>
            </a:pPr>
            <a:r>
              <a:rPr lang="en-US" sz="50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B:</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xóa</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tội</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trần</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gian</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xin</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nhậm</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lời</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chúng</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 </a:t>
            </a:r>
            <a:r>
              <a:rPr lang="en-US" sz="5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cầu</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khẩn</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a:t>
            </a:r>
          </a:p>
        </p:txBody>
      </p:sp>
    </p:spTree>
    <p:extLst>
      <p:ext uri="{BB962C8B-B14F-4D97-AF65-F5344CB8AC3E}">
        <p14:creationId xmlns:p14="http://schemas.microsoft.com/office/powerpoint/2010/main" val="363437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30000"/>
              </a:lnSpc>
              <a:buFontTx/>
              <a:buNone/>
            </a:pPr>
            <a:r>
              <a:rPr lang="en-US" sz="50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ngự</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bên</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hữu</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Đức</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Cha, </a:t>
            </a:r>
            <a:r>
              <a:rPr lang="en-US" sz="5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xin</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thương</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xót</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chúng</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a:t>
            </a:r>
          </a:p>
          <a:p>
            <a:pPr marL="0" indent="0" algn="just" eaLnBrk="1" hangingPunct="1">
              <a:lnSpc>
                <a:spcPct val="130000"/>
              </a:lnSpc>
              <a:buFontTx/>
              <a:buNone/>
            </a:pPr>
            <a:r>
              <a:rPr lang="vi-VN" sz="50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B:</a:t>
            </a:r>
            <a:r>
              <a:rPr lang="vi-VN"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Vì lạy Chúa Giêsu Kitô, chỉ có Chúa là Đấng Thánh.</a:t>
            </a:r>
          </a:p>
        </p:txBody>
      </p:sp>
    </p:spTree>
    <p:extLst>
      <p:ext uri="{BB962C8B-B14F-4D97-AF65-F5344CB8AC3E}">
        <p14:creationId xmlns:p14="http://schemas.microsoft.com/office/powerpoint/2010/main" val="11773311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1" dirty="0">
                <a:solidFill>
                  <a:srgbClr val="FFFF00"/>
                </a:solidFill>
                <a:effectLst>
                  <a:outerShdw blurRad="38100" dist="38100" dir="2700000" algn="tl">
                    <a:srgbClr val="000000">
                      <a:alpha val="43137"/>
                    </a:srgbClr>
                  </a:outerShdw>
                </a:effectLst>
                <a:latin typeface="+mj-lt"/>
              </a:rPr>
              <a:t>TẬP HÁT CỘNG ĐOÀN</a:t>
            </a:r>
          </a:p>
        </p:txBody>
      </p:sp>
    </p:spTree>
    <p:extLst>
      <p:ext uri="{BB962C8B-B14F-4D97-AF65-F5344CB8AC3E}">
        <p14:creationId xmlns:p14="http://schemas.microsoft.com/office/powerpoint/2010/main" val="6024125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nchor="ctr"/>
          <a:lstStyle/>
          <a:p>
            <a:pPr marL="0" indent="0" algn="just" eaLnBrk="1" hangingPunct="1">
              <a:lnSpc>
                <a:spcPct val="130000"/>
              </a:lnSpc>
              <a:buFontTx/>
              <a:buNone/>
            </a:pP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Chỉ</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có</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là</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chỉ</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có</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là</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đấng</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tối</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cao</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a:t>
            </a:r>
          </a:p>
          <a:p>
            <a:pPr marL="0" indent="0" algn="just" eaLnBrk="1" hangingPunct="1">
              <a:lnSpc>
                <a:spcPct val="130000"/>
              </a:lnSpc>
              <a:buFontTx/>
              <a:buNone/>
            </a:pPr>
            <a:r>
              <a:rPr lang="vi-VN" sz="48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r>
              <a:rPr lang="vi-VN"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Cùng Đức Chúa Thánh Thần trong vinh quang Đức Chúa Cha. </a:t>
            </a:r>
            <a:r>
              <a:rPr lang="en-US" sz="48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vi-VN" sz="4800" b="1" u="sng"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Amen</a:t>
            </a:r>
            <a:r>
              <a:rPr lang="vi-VN" sz="48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p>
        </p:txBody>
      </p:sp>
    </p:spTree>
    <p:extLst>
      <p:ext uri="{BB962C8B-B14F-4D97-AF65-F5344CB8AC3E}">
        <p14:creationId xmlns:p14="http://schemas.microsoft.com/office/powerpoint/2010/main" val="27410706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63"/>
            <a:ext cx="9144000" cy="5135374"/>
          </a:xfrm>
          <a:prstGeom prst="rect">
            <a:avLst/>
          </a:prstGeom>
        </p:spPr>
      </p:pic>
    </p:spTree>
    <p:extLst>
      <p:ext uri="{BB962C8B-B14F-4D97-AF65-F5344CB8AC3E}">
        <p14:creationId xmlns:p14="http://schemas.microsoft.com/office/powerpoint/2010/main" val="19910667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196" y="24384"/>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374904" y="285750"/>
            <a:ext cx="8305800" cy="2062103"/>
          </a:xfrm>
          <a:prstGeom prst="rect">
            <a:avLst/>
          </a:prstGeom>
          <a:noFill/>
        </p:spPr>
        <p:txBody>
          <a:bodyPr wrap="square" rtlCol="0">
            <a:spAutoFit/>
          </a:bodyPr>
          <a:lstStyle/>
          <a:p>
            <a:r>
              <a:rPr lang="vi-VN" sz="3200" b="1">
                <a:ln w="1905"/>
                <a:solidFill>
                  <a:srgbClr val="A50021"/>
                </a:solidFill>
                <a:effectLst>
                  <a:innerShdw blurRad="69850" dist="43180" dir="5400000">
                    <a:srgbClr val="000000">
                      <a:alpha val="65000"/>
                    </a:srgbClr>
                  </a:innerShdw>
                </a:effectLst>
              </a:rPr>
              <a:t>Bài đọc </a:t>
            </a:r>
            <a:r>
              <a:rPr lang="en-US" sz="3200" b="1" smtClean="0">
                <a:ln w="1905"/>
                <a:solidFill>
                  <a:srgbClr val="A50021"/>
                </a:solidFill>
                <a:effectLst>
                  <a:innerShdw blurRad="69850" dist="43180" dir="5400000">
                    <a:srgbClr val="000000">
                      <a:alpha val="65000"/>
                    </a:srgbClr>
                  </a:innerShdw>
                </a:effectLst>
              </a:rPr>
              <a:t>1</a:t>
            </a:r>
            <a:r>
              <a:rPr lang="vi-VN" sz="3200" b="1" smtClean="0">
                <a:ln w="1905"/>
                <a:solidFill>
                  <a:srgbClr val="A50021"/>
                </a:solidFill>
                <a:effectLst>
                  <a:innerShdw blurRad="69850" dist="43180" dir="5400000">
                    <a:srgbClr val="000000">
                      <a:alpha val="65000"/>
                    </a:srgbClr>
                  </a:innerShdw>
                </a:effectLst>
              </a:rPr>
              <a:t>.</a:t>
            </a:r>
            <a:endParaRPr lang="vi-VN" sz="3200" b="1">
              <a:ln w="1905"/>
              <a:solidFill>
                <a:srgbClr val="A50021"/>
              </a:solidFill>
              <a:effectLst>
                <a:innerShdw blurRad="69850" dist="43180" dir="5400000">
                  <a:srgbClr val="000000">
                    <a:alpha val="65000"/>
                  </a:srgbClr>
                </a:innerShdw>
              </a:effectLst>
            </a:endParaRPr>
          </a:p>
          <a:p>
            <a:r>
              <a:rPr lang="vi-VN" sz="3200"/>
              <a:t>Lạy Đức Chúa, xin Ngài phán, vì tôi tớ Ngài đang lắng nghe.</a:t>
            </a:r>
          </a:p>
          <a:p>
            <a:r>
              <a:rPr lang="vi-VN" sz="3200">
                <a:solidFill>
                  <a:srgbClr val="FF0000"/>
                </a:solidFill>
              </a:rPr>
              <a:t>Bài trích sách Sa-mu-en quyển thứ nhất.</a:t>
            </a:r>
          </a:p>
        </p:txBody>
      </p:sp>
    </p:spTree>
    <p:extLst>
      <p:ext uri="{BB962C8B-B14F-4D97-AF65-F5344CB8AC3E}">
        <p14:creationId xmlns:p14="http://schemas.microsoft.com/office/powerpoint/2010/main" val="34501000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sz="5400" b="1" dirty="0" smtClean="0">
                <a:solidFill>
                  <a:srgbClr val="FFFF00"/>
                </a:solidFill>
                <a:effectLst>
                  <a:outerShdw blurRad="38100" dist="38100" dir="2700000" algn="tl">
                    <a:srgbClr val="000000">
                      <a:alpha val="43137"/>
                    </a:srgbClr>
                  </a:outerShdw>
                </a:effectLst>
              </a:rPr>
              <a:t>THÁNH VỊNH 39</a:t>
            </a:r>
            <a:r>
              <a:rPr lang="en-US" b="1" dirty="0" smtClean="0">
                <a:solidFill>
                  <a:srgbClr val="FFFF00"/>
                </a:solidFill>
                <a:effectLst>
                  <a:outerShdw blurRad="38100" dist="38100" dir="2700000" algn="tl">
                    <a:srgbClr val="000000">
                      <a:alpha val="43137"/>
                    </a:srgbClr>
                  </a:outerShdw>
                </a:effectLst>
              </a:rPr>
              <a:t/>
            </a:r>
            <a:br>
              <a:rPr lang="en-US" b="1" dirty="0" smtClean="0">
                <a:solidFill>
                  <a:srgbClr val="FFFF00"/>
                </a:solidFill>
                <a:effectLst>
                  <a:outerShdw blurRad="38100" dist="38100" dir="2700000" algn="tl">
                    <a:srgbClr val="000000">
                      <a:alpha val="43137"/>
                    </a:srgbClr>
                  </a:outerShdw>
                </a:effectLst>
              </a:rPr>
            </a:br>
            <a:r>
              <a:rPr lang="en-US" sz="4800" b="1" dirty="0" smtClean="0">
                <a:solidFill>
                  <a:srgbClr val="FFFF00"/>
                </a:solidFill>
                <a:effectLst>
                  <a:outerShdw blurRad="38100" dist="38100" dir="2700000" algn="tl">
                    <a:srgbClr val="000000">
                      <a:alpha val="43137"/>
                    </a:srgbClr>
                  </a:outerShdw>
                </a:effectLst>
              </a:rPr>
              <a:t>CHÚA NHẬT II THƯỜNG NIÊN</a:t>
            </a:r>
            <a:br>
              <a:rPr lang="en-US" sz="4800" b="1" dirty="0" smtClean="0">
                <a:solidFill>
                  <a:srgbClr val="FFFF00"/>
                </a:solidFill>
                <a:effectLst>
                  <a:outerShdw blurRad="38100" dist="38100" dir="2700000" algn="tl">
                    <a:srgbClr val="000000">
                      <a:alpha val="43137"/>
                    </a:srgbClr>
                  </a:outerShdw>
                </a:effectLst>
              </a:rPr>
            </a:br>
            <a:r>
              <a:rPr lang="en-US" sz="4000" b="1" dirty="0" smtClean="0">
                <a:solidFill>
                  <a:srgbClr val="FFFF00"/>
                </a:solidFill>
                <a:effectLst>
                  <a:outerShdw blurRad="38100" dist="38100" dir="2700000" algn="tl">
                    <a:srgbClr val="000000">
                      <a:alpha val="43137"/>
                    </a:srgbClr>
                  </a:outerShdw>
                </a:effectLst>
              </a:rPr>
              <a:t>NĂM B</a:t>
            </a:r>
            <a:r>
              <a:rPr lang="en-US" b="1" dirty="0" smtClean="0">
                <a:solidFill>
                  <a:srgbClr val="FFFF00"/>
                </a:solidFill>
                <a:effectLst>
                  <a:outerShdw blurRad="38100" dist="38100" dir="2700000" algn="tl">
                    <a:srgbClr val="000000">
                      <a:alpha val="43137"/>
                    </a:srgbClr>
                  </a:outerShdw>
                </a:effectLst>
              </a:rPr>
              <a:t> </a:t>
            </a:r>
            <a:br>
              <a:rPr lang="en-US" b="1" dirty="0" smtClean="0">
                <a:solidFill>
                  <a:srgbClr val="FFFF00"/>
                </a:solidFill>
                <a:effectLst>
                  <a:outerShdw blurRad="38100" dist="38100" dir="2700000" algn="tl">
                    <a:srgbClr val="000000">
                      <a:alpha val="43137"/>
                    </a:srgbClr>
                  </a:outerShdw>
                </a:effectLst>
              </a:rPr>
            </a:br>
            <a:r>
              <a:rPr lang="en-US" sz="4000" b="1" i="1" dirty="0" smtClean="0">
                <a:solidFill>
                  <a:schemeClr val="bg1"/>
                </a:solidFill>
                <a:effectLst>
                  <a:outerShdw blurRad="38100" dist="38100" dir="2700000" algn="tl">
                    <a:srgbClr val="000000">
                      <a:alpha val="43137"/>
                    </a:srgbClr>
                  </a:outerShdw>
                </a:effectLst>
              </a:rPr>
              <a:t>LM KIM LONG</a:t>
            </a:r>
            <a:r>
              <a:rPr lang="en-US" b="1" dirty="0" smtClean="0">
                <a:solidFill>
                  <a:schemeClr val="bg1"/>
                </a:solidFill>
                <a:effectLst>
                  <a:outerShdw blurRad="38100" dist="38100" dir="2700000" algn="tl">
                    <a:srgbClr val="000000">
                      <a:alpha val="43137"/>
                    </a:srgbClr>
                  </a:outerShdw>
                </a:effectLst>
              </a:rPr>
              <a:t/>
            </a:r>
            <a:br>
              <a:rPr lang="en-US" b="1" dirty="0" smtClean="0">
                <a:solidFill>
                  <a:schemeClr val="bg1"/>
                </a:solidFill>
                <a:effectLst>
                  <a:outerShdw blurRad="38100" dist="38100" dir="2700000" algn="tl">
                    <a:srgbClr val="000000">
                      <a:alpha val="43137"/>
                    </a:srgbClr>
                  </a:outerShdw>
                </a:effectLst>
              </a:rPr>
            </a:br>
            <a:r>
              <a:rPr lang="en-US" sz="4000" b="1" dirty="0" smtClean="0">
                <a:solidFill>
                  <a:schemeClr val="bg1"/>
                </a:solidFill>
                <a:effectLst>
                  <a:outerShdw blurRad="38100" dist="38100" dir="2700000" algn="tl">
                    <a:srgbClr val="000000">
                      <a:alpha val="43137"/>
                    </a:srgbClr>
                  </a:outerShdw>
                </a:effectLst>
              </a:rPr>
              <a:t>04 CÂU</a:t>
            </a:r>
            <a:endParaRPr lang="en-US" sz="40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925446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8000" b="1" u="sng" dirty="0" err="1" smtClean="0">
                <a:solidFill>
                  <a:srgbClr val="FFFF00"/>
                </a:solidFill>
                <a:effectLst>
                  <a:outerShdw blurRad="38100" dist="38100" dir="2700000" algn="tl">
                    <a:srgbClr val="000000">
                      <a:alpha val="43137"/>
                    </a:srgbClr>
                  </a:outerShdw>
                </a:effectLst>
              </a:rPr>
              <a:t>Đk</a:t>
            </a:r>
            <a:r>
              <a:rPr lang="en-US" sz="8000" b="1" u="sng" dirty="0" smtClean="0">
                <a:solidFill>
                  <a:srgbClr val="FFFF00"/>
                </a:solidFill>
                <a:effectLst>
                  <a:outerShdw blurRad="38100" dist="38100" dir="2700000" algn="tl">
                    <a:srgbClr val="000000">
                      <a:alpha val="43137"/>
                    </a:srgbClr>
                  </a:outerShdw>
                </a:effectLst>
              </a:rPr>
              <a:t>:</a:t>
            </a:r>
            <a:r>
              <a:rPr lang="en-US" sz="8000" b="1" dirty="0">
                <a:solidFill>
                  <a:schemeClr val="bg1"/>
                </a:solidFill>
                <a:effectLst>
                  <a:outerShdw blurRad="38100" dist="38100" dir="2700000" algn="tl">
                    <a:srgbClr val="000000">
                      <a:alpha val="43137"/>
                    </a:srgbClr>
                  </a:outerShdw>
                </a:effectLst>
              </a:rPr>
              <a:t> </a:t>
            </a:r>
            <a:r>
              <a:rPr lang="vi-VN" sz="8000" b="1" dirty="0">
                <a:solidFill>
                  <a:schemeClr val="bg1"/>
                </a:solidFill>
                <a:effectLst>
                  <a:outerShdw blurRad="38100" dist="38100" dir="2700000" algn="tl">
                    <a:srgbClr val="000000">
                      <a:alpha val="43137"/>
                    </a:srgbClr>
                  </a:outerShdw>
                </a:effectLst>
              </a:rPr>
              <a:t>Lạy Chúa này con xin đến để thực thi ý Ngài.</a:t>
            </a:r>
            <a:endParaRPr lang="en-US" sz="80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717258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1" u="sng" dirty="0" smtClean="0">
                <a:solidFill>
                  <a:srgbClr val="FFFF00"/>
                </a:solidFill>
                <a:effectLst>
                  <a:outerShdw blurRad="38100" dist="38100" dir="2700000" algn="tl">
                    <a:srgbClr val="000000">
                      <a:alpha val="43137"/>
                    </a:srgbClr>
                  </a:outerShdw>
                </a:effectLst>
              </a:rPr>
              <a:t>Tk1:</a:t>
            </a:r>
            <a:r>
              <a:rPr lang="en-US" sz="5400" b="1" dirty="0">
                <a:solidFill>
                  <a:schemeClr val="bg1"/>
                </a:solidFill>
                <a:effectLst>
                  <a:outerShdw blurRad="38100" dist="38100" dir="2700000" algn="tl">
                    <a:srgbClr val="000000">
                      <a:alpha val="43137"/>
                    </a:srgbClr>
                  </a:outerShdw>
                </a:effectLst>
              </a:rPr>
              <a:t> </a:t>
            </a:r>
            <a:r>
              <a:rPr lang="vi-VN" sz="5400" b="1" dirty="0">
                <a:solidFill>
                  <a:schemeClr val="bg1"/>
                </a:solidFill>
                <a:effectLst>
                  <a:outerShdw blurRad="38100" dist="38100" dir="2700000" algn="tl">
                    <a:srgbClr val="000000">
                      <a:alpha val="43137"/>
                    </a:srgbClr>
                  </a:outerShdw>
                </a:effectLst>
              </a:rPr>
              <a:t>Tôi hằng trông đợi hết lòng ở nơi Chúa, nên Ngài cúi mình nghe tôi. Khiến tôi mở miệng xướng bài ca. Xin hát kính Ngài, đây bài ca, một bài ca mới.</a:t>
            </a:r>
            <a:endParaRPr lang="en-US" sz="54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753228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8000" b="1" u="sng" dirty="0" err="1" smtClean="0">
                <a:solidFill>
                  <a:srgbClr val="FFFF00"/>
                </a:solidFill>
                <a:effectLst>
                  <a:outerShdw blurRad="38100" dist="38100" dir="2700000" algn="tl">
                    <a:srgbClr val="000000">
                      <a:alpha val="43137"/>
                    </a:srgbClr>
                  </a:outerShdw>
                </a:effectLst>
              </a:rPr>
              <a:t>Đk</a:t>
            </a:r>
            <a:r>
              <a:rPr lang="en-US" sz="8000" b="1" u="sng" dirty="0" smtClean="0">
                <a:solidFill>
                  <a:srgbClr val="FFFF00"/>
                </a:solidFill>
                <a:effectLst>
                  <a:outerShdw blurRad="38100" dist="38100" dir="2700000" algn="tl">
                    <a:srgbClr val="000000">
                      <a:alpha val="43137"/>
                    </a:srgbClr>
                  </a:outerShdw>
                </a:effectLst>
              </a:rPr>
              <a:t>:</a:t>
            </a:r>
            <a:r>
              <a:rPr lang="en-US" sz="8000" b="1" dirty="0">
                <a:solidFill>
                  <a:schemeClr val="bg1"/>
                </a:solidFill>
                <a:effectLst>
                  <a:outerShdw blurRad="38100" dist="38100" dir="2700000" algn="tl">
                    <a:srgbClr val="000000">
                      <a:alpha val="43137"/>
                    </a:srgbClr>
                  </a:outerShdw>
                </a:effectLst>
              </a:rPr>
              <a:t> </a:t>
            </a:r>
            <a:r>
              <a:rPr lang="vi-VN" sz="8000" b="1" dirty="0">
                <a:solidFill>
                  <a:schemeClr val="bg1"/>
                </a:solidFill>
                <a:effectLst>
                  <a:outerShdw blurRad="38100" dist="38100" dir="2700000" algn="tl">
                    <a:srgbClr val="000000">
                      <a:alpha val="43137"/>
                    </a:srgbClr>
                  </a:outerShdw>
                </a:effectLst>
              </a:rPr>
              <a:t>Lạy Chúa này con xin đến để thực thi ý Ngài.</a:t>
            </a:r>
            <a:endParaRPr lang="en-US" sz="80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07102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1" u="sng" dirty="0" smtClean="0">
                <a:solidFill>
                  <a:srgbClr val="FFFF00"/>
                </a:solidFill>
                <a:effectLst>
                  <a:outerShdw blurRad="38100" dist="38100" dir="2700000" algn="tl">
                    <a:srgbClr val="000000">
                      <a:alpha val="43137"/>
                    </a:srgbClr>
                  </a:outerShdw>
                </a:effectLst>
              </a:rPr>
              <a:t>Tk2:</a:t>
            </a:r>
            <a:r>
              <a:rPr lang="en-US" sz="5400" b="1" dirty="0">
                <a:solidFill>
                  <a:schemeClr val="bg1"/>
                </a:solidFill>
                <a:effectLst>
                  <a:outerShdw blurRad="38100" dist="38100" dir="2700000" algn="tl">
                    <a:srgbClr val="000000">
                      <a:alpha val="43137"/>
                    </a:srgbClr>
                  </a:outerShdw>
                </a:effectLst>
              </a:rPr>
              <a:t> </a:t>
            </a:r>
            <a:r>
              <a:rPr lang="vi-VN" sz="5400" b="1" dirty="0">
                <a:solidFill>
                  <a:schemeClr val="bg1"/>
                </a:solidFill>
                <a:effectLst>
                  <a:outerShdw blurRad="38100" dist="38100" dir="2700000" algn="tl">
                    <a:srgbClr val="000000">
                      <a:alpha val="43137"/>
                    </a:srgbClr>
                  </a:outerShdw>
                </a:effectLst>
              </a:rPr>
              <a:t>Chúa đâu thích gì phẩm vật và hy lễ, nhưng Ngài đã mở tai tôi. Chúa đâu có đòi lễ toàn thiêu hay lễ xá tội, con liền thưa: Này con xin đến.</a:t>
            </a:r>
            <a:endParaRPr lang="en-US" sz="54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152144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8000" b="1" u="sng" dirty="0" err="1" smtClean="0">
                <a:solidFill>
                  <a:srgbClr val="FFFF00"/>
                </a:solidFill>
                <a:effectLst>
                  <a:outerShdw blurRad="38100" dist="38100" dir="2700000" algn="tl">
                    <a:srgbClr val="000000">
                      <a:alpha val="43137"/>
                    </a:srgbClr>
                  </a:outerShdw>
                </a:effectLst>
              </a:rPr>
              <a:t>Đk</a:t>
            </a:r>
            <a:r>
              <a:rPr lang="en-US" sz="8000" b="1" u="sng" dirty="0" smtClean="0">
                <a:solidFill>
                  <a:srgbClr val="FFFF00"/>
                </a:solidFill>
                <a:effectLst>
                  <a:outerShdw blurRad="38100" dist="38100" dir="2700000" algn="tl">
                    <a:srgbClr val="000000">
                      <a:alpha val="43137"/>
                    </a:srgbClr>
                  </a:outerShdw>
                </a:effectLst>
              </a:rPr>
              <a:t>:</a:t>
            </a:r>
            <a:r>
              <a:rPr lang="en-US" sz="8000" b="1" dirty="0">
                <a:solidFill>
                  <a:schemeClr val="bg1"/>
                </a:solidFill>
                <a:effectLst>
                  <a:outerShdw blurRad="38100" dist="38100" dir="2700000" algn="tl">
                    <a:srgbClr val="000000">
                      <a:alpha val="43137"/>
                    </a:srgbClr>
                  </a:outerShdw>
                </a:effectLst>
              </a:rPr>
              <a:t> </a:t>
            </a:r>
            <a:r>
              <a:rPr lang="vi-VN" sz="8000" b="1" dirty="0">
                <a:solidFill>
                  <a:schemeClr val="bg1"/>
                </a:solidFill>
                <a:effectLst>
                  <a:outerShdw blurRad="38100" dist="38100" dir="2700000" algn="tl">
                    <a:srgbClr val="000000">
                      <a:alpha val="43137"/>
                    </a:srgbClr>
                  </a:outerShdw>
                </a:effectLst>
              </a:rPr>
              <a:t>Lạy Chúa này con xin đến để thực thi ý Ngài.</a:t>
            </a:r>
            <a:endParaRPr lang="en-US" sz="80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268552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1" u="sng" dirty="0" smtClean="0">
                <a:solidFill>
                  <a:srgbClr val="FFFF00"/>
                </a:solidFill>
                <a:effectLst>
                  <a:outerShdw blurRad="38100" dist="38100" dir="2700000" algn="tl">
                    <a:srgbClr val="000000">
                      <a:alpha val="43137"/>
                    </a:srgbClr>
                  </a:outerShdw>
                </a:effectLst>
              </a:rPr>
              <a:t>Tk3:</a:t>
            </a:r>
            <a:r>
              <a:rPr lang="en-US" sz="5400" b="1" dirty="0" smtClean="0">
                <a:solidFill>
                  <a:schemeClr val="bg1"/>
                </a:solidFill>
                <a:effectLst>
                  <a:outerShdw blurRad="38100" dist="38100" dir="2700000" algn="tl">
                    <a:srgbClr val="000000">
                      <a:alpha val="43137"/>
                    </a:srgbClr>
                  </a:outerShdw>
                </a:effectLst>
              </a:rPr>
              <a:t> </a:t>
            </a:r>
            <a:r>
              <a:rPr lang="vi-VN" sz="5400" b="1" dirty="0">
                <a:solidFill>
                  <a:schemeClr val="bg1"/>
                </a:solidFill>
                <a:effectLst>
                  <a:outerShdw blurRad="38100" dist="38100" dir="2700000" algn="tl">
                    <a:srgbClr val="000000">
                      <a:alpha val="43137"/>
                    </a:srgbClr>
                  </a:outerShdw>
                </a:effectLst>
              </a:rPr>
              <a:t>Sách ghi rõ ràng những lời về con đó: Con tìm ý Ngài vâng theo. Kính thân Chúa Trời, Chúa của con, bao huấn giới Ngài, đây lòng con hằng luôn ủ ấp.</a:t>
            </a:r>
            <a:endParaRPr lang="en-US" sz="54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552192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b="1" u="sng" dirty="0" err="1" smtClean="0">
                <a:solidFill>
                  <a:srgbClr val="FFFF00"/>
                </a:solidFill>
                <a:effectLst>
                  <a:outerShdw blurRad="38100" dist="38100" dir="2700000" algn="tl">
                    <a:srgbClr val="000000">
                      <a:alpha val="43137"/>
                    </a:srgbClr>
                  </a:outerShdw>
                </a:effectLst>
              </a:rPr>
              <a:t>Đk</a:t>
            </a:r>
            <a:r>
              <a:rPr lang="en-US" sz="7200" b="1" u="sng" dirty="0" smtClean="0">
                <a:solidFill>
                  <a:srgbClr val="FFFF00"/>
                </a:solidFill>
                <a:effectLst>
                  <a:outerShdw blurRad="38100" dist="38100" dir="2700000" algn="tl">
                    <a:srgbClr val="000000">
                      <a:alpha val="43137"/>
                    </a:srgbClr>
                  </a:outerShdw>
                </a:effectLst>
              </a:rPr>
              <a:t>:</a:t>
            </a:r>
            <a:r>
              <a:rPr lang="en-US" sz="7200" b="1" dirty="0">
                <a:solidFill>
                  <a:schemeClr val="bg1"/>
                </a:solidFill>
                <a:effectLst>
                  <a:outerShdw blurRad="38100" dist="38100" dir="2700000" algn="tl">
                    <a:srgbClr val="000000">
                      <a:alpha val="43137"/>
                    </a:srgbClr>
                  </a:outerShdw>
                </a:effectLst>
              </a:rPr>
              <a:t> </a:t>
            </a:r>
            <a:r>
              <a:rPr lang="vi-VN" sz="7200" b="1" dirty="0">
                <a:solidFill>
                  <a:schemeClr val="bg1"/>
                </a:solidFill>
                <a:effectLst>
                  <a:outerShdw blurRad="38100" dist="38100" dir="2700000" algn="tl">
                    <a:srgbClr val="000000">
                      <a:alpha val="43137"/>
                    </a:srgbClr>
                  </a:outerShdw>
                </a:effectLst>
              </a:rPr>
              <a:t>Lạy Chúa này con xin đến để thực thi ý Ngài.</a:t>
            </a:r>
            <a:endParaRPr lang="en-US" sz="72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063217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8000" b="1" u="sng" dirty="0" err="1" smtClean="0">
                <a:solidFill>
                  <a:srgbClr val="FFFF00"/>
                </a:solidFill>
                <a:effectLst>
                  <a:outerShdw blurRad="38100" dist="38100" dir="2700000" algn="tl">
                    <a:srgbClr val="000000">
                      <a:alpha val="43137"/>
                    </a:srgbClr>
                  </a:outerShdw>
                </a:effectLst>
              </a:rPr>
              <a:t>Đk</a:t>
            </a:r>
            <a:r>
              <a:rPr lang="en-US" sz="8000" b="1" u="sng" dirty="0" smtClean="0">
                <a:solidFill>
                  <a:srgbClr val="FFFF00"/>
                </a:solidFill>
                <a:effectLst>
                  <a:outerShdw blurRad="38100" dist="38100" dir="2700000" algn="tl">
                    <a:srgbClr val="000000">
                      <a:alpha val="43137"/>
                    </a:srgbClr>
                  </a:outerShdw>
                </a:effectLst>
              </a:rPr>
              <a:t>:</a:t>
            </a:r>
            <a:r>
              <a:rPr lang="en-US" sz="8000" b="1" dirty="0">
                <a:solidFill>
                  <a:schemeClr val="bg1"/>
                </a:solidFill>
                <a:effectLst>
                  <a:outerShdw blurRad="38100" dist="38100" dir="2700000" algn="tl">
                    <a:srgbClr val="000000">
                      <a:alpha val="43137"/>
                    </a:srgbClr>
                  </a:outerShdw>
                </a:effectLst>
              </a:rPr>
              <a:t> </a:t>
            </a:r>
            <a:r>
              <a:rPr lang="vi-VN" sz="8000" b="1" dirty="0">
                <a:solidFill>
                  <a:schemeClr val="bg1"/>
                </a:solidFill>
                <a:effectLst>
                  <a:outerShdw blurRad="38100" dist="38100" dir="2700000" algn="tl">
                    <a:srgbClr val="000000">
                      <a:alpha val="43137"/>
                    </a:srgbClr>
                  </a:outerShdw>
                </a:effectLst>
              </a:rPr>
              <a:t>Lạy Chúa này con xin đến để thực thi ý Ngài.</a:t>
            </a:r>
            <a:endParaRPr lang="en-US" sz="80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557532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95000"/>
              </a:lnSpc>
            </a:pPr>
            <a:r>
              <a:rPr lang="en-US" sz="5400" b="1" u="sng" dirty="0" smtClean="0">
                <a:solidFill>
                  <a:srgbClr val="FFFF00"/>
                </a:solidFill>
                <a:effectLst>
                  <a:outerShdw blurRad="38100" dist="38100" dir="2700000" algn="tl">
                    <a:srgbClr val="000000">
                      <a:alpha val="43137"/>
                    </a:srgbClr>
                  </a:outerShdw>
                </a:effectLst>
              </a:rPr>
              <a:t>Tk4:</a:t>
            </a:r>
            <a:r>
              <a:rPr lang="en-US" sz="5400" b="1" dirty="0" smtClean="0">
                <a:solidFill>
                  <a:schemeClr val="bg1"/>
                </a:solidFill>
                <a:effectLst>
                  <a:outerShdw blurRad="38100" dist="38100" dir="2700000" algn="tl">
                    <a:srgbClr val="000000">
                      <a:alpha val="43137"/>
                    </a:srgbClr>
                  </a:outerShdw>
                </a:effectLst>
              </a:rPr>
              <a:t> </a:t>
            </a:r>
            <a:r>
              <a:rPr lang="vi-VN" sz="5400" b="1" dirty="0">
                <a:solidFill>
                  <a:schemeClr val="bg1"/>
                </a:solidFill>
                <a:effectLst>
                  <a:outerShdw blurRad="38100" dist="38100" dir="2700000" algn="tl">
                    <a:srgbClr val="000000">
                      <a:alpha val="43137"/>
                    </a:srgbClr>
                  </a:outerShdw>
                </a:effectLst>
              </a:rPr>
              <a:t>Đức công chính Ngài khấn nguyện truyền rao mãi, trong ngày nhóm hội con dân. Kính xin Chúa Trời chứng nhận cho vì Chúa biết rằng môi miệng con nào đâu im tiếng.</a:t>
            </a:r>
            <a:endParaRPr lang="en-US" sz="54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434853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8000" b="1" u="sng" dirty="0" err="1" smtClean="0">
                <a:solidFill>
                  <a:srgbClr val="FFFF00"/>
                </a:solidFill>
                <a:effectLst>
                  <a:outerShdw blurRad="38100" dist="38100" dir="2700000" algn="tl">
                    <a:srgbClr val="000000">
                      <a:alpha val="43137"/>
                    </a:srgbClr>
                  </a:outerShdw>
                </a:effectLst>
              </a:rPr>
              <a:t>Đk</a:t>
            </a:r>
            <a:r>
              <a:rPr lang="en-US" sz="8000" b="1" u="sng" dirty="0" smtClean="0">
                <a:solidFill>
                  <a:srgbClr val="FFFF00"/>
                </a:solidFill>
                <a:effectLst>
                  <a:outerShdw blurRad="38100" dist="38100" dir="2700000" algn="tl">
                    <a:srgbClr val="000000">
                      <a:alpha val="43137"/>
                    </a:srgbClr>
                  </a:outerShdw>
                </a:effectLst>
              </a:rPr>
              <a:t>:</a:t>
            </a:r>
            <a:r>
              <a:rPr lang="en-US" sz="8000" b="1" dirty="0">
                <a:solidFill>
                  <a:schemeClr val="bg1"/>
                </a:solidFill>
                <a:effectLst>
                  <a:outerShdw blurRad="38100" dist="38100" dir="2700000" algn="tl">
                    <a:srgbClr val="000000">
                      <a:alpha val="43137"/>
                    </a:srgbClr>
                  </a:outerShdw>
                </a:effectLst>
              </a:rPr>
              <a:t> </a:t>
            </a:r>
            <a:r>
              <a:rPr lang="vi-VN" sz="8000" b="1" dirty="0">
                <a:solidFill>
                  <a:schemeClr val="bg1"/>
                </a:solidFill>
                <a:effectLst>
                  <a:outerShdw blurRad="38100" dist="38100" dir="2700000" algn="tl">
                    <a:srgbClr val="000000">
                      <a:alpha val="43137"/>
                    </a:srgbClr>
                  </a:outerShdw>
                </a:effectLst>
              </a:rPr>
              <a:t>Lạy Chúa này con xin đến để thực thi ý Ngài.</a:t>
            </a:r>
            <a:endParaRPr lang="en-US" sz="80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662173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196" y="24384"/>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228600" y="285750"/>
            <a:ext cx="8763000" cy="2062103"/>
          </a:xfrm>
          <a:prstGeom prst="rect">
            <a:avLst/>
          </a:prstGeom>
          <a:noFill/>
        </p:spPr>
        <p:txBody>
          <a:bodyPr wrap="square" rtlCol="0">
            <a:spAutoFit/>
          </a:bodyPr>
          <a:lstStyle/>
          <a:p>
            <a:r>
              <a:rPr lang="vi-VN" sz="3200" b="1" smtClean="0">
                <a:ln w="1905"/>
                <a:solidFill>
                  <a:srgbClr val="A50021"/>
                </a:solidFill>
                <a:effectLst>
                  <a:innerShdw blurRad="69850" dist="43180" dir="5400000">
                    <a:srgbClr val="000000">
                      <a:alpha val="65000"/>
                    </a:srgbClr>
                  </a:innerShdw>
                </a:effectLst>
              </a:rPr>
              <a:t>Bài đọc </a:t>
            </a:r>
            <a:r>
              <a:rPr lang="en-US" sz="3200" b="1" smtClean="0">
                <a:ln w="1905"/>
                <a:solidFill>
                  <a:srgbClr val="A50021"/>
                </a:solidFill>
                <a:effectLst>
                  <a:innerShdw blurRad="69850" dist="43180" dir="5400000">
                    <a:srgbClr val="000000">
                      <a:alpha val="65000"/>
                    </a:srgbClr>
                  </a:innerShdw>
                </a:effectLst>
              </a:rPr>
              <a:t>2</a:t>
            </a:r>
            <a:r>
              <a:rPr lang="vi-VN" sz="3200" b="1" smtClean="0">
                <a:ln w="1905"/>
                <a:solidFill>
                  <a:srgbClr val="A50021"/>
                </a:solidFill>
                <a:effectLst>
                  <a:innerShdw blurRad="69850" dist="43180" dir="5400000">
                    <a:srgbClr val="000000">
                      <a:alpha val="65000"/>
                    </a:srgbClr>
                  </a:innerShdw>
                </a:effectLst>
              </a:rPr>
              <a:t>.</a:t>
            </a:r>
          </a:p>
          <a:p>
            <a:r>
              <a:rPr lang="vi-VN" sz="3200">
                <a:solidFill>
                  <a:prstClr val="black"/>
                </a:solidFill>
              </a:rPr>
              <a:t>Thân xác anh em là phần thân thể của Đức Ki-tô</a:t>
            </a:r>
            <a:r>
              <a:rPr lang="vi-VN" sz="3200" smtClean="0">
                <a:solidFill>
                  <a:prstClr val="black"/>
                </a:solidFill>
              </a:rPr>
              <a:t>.</a:t>
            </a:r>
            <a:endParaRPr lang="vi-VN" sz="3200">
              <a:solidFill>
                <a:prstClr val="black"/>
              </a:solidFill>
            </a:endParaRPr>
          </a:p>
          <a:p>
            <a:r>
              <a:rPr lang="vi-VN" sz="3200">
                <a:solidFill>
                  <a:srgbClr val="FF0000"/>
                </a:solidFill>
              </a:rPr>
              <a:t>Bài trích thư thứ nhất của thánh Phao-lô tông đồ gửi tín hữu Cô-rin-tô.</a:t>
            </a:r>
          </a:p>
        </p:txBody>
      </p:sp>
    </p:spTree>
    <p:extLst>
      <p:ext uri="{BB962C8B-B14F-4D97-AF65-F5344CB8AC3E}">
        <p14:creationId xmlns:p14="http://schemas.microsoft.com/office/powerpoint/2010/main" val="1055334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971550"/>
            <a:ext cx="9144000" cy="3352800"/>
          </a:xfrm>
        </p:spPr>
        <p:txBody>
          <a:bodyPr>
            <a:noAutofit/>
          </a:bodyPr>
          <a:lstStyle/>
          <a:p>
            <a:pPr algn="just"/>
            <a:r>
              <a:rPr lang="vi-VN" sz="5600" b="1" dirty="0">
                <a:solidFill>
                  <a:schemeClr val="bg1"/>
                </a:solidFill>
                <a:effectLst>
                  <a:outerShdw blurRad="38100" dist="38100" dir="2700000" algn="tl">
                    <a:srgbClr val="000000">
                      <a:alpha val="43137"/>
                    </a:srgbClr>
                  </a:outerShdw>
                </a:effectLst>
              </a:rPr>
              <a:t>Chúng tôi đã gặp Đấng Mes-si-a nghĩa là Đức Ki-tô. Ân sủng và chân lý nhờ Người mà có.</a:t>
            </a:r>
          </a:p>
        </p:txBody>
      </p:sp>
      <p:sp>
        <p:nvSpPr>
          <p:cNvPr id="3" name="Rectangle 2"/>
          <p:cNvSpPr/>
          <p:nvPr/>
        </p:nvSpPr>
        <p:spPr>
          <a:xfrm>
            <a:off x="76200" y="133350"/>
            <a:ext cx="4343400" cy="70788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sng"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UTM American Sans"/>
                <a:ea typeface="+mn-ea"/>
                <a:cs typeface="+mn-cs"/>
              </a:rPr>
              <a:t>Alleluia-Alleluia:</a:t>
            </a:r>
            <a:endParaRPr kumimoji="0" lang="en-US" sz="4000" b="1" i="0" u="sng"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UTM American Sans"/>
              <a:ea typeface="+mn-ea"/>
              <a:cs typeface="+mn-cs"/>
            </a:endParaRPr>
          </a:p>
        </p:txBody>
      </p:sp>
      <p:sp>
        <p:nvSpPr>
          <p:cNvPr id="4" name="Rectangle 3"/>
          <p:cNvSpPr/>
          <p:nvPr/>
        </p:nvSpPr>
        <p:spPr>
          <a:xfrm>
            <a:off x="5334000" y="4357793"/>
            <a:ext cx="2757486" cy="76944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UTM American Sans"/>
                <a:ea typeface="+mn-ea"/>
                <a:cs typeface="+mn-cs"/>
              </a:rPr>
              <a:t>Alleluia…</a:t>
            </a:r>
            <a:endParaRPr kumimoji="0" lang="en-US" sz="44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UTM American Sans"/>
              <a:ea typeface="+mn-ea"/>
              <a:cs typeface="+mn-cs"/>
            </a:endParaRPr>
          </a:p>
        </p:txBody>
      </p:sp>
    </p:spTree>
    <p:extLst>
      <p:ext uri="{BB962C8B-B14F-4D97-AF65-F5344CB8AC3E}">
        <p14:creationId xmlns:p14="http://schemas.microsoft.com/office/powerpoint/2010/main" val="18955106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a:solidFill>
                <a:schemeClr val="bg1"/>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63"/>
            <a:ext cx="9144000" cy="5135374"/>
          </a:xfrm>
          <a:prstGeom prst="rect">
            <a:avLst/>
          </a:prstGeom>
        </p:spPr>
      </p:pic>
    </p:spTree>
    <p:extLst>
      <p:ext uri="{BB962C8B-B14F-4D97-AF65-F5344CB8AC3E}">
        <p14:creationId xmlns:p14="http://schemas.microsoft.com/office/powerpoint/2010/main" val="22280219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536339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600" b="1" dirty="0">
                <a:solidFill>
                  <a:srgbClr val="FFFF00"/>
                </a:solidFill>
                <a:effectLst>
                  <a:outerShdw blurRad="38100" dist="38100" dir="2700000" algn="tl">
                    <a:srgbClr val="000000">
                      <a:alpha val="43137"/>
                    </a:srgbClr>
                  </a:outerShdw>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i="1" dirty="0">
                <a:solidFill>
                  <a:srgbClr val="FFFF00"/>
                </a:solidFill>
                <a:effectLst>
                  <a:outerShdw blurRad="38100" dist="38100" dir="2700000" algn="tl">
                    <a:srgbClr val="000000">
                      <a:alpha val="43137"/>
                    </a:srgbClr>
                  </a:outerShdw>
                </a:effectLst>
                <a:latin typeface="+mj-lt"/>
                <a:cs typeface="Times New Roman" pitchFamily="18" charset="0"/>
              </a:rPr>
              <a:t>Tôi tin kính một Thiên Chúa là Cha toàn năng</a:t>
            </a:r>
            <a:r>
              <a:rPr lang="vi-VN" sz="6600" b="1" dirty="0">
                <a:solidFill>
                  <a:srgbClr val="FFFF00"/>
                </a:solidFill>
                <a:effectLst>
                  <a:outerShdw blurRad="38100" dist="38100" dir="2700000" algn="tl">
                    <a:srgbClr val="000000">
                      <a:alpha val="43137"/>
                    </a:srgbClr>
                  </a:outerShdw>
                </a:effectLst>
                <a:latin typeface="+mj-lt"/>
                <a:cs typeface="Times New Roman" pitchFamily="18" charset="0"/>
              </a:rPr>
              <a:t>, </a:t>
            </a:r>
            <a:r>
              <a:rPr lang="vi-VN" sz="6600" b="1" dirty="0">
                <a:solidFill>
                  <a:schemeClr val="bg1"/>
                </a:solidFill>
                <a:effectLst>
                  <a:outerShdw blurRad="38100" dist="38100" dir="2700000" algn="tl">
                    <a:srgbClr val="000000">
                      <a:alpha val="43137"/>
                    </a:srgbClr>
                  </a:outerShdw>
                </a:effectLst>
                <a:latin typeface="+mj-lt"/>
                <a:cs typeface="Times New Roman" pitchFamily="18" charset="0"/>
              </a:rPr>
              <a:t>Đấng tạo thành trời đất, muôn vật hữu hình và vô hình. </a:t>
            </a:r>
            <a:endParaRPr lang="en-US" sz="6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376345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Tôi</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tin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kính</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một</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Chúa</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Giêsu</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Kitô</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Con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Một</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Thiên</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Chúa</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6600" b="1" dirty="0">
                <a:solidFill>
                  <a:schemeClr val="bg1"/>
                </a:solidFill>
                <a:effectLst>
                  <a:outerShdw blurRad="38100" dist="38100" dir="2700000" algn="tl">
                    <a:srgbClr val="000000">
                      <a:alpha val="43137"/>
                    </a:srgbClr>
                  </a:outerShdw>
                </a:effectLst>
                <a:latin typeface="+mj-lt"/>
                <a:cs typeface="Times New Roman" pitchFamily="18" charset="0"/>
              </a:rPr>
              <a:t>Sinh bởi Đức Chúa Cha từ trước muôn đời. </a:t>
            </a:r>
            <a:endParaRPr lang="en-US" sz="6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279830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971550"/>
            <a:ext cx="9144000" cy="3352800"/>
          </a:xfrm>
        </p:spPr>
        <p:txBody>
          <a:bodyPr>
            <a:noAutofit/>
          </a:bodyPr>
          <a:lstStyle/>
          <a:p>
            <a:pPr algn="just"/>
            <a:r>
              <a:rPr lang="vi-VN" sz="5600" b="1" dirty="0">
                <a:solidFill>
                  <a:schemeClr val="bg1"/>
                </a:solidFill>
                <a:effectLst>
                  <a:outerShdw blurRad="38100" dist="38100" dir="2700000" algn="tl">
                    <a:srgbClr val="000000">
                      <a:alpha val="43137"/>
                    </a:srgbClr>
                  </a:outerShdw>
                </a:effectLst>
              </a:rPr>
              <a:t>Chúng tôi đã gặp Đấng Mes-si-a nghĩa là Đức Ki-tô. Ân sủng và chân lý nhờ Người mà có.</a:t>
            </a:r>
          </a:p>
        </p:txBody>
      </p:sp>
      <p:sp>
        <p:nvSpPr>
          <p:cNvPr id="3" name="Rectangle 2"/>
          <p:cNvSpPr/>
          <p:nvPr/>
        </p:nvSpPr>
        <p:spPr>
          <a:xfrm>
            <a:off x="76200" y="133350"/>
            <a:ext cx="4343400" cy="707886"/>
          </a:xfrm>
          <a:prstGeom prst="rect">
            <a:avLst/>
          </a:prstGeom>
        </p:spPr>
        <p:txBody>
          <a:bodyPr wrap="square">
            <a:spAutoFit/>
          </a:bodyPr>
          <a:lstStyle/>
          <a:p>
            <a:r>
              <a:rPr lang="en-US" sz="4000" b="1" u="sng" dirty="0" smtClean="0">
                <a:solidFill>
                  <a:srgbClr val="FFFF00"/>
                </a:solidFill>
                <a:effectLst>
                  <a:outerShdw blurRad="38100" dist="38100" dir="2700000" algn="tl">
                    <a:srgbClr val="000000">
                      <a:alpha val="43137"/>
                    </a:srgbClr>
                  </a:outerShdw>
                </a:effectLst>
              </a:rPr>
              <a:t>Alleluia-Alleluia:</a:t>
            </a:r>
            <a:endParaRPr lang="en-US" sz="4000" b="1" u="sng" dirty="0">
              <a:solidFill>
                <a:srgbClr val="FFFF00"/>
              </a:solidFill>
              <a:effectLst>
                <a:outerShdw blurRad="38100" dist="38100" dir="2700000" algn="tl">
                  <a:srgbClr val="000000">
                    <a:alpha val="43137"/>
                  </a:srgbClr>
                </a:outerShdw>
              </a:effectLst>
            </a:endParaRPr>
          </a:p>
        </p:txBody>
      </p:sp>
      <p:sp>
        <p:nvSpPr>
          <p:cNvPr id="4" name="Rectangle 3"/>
          <p:cNvSpPr/>
          <p:nvPr/>
        </p:nvSpPr>
        <p:spPr>
          <a:xfrm>
            <a:off x="5334000" y="4357793"/>
            <a:ext cx="2757486" cy="769441"/>
          </a:xfrm>
          <a:prstGeom prst="rect">
            <a:avLst/>
          </a:prstGeom>
        </p:spPr>
        <p:txBody>
          <a:bodyPr wrap="none">
            <a:spAutoFit/>
          </a:bodyPr>
          <a:lstStyle/>
          <a:p>
            <a:r>
              <a:rPr lang="en-US" sz="4400" b="1" dirty="0" smtClean="0">
                <a:solidFill>
                  <a:srgbClr val="FFFF00"/>
                </a:solidFill>
                <a:effectLst>
                  <a:outerShdw blurRad="38100" dist="38100" dir="2700000" algn="tl">
                    <a:srgbClr val="000000">
                      <a:alpha val="43137"/>
                    </a:srgbClr>
                  </a:outerShdw>
                </a:effectLst>
              </a:rPr>
              <a:t>Alleluia…</a:t>
            </a:r>
            <a:endParaRPr lang="en-US" sz="4400" b="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0103913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chemeClr val="bg1"/>
                </a:solidFill>
                <a:effectLst>
                  <a:outerShdw blurRad="38100" dist="38100" dir="2700000" algn="tl">
                    <a:srgbClr val="000000">
                      <a:alpha val="43137"/>
                    </a:srgbClr>
                  </a:outerShdw>
                </a:effectLst>
                <a:latin typeface="+mj-lt"/>
                <a:cs typeface="Times New Roman" pitchFamily="18" charset="0"/>
              </a:rPr>
              <a:t>Người là Thiên Chúa bởi Thiên Chúa, Ánh Sáng bởi Ánh Sáng,</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Thiên</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Chúa</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thật</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bởi</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Thiên</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Chúa</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thật</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a:t>
            </a:r>
          </a:p>
        </p:txBody>
      </p:sp>
    </p:spTree>
    <p:extLst>
      <p:ext uri="{BB962C8B-B14F-4D97-AF65-F5344CB8AC3E}">
        <p14:creationId xmlns:p14="http://schemas.microsoft.com/office/powerpoint/2010/main" val="2216442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1" dirty="0">
                <a:solidFill>
                  <a:schemeClr val="bg1"/>
                </a:solidFill>
                <a:effectLst>
                  <a:outerShdw blurRad="38100" dist="38100" dir="2700000" algn="tl">
                    <a:srgbClr val="000000">
                      <a:alpha val="43137"/>
                    </a:srgbClr>
                  </a:outerShdw>
                </a:effectLst>
                <a:latin typeface="+mj-lt"/>
              </a:rPr>
              <a:t>được sinh ra mà không phải được tạo thành, đồng bản thể với Đức Chúa Cha: nhờ Người mà muôn vật được tạo thành. </a:t>
            </a:r>
            <a:endParaRPr lang="en-US" sz="60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7635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1" dirty="0">
                <a:solidFill>
                  <a:schemeClr val="bg1"/>
                </a:solidFill>
                <a:effectLst>
                  <a:outerShdw blurRad="38100" dist="38100" dir="2700000" algn="tl">
                    <a:srgbClr val="000000">
                      <a:alpha val="43137"/>
                    </a:srgbClr>
                  </a:outerShdw>
                </a:effectLst>
                <a:latin typeface="+mj-lt"/>
              </a:rPr>
              <a:t>Vì loài người chúng ta và để cứu độ chúng ta,</a:t>
            </a:r>
            <a:r>
              <a:rPr lang="en-US" sz="7200" b="1" dirty="0">
                <a:solidFill>
                  <a:schemeClr val="bg1"/>
                </a:solidFill>
                <a:effectLst>
                  <a:outerShdw blurRad="38100" dist="38100" dir="2700000" algn="tl">
                    <a:srgbClr val="000000">
                      <a:alpha val="43137"/>
                    </a:srgbClr>
                  </a:outerShdw>
                </a:effectLst>
                <a:latin typeface="+mj-lt"/>
              </a:rPr>
              <a:t> </a:t>
            </a:r>
            <a:r>
              <a:rPr lang="vi-VN" sz="7200" b="1" dirty="0">
                <a:solidFill>
                  <a:schemeClr val="bg1"/>
                </a:solidFill>
                <a:effectLst>
                  <a:outerShdw blurRad="38100" dist="38100" dir="2700000" algn="tl">
                    <a:srgbClr val="000000">
                      <a:alpha val="43137"/>
                    </a:srgbClr>
                  </a:outerShdw>
                </a:effectLst>
                <a:latin typeface="+mj-lt"/>
                <a:cs typeface="Times New Roman" pitchFamily="18" charset="0"/>
              </a:rPr>
              <a:t>Người đã từ trời xuống thế. </a:t>
            </a:r>
            <a:endParaRPr lang="en-US" sz="72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264921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FFFF00"/>
                </a:solidFill>
                <a:effectLst>
                  <a:outerShdw blurRad="38100" dist="38100" dir="2700000" algn="tl">
                    <a:srgbClr val="000000">
                      <a:alpha val="43137"/>
                    </a:srgbClr>
                  </a:outerShdw>
                </a:effectLst>
                <a:latin typeface="+mj-lt"/>
                <a:cs typeface="Times New Roman" pitchFamily="18" charset="0"/>
              </a:rPr>
              <a:t>Bởi phép Đức Chúa Thánh Thần, Người đã nhập thể trong lòng Trinh Nữ Maria, và đã làm người.</a:t>
            </a:r>
            <a:endParaRPr lang="en-US" sz="6600" b="1" dirty="0">
              <a:solidFill>
                <a:srgbClr val="FFFF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274055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000" b="1" dirty="0">
                <a:solidFill>
                  <a:schemeClr val="bg1"/>
                </a:solidFill>
                <a:effectLst>
                  <a:outerShdw blurRad="38100" dist="38100" dir="2700000" algn="tl">
                    <a:srgbClr val="000000">
                      <a:alpha val="43137"/>
                    </a:srgbClr>
                  </a:outerShdw>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50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3682055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400" b="1" dirty="0">
                <a:solidFill>
                  <a:schemeClr val="bg1"/>
                </a:solidFill>
                <a:effectLst>
                  <a:outerShdw blurRad="38100" dist="38100" dir="2700000" algn="tl">
                    <a:srgbClr val="000000">
                      <a:alpha val="43137"/>
                    </a:srgbClr>
                  </a:outerShdw>
                </a:effectLst>
                <a:latin typeface="+mj-lt"/>
              </a:rPr>
              <a:t>Người lên trời, ngự bên hữu Đức Chúa Cha, và Người sẽ lại đến trong vinh quang để phán xét kẻ sống và kẻ chết, Nước Người sẽ không bao giờ cùng.</a:t>
            </a:r>
            <a:endParaRPr lang="en-US" sz="54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36124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1" dirty="0">
                <a:solidFill>
                  <a:schemeClr val="bg1"/>
                </a:solidFill>
                <a:effectLst>
                  <a:outerShdw blurRad="38100" dist="38100" dir="2700000" algn="tl">
                    <a:srgbClr val="000000">
                      <a:alpha val="43137"/>
                    </a:srgbClr>
                  </a:outerShdw>
                </a:effectLst>
                <a:latin typeface="+mj-lt"/>
                <a:cs typeface="Times New Roman" pitchFamily="18" charset="0"/>
              </a:rPr>
              <a:t>Tôi tin kính Đức Chúa Thánh Thần là Thiên Chúa và là Đấng ban sự sống, Người bởi Đức Chúa Cha và Đức Chúa Con mà ra,</a:t>
            </a:r>
            <a:endParaRPr lang="en-US" sz="60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98178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5600" b="1" dirty="0">
                <a:solidFill>
                  <a:schemeClr val="bg1"/>
                </a:solidFill>
                <a:effectLst>
                  <a:outerShdw blurRad="38100" dist="38100" dir="2700000" algn="tl">
                    <a:srgbClr val="000000">
                      <a:alpha val="43137"/>
                    </a:srgbClr>
                  </a:outerShdw>
                </a:effectLst>
                <a:latin typeface="+mj-lt"/>
              </a:rPr>
              <a:t>Người được phụng thờ và tôn vinh cùng với Đức Chúa Cha và Đức Chúa Con: Người đã dùng các tiên tri mà phán dạy. </a:t>
            </a:r>
            <a:endParaRPr lang="en-US" sz="5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714898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1" dirty="0">
                <a:solidFill>
                  <a:schemeClr val="bg1"/>
                </a:solidFill>
                <a:effectLst>
                  <a:outerShdw blurRad="38100" dist="38100" dir="2700000" algn="tl">
                    <a:srgbClr val="000000">
                      <a:alpha val="43137"/>
                    </a:srgbClr>
                  </a:outerShdw>
                </a:effectLst>
                <a:latin typeface="+mj-lt"/>
              </a:rPr>
              <a:t>Tôi tin Hội Thánh duy nhất thánh thiện công giáo và tông truyền.</a:t>
            </a:r>
            <a:endParaRPr lang="en-US" sz="80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747424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chemeClr val="bg1"/>
                </a:solidFill>
                <a:effectLst>
                  <a:outerShdw blurRad="38100" dist="38100" dir="2700000" algn="tl">
                    <a:srgbClr val="000000">
                      <a:alpha val="43137"/>
                    </a:srgbClr>
                  </a:outerShdw>
                </a:effectLst>
                <a:latin typeface="+mj-lt"/>
                <a:cs typeface="Times New Roman" pitchFamily="18" charset="0"/>
              </a:rPr>
              <a:t>Tôi tuyên xưng có một Phép Rửa để tha tội. Tôi trông đợi kẻ chết sống lại và sự</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6600" b="1" dirty="0">
                <a:solidFill>
                  <a:schemeClr val="bg1"/>
                </a:solidFill>
                <a:effectLst>
                  <a:outerShdw blurRad="38100" dist="38100" dir="2700000" algn="tl">
                    <a:srgbClr val="000000">
                      <a:alpha val="43137"/>
                    </a:srgbClr>
                  </a:outerShdw>
                </a:effectLst>
                <a:latin typeface="+mj-lt"/>
                <a:cs typeface="Times New Roman" pitchFamily="18" charset="0"/>
              </a:rPr>
              <a:t>sống đời sau. </a:t>
            </a:r>
            <a:r>
              <a:rPr lang="vi-VN" sz="6600" b="1" dirty="0">
                <a:solidFill>
                  <a:srgbClr val="FFFF00"/>
                </a:solidFill>
                <a:effectLst>
                  <a:outerShdw blurRad="38100" dist="38100" dir="2700000" algn="tl">
                    <a:srgbClr val="000000">
                      <a:alpha val="43137"/>
                    </a:srgbClr>
                  </a:outerShdw>
                </a:effectLst>
                <a:latin typeface="+mj-lt"/>
                <a:cs typeface="Times New Roman" pitchFamily="18" charset="0"/>
              </a:rPr>
              <a:t>Amen.</a:t>
            </a:r>
            <a:endParaRPr lang="en-US" sz="6600" b="1" dirty="0">
              <a:solidFill>
                <a:srgbClr val="FFFF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05411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27609910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2971800" y="991683"/>
            <a:ext cx="5867400" cy="3416320"/>
          </a:xfrm>
          <a:prstGeom prst="rect">
            <a:avLst/>
          </a:prstGeom>
        </p:spPr>
        <p:txBody>
          <a:bodyPr wrap="square">
            <a:spAutoFit/>
          </a:bodyPr>
          <a:lstStyle/>
          <a:p>
            <a:pPr algn="ctr"/>
            <a:r>
              <a:rPr lang="en-US" sz="2400" smtClean="0"/>
              <a:t>Chúa Nhật II Thường Niên</a:t>
            </a:r>
          </a:p>
          <a:p>
            <a:pPr algn="ctr"/>
            <a:r>
              <a:rPr lang="en-US" sz="2400" smtClean="0"/>
              <a:t>Năm B</a:t>
            </a:r>
          </a:p>
          <a:p>
            <a:r>
              <a:rPr lang="vi-VN" sz="2800"/>
              <a:t>Đức Giêsu mời gọi những người muốn theo Người “Hãy đến mà xem”, để hiểu biết Người hơn mà chọn lựa thái độ đối với Người. Chúng ta hãy tin tưởng dâng lên Chúa những ý nguyện sau </a:t>
            </a:r>
            <a:r>
              <a:rPr lang="vi-VN" sz="2800" smtClean="0"/>
              <a:t>đây</a:t>
            </a:r>
            <a:r>
              <a:rPr lang="en-US" sz="2800" smtClean="0"/>
              <a:t>.</a:t>
            </a:r>
            <a:endParaRPr lang="en-US" sz="2800"/>
          </a:p>
        </p:txBody>
      </p:sp>
    </p:spTree>
    <p:extLst>
      <p:ext uri="{BB962C8B-B14F-4D97-AF65-F5344CB8AC3E}">
        <p14:creationId xmlns:p14="http://schemas.microsoft.com/office/powerpoint/2010/main" val="420509807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3350"/>
            <a:ext cx="9144000" cy="5010150"/>
          </a:xfrm>
          <a:prstGeom prst="rect">
            <a:avLst/>
          </a:prstGeom>
        </p:spPr>
      </p:pic>
      <p:sp>
        <p:nvSpPr>
          <p:cNvPr id="4" name="Rectangle 3"/>
          <p:cNvSpPr/>
          <p:nvPr/>
        </p:nvSpPr>
        <p:spPr>
          <a:xfrm>
            <a:off x="3810000" y="2800350"/>
            <a:ext cx="5181600" cy="1415772"/>
          </a:xfrm>
          <a:prstGeom prst="rect">
            <a:avLst/>
          </a:prstGeom>
        </p:spPr>
        <p:txBody>
          <a:bodyPr wrap="square">
            <a:spAutoFit/>
          </a:bodyPr>
          <a:lstStyle/>
          <a:p>
            <a:pPr algn="ctr"/>
            <a:r>
              <a:rPr lang="en-US" sz="5400" b="1" dirty="0">
                <a:solidFill>
                  <a:srgbClr val="FFFF00"/>
                </a:solidFill>
                <a:effectLst>
                  <a:outerShdw blurRad="38100" dist="38100" dir="2700000" algn="tl">
                    <a:srgbClr val="000000">
                      <a:alpha val="43137"/>
                    </a:srgbClr>
                  </a:outerShdw>
                </a:effectLst>
                <a:latin typeface="UTM HelvetIns" panose="02040603050506020204" pitchFamily="18" charset="0"/>
              </a:rPr>
              <a:t>LỄ VẬT GIAO HÒA</a:t>
            </a:r>
            <a:r>
              <a:rPr lang="en-US" sz="4000" b="1" dirty="0">
                <a:solidFill>
                  <a:srgbClr val="FFFF00"/>
                </a:solidFill>
                <a:effectLst>
                  <a:outerShdw blurRad="38100" dist="38100" dir="2700000" algn="tl">
                    <a:srgbClr val="000000">
                      <a:alpha val="43137"/>
                    </a:srgbClr>
                  </a:outerShdw>
                </a:effectLst>
              </a:rPr>
              <a:t/>
            </a:r>
            <a:br>
              <a:rPr lang="en-US" sz="4000" b="1" dirty="0">
                <a:solidFill>
                  <a:srgbClr val="FFFF00"/>
                </a:solidFill>
                <a:effectLst>
                  <a:outerShdw blurRad="38100" dist="38100" dir="2700000" algn="tl">
                    <a:srgbClr val="000000">
                      <a:alpha val="43137"/>
                    </a:srgbClr>
                  </a:outerShdw>
                </a:effectLst>
              </a:rPr>
            </a:br>
            <a:r>
              <a:rPr lang="en-US" sz="3200" b="1" i="1" dirty="0" err="1">
                <a:effectLst>
                  <a:outerShdw blurRad="38100" dist="38100" dir="2700000" algn="tl">
                    <a:srgbClr val="000000">
                      <a:alpha val="43137"/>
                    </a:srgbClr>
                  </a:outerShdw>
                </a:effectLst>
              </a:rPr>
              <a:t>Nguyên</a:t>
            </a:r>
            <a:r>
              <a:rPr lang="en-US" sz="3200" b="1" i="1" dirty="0">
                <a:effectLst>
                  <a:outerShdw blurRad="38100" dist="38100" dir="2700000" algn="tl">
                    <a:srgbClr val="000000">
                      <a:alpha val="43137"/>
                    </a:srgbClr>
                  </a:outerShdw>
                </a:effectLst>
              </a:rPr>
              <a:t> </a:t>
            </a:r>
            <a:r>
              <a:rPr lang="en-US" sz="3200" b="1" i="1" dirty="0" err="1">
                <a:effectLst>
                  <a:outerShdw blurRad="38100" dist="38100" dir="2700000" algn="tl">
                    <a:srgbClr val="000000">
                      <a:alpha val="43137"/>
                    </a:srgbClr>
                  </a:outerShdw>
                </a:effectLst>
              </a:rPr>
              <a:t>Kha</a:t>
            </a:r>
            <a:endParaRPr lang="en-US" sz="3200"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3585548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1" u="sng" dirty="0" smtClean="0">
                <a:solidFill>
                  <a:srgbClr val="FFFF00"/>
                </a:solidFill>
                <a:effectLst>
                  <a:outerShdw blurRad="38100" dist="38100" dir="2700000" algn="tl">
                    <a:srgbClr val="000000">
                      <a:alpha val="43137"/>
                    </a:srgbClr>
                  </a:outerShdw>
                </a:effectLst>
              </a:rPr>
              <a:t>Tk1:</a:t>
            </a:r>
            <a:r>
              <a:rPr lang="en-US" sz="6000" b="1" dirty="0">
                <a:solidFill>
                  <a:schemeClr val="bg1"/>
                </a:solidFill>
                <a:effectLst>
                  <a:outerShdw blurRad="38100" dist="38100" dir="2700000" algn="tl">
                    <a:srgbClr val="000000">
                      <a:alpha val="43137"/>
                    </a:srgbClr>
                  </a:outerShdw>
                </a:effectLst>
              </a:rPr>
              <a:t> </a:t>
            </a:r>
            <a:r>
              <a:rPr lang="vi-VN" sz="6000" b="1" dirty="0">
                <a:effectLst>
                  <a:outerShdw blurRad="38100" dist="38100" dir="2700000" algn="tl">
                    <a:srgbClr val="000000">
                      <a:alpha val="43137"/>
                    </a:srgbClr>
                  </a:outerShdw>
                </a:effectLst>
              </a:rPr>
              <a:t> </a:t>
            </a:r>
            <a:r>
              <a:rPr lang="vi-VN" sz="6000" b="1" dirty="0">
                <a:solidFill>
                  <a:schemeClr val="bg1"/>
                </a:solidFill>
                <a:effectLst>
                  <a:outerShdw blurRad="38100" dist="38100" dir="2700000" algn="tl">
                    <a:srgbClr val="000000">
                      <a:alpha val="43137"/>
                    </a:srgbClr>
                  </a:outerShdw>
                </a:effectLst>
              </a:rPr>
              <a:t>Kính tiến lên Cha nhân từ trọn niềm vui bao ước mơ</a:t>
            </a:r>
            <a:r>
              <a:rPr lang="vi-VN" sz="6000" b="1">
                <a:solidFill>
                  <a:schemeClr val="bg1"/>
                </a:solidFill>
                <a:effectLst>
                  <a:outerShdw blurRad="38100" dist="38100" dir="2700000" algn="tl">
                    <a:srgbClr val="000000">
                      <a:alpha val="43137"/>
                    </a:srgbClr>
                  </a:outerShdw>
                </a:effectLst>
              </a:rPr>
              <a:t>. </a:t>
            </a:r>
            <a:r>
              <a:rPr lang="en-US" sz="6000" b="1">
                <a:solidFill>
                  <a:schemeClr val="bg1"/>
                </a:solidFill>
                <a:effectLst>
                  <a:outerShdw blurRad="38100" dist="38100" dir="2700000" algn="tl">
                    <a:srgbClr val="000000">
                      <a:alpha val="43137"/>
                    </a:srgbClr>
                  </a:outerShdw>
                </a:effectLst>
              </a:rPr>
              <a:t>Đ</a:t>
            </a:r>
            <a:r>
              <a:rPr lang="vi-VN" sz="6000" b="1" smtClean="0">
                <a:solidFill>
                  <a:schemeClr val="bg1"/>
                </a:solidFill>
                <a:effectLst>
                  <a:outerShdw blurRad="38100" dist="38100" dir="2700000" algn="tl">
                    <a:srgbClr val="000000">
                      <a:alpha val="43137"/>
                    </a:srgbClr>
                  </a:outerShdw>
                </a:effectLst>
              </a:rPr>
              <a:t>ây </a:t>
            </a:r>
            <a:r>
              <a:rPr lang="vi-VN" sz="6000" b="1" dirty="0">
                <a:solidFill>
                  <a:schemeClr val="bg1"/>
                </a:solidFill>
                <a:effectLst>
                  <a:outerShdw blurRad="38100" dist="38100" dir="2700000" algn="tl">
                    <a:srgbClr val="000000">
                      <a:alpha val="43137"/>
                    </a:srgbClr>
                  </a:outerShdw>
                </a:effectLst>
              </a:rPr>
              <a:t>lễ hy sinh toàn thiêu, đẹp như lễ dâng ban chiều.</a:t>
            </a:r>
            <a:endParaRPr lang="en-US" sz="60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0090980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1" u="sng" dirty="0" err="1" smtClean="0">
                <a:solidFill>
                  <a:srgbClr val="FFFF00"/>
                </a:solidFill>
                <a:effectLst>
                  <a:outerShdw blurRad="38100" dist="38100" dir="2700000" algn="tl">
                    <a:srgbClr val="000000">
                      <a:alpha val="43137"/>
                    </a:srgbClr>
                  </a:outerShdw>
                </a:effectLst>
              </a:rPr>
              <a:t>Đk</a:t>
            </a:r>
            <a:r>
              <a:rPr lang="en-US" sz="5400" b="1" u="sng" dirty="0" smtClean="0">
                <a:solidFill>
                  <a:srgbClr val="FFFF00"/>
                </a:solidFill>
                <a:effectLst>
                  <a:outerShdw blurRad="38100" dist="38100" dir="2700000" algn="tl">
                    <a:srgbClr val="000000">
                      <a:alpha val="43137"/>
                    </a:srgbClr>
                  </a:outerShdw>
                </a:effectLst>
              </a:rPr>
              <a:t>:</a:t>
            </a:r>
            <a:r>
              <a:rPr lang="en-US" sz="5400" b="1" dirty="0">
                <a:solidFill>
                  <a:schemeClr val="bg1"/>
                </a:solidFill>
                <a:effectLst>
                  <a:outerShdw blurRad="38100" dist="38100" dir="2700000" algn="tl">
                    <a:srgbClr val="000000">
                      <a:alpha val="43137"/>
                    </a:srgbClr>
                  </a:outerShdw>
                </a:effectLst>
              </a:rPr>
              <a:t> </a:t>
            </a:r>
            <a:r>
              <a:rPr lang="en-US" sz="5400" b="1" dirty="0">
                <a:effectLst>
                  <a:outerShdw blurRad="38100" dist="38100" dir="2700000" algn="tl">
                    <a:srgbClr val="000000">
                      <a:alpha val="43137"/>
                    </a:srgbClr>
                  </a:outerShdw>
                </a:effectLst>
              </a:rPr>
              <a:t> </a:t>
            </a:r>
            <a:r>
              <a:rPr lang="en-US" sz="5400" b="1" dirty="0" err="1">
                <a:solidFill>
                  <a:schemeClr val="bg1"/>
                </a:solidFill>
                <a:effectLst>
                  <a:outerShdw blurRad="38100" dist="38100" dir="2700000" algn="tl">
                    <a:srgbClr val="000000">
                      <a:alpha val="43137"/>
                    </a:srgbClr>
                  </a:outerShdw>
                </a:effectLst>
              </a:rPr>
              <a:t>Này</a:t>
            </a:r>
            <a:r>
              <a:rPr lang="en-US" sz="5400" b="1" dirty="0">
                <a:solidFill>
                  <a:schemeClr val="bg1"/>
                </a:solidFill>
                <a:effectLst>
                  <a:outerShdw blurRad="38100" dist="38100" dir="2700000" algn="tl">
                    <a:srgbClr val="000000">
                      <a:alpha val="43137"/>
                    </a:srgbClr>
                  </a:outerShdw>
                </a:effectLst>
              </a:rPr>
              <a:t> </a:t>
            </a:r>
            <a:r>
              <a:rPr lang="en-US" sz="5400" b="1" dirty="0" err="1">
                <a:solidFill>
                  <a:schemeClr val="bg1"/>
                </a:solidFill>
                <a:effectLst>
                  <a:outerShdw blurRad="38100" dist="38100" dir="2700000" algn="tl">
                    <a:srgbClr val="000000">
                      <a:alpha val="43137"/>
                    </a:srgbClr>
                  </a:outerShdw>
                </a:effectLst>
              </a:rPr>
              <a:t>lễ</a:t>
            </a:r>
            <a:r>
              <a:rPr lang="en-US" sz="5400" b="1" dirty="0">
                <a:solidFill>
                  <a:schemeClr val="bg1"/>
                </a:solidFill>
                <a:effectLst>
                  <a:outerShdw blurRad="38100" dist="38100" dir="2700000" algn="tl">
                    <a:srgbClr val="000000">
                      <a:alpha val="43137"/>
                    </a:srgbClr>
                  </a:outerShdw>
                </a:effectLst>
              </a:rPr>
              <a:t> </a:t>
            </a:r>
            <a:r>
              <a:rPr lang="en-US" sz="5400" b="1" dirty="0" err="1">
                <a:solidFill>
                  <a:schemeClr val="bg1"/>
                </a:solidFill>
                <a:effectLst>
                  <a:outerShdw blurRad="38100" dist="38100" dir="2700000" algn="tl">
                    <a:srgbClr val="000000">
                      <a:alpha val="43137"/>
                    </a:srgbClr>
                  </a:outerShdw>
                </a:effectLst>
              </a:rPr>
              <a:t>vật</a:t>
            </a:r>
            <a:r>
              <a:rPr lang="en-US" sz="5400" b="1" dirty="0">
                <a:solidFill>
                  <a:schemeClr val="bg1"/>
                </a:solidFill>
                <a:effectLst>
                  <a:outerShdw blurRad="38100" dist="38100" dir="2700000" algn="tl">
                    <a:srgbClr val="000000">
                      <a:alpha val="43137"/>
                    </a:srgbClr>
                  </a:outerShdw>
                </a:effectLst>
              </a:rPr>
              <a:t> </a:t>
            </a:r>
            <a:r>
              <a:rPr lang="en-US" sz="5400" b="1" dirty="0" err="1">
                <a:solidFill>
                  <a:schemeClr val="bg1"/>
                </a:solidFill>
                <a:effectLst>
                  <a:outerShdw blurRad="38100" dist="38100" dir="2700000" algn="tl">
                    <a:srgbClr val="000000">
                      <a:alpha val="43137"/>
                    </a:srgbClr>
                  </a:outerShdw>
                </a:effectLst>
              </a:rPr>
              <a:t>giao</a:t>
            </a:r>
            <a:r>
              <a:rPr lang="en-US" sz="5400" b="1" dirty="0">
                <a:solidFill>
                  <a:schemeClr val="bg1"/>
                </a:solidFill>
                <a:effectLst>
                  <a:outerShdw blurRad="38100" dist="38100" dir="2700000" algn="tl">
                    <a:srgbClr val="000000">
                      <a:alpha val="43137"/>
                    </a:srgbClr>
                  </a:outerShdw>
                </a:effectLst>
              </a:rPr>
              <a:t> </a:t>
            </a:r>
            <a:r>
              <a:rPr lang="en-US" sz="5400" b="1" dirty="0" err="1">
                <a:solidFill>
                  <a:schemeClr val="bg1"/>
                </a:solidFill>
                <a:effectLst>
                  <a:outerShdw blurRad="38100" dist="38100" dir="2700000" algn="tl">
                    <a:srgbClr val="000000">
                      <a:alpha val="43137"/>
                    </a:srgbClr>
                  </a:outerShdw>
                </a:effectLst>
              </a:rPr>
              <a:t>hòa</a:t>
            </a:r>
            <a:r>
              <a:rPr lang="en-US" sz="5400" b="1" dirty="0">
                <a:solidFill>
                  <a:schemeClr val="bg1"/>
                </a:solidFill>
                <a:effectLst>
                  <a:outerShdw blurRad="38100" dist="38100" dir="2700000" algn="tl">
                    <a:srgbClr val="000000">
                      <a:alpha val="43137"/>
                    </a:srgbClr>
                  </a:outerShdw>
                </a:effectLst>
              </a:rPr>
              <a:t>, </a:t>
            </a:r>
            <a:r>
              <a:rPr lang="en-US" sz="5400" b="1" dirty="0" err="1">
                <a:solidFill>
                  <a:schemeClr val="bg1"/>
                </a:solidFill>
                <a:effectLst>
                  <a:outerShdw blurRad="38100" dist="38100" dir="2700000" algn="tl">
                    <a:srgbClr val="000000">
                      <a:alpha val="43137"/>
                    </a:srgbClr>
                  </a:outerShdw>
                </a:effectLst>
              </a:rPr>
              <a:t>này</a:t>
            </a:r>
            <a:r>
              <a:rPr lang="en-US" sz="5400" b="1" dirty="0">
                <a:solidFill>
                  <a:schemeClr val="bg1"/>
                </a:solidFill>
                <a:effectLst>
                  <a:outerShdw blurRad="38100" dist="38100" dir="2700000" algn="tl">
                    <a:srgbClr val="000000">
                      <a:alpha val="43137"/>
                    </a:srgbClr>
                  </a:outerShdw>
                </a:effectLst>
              </a:rPr>
              <a:t> </a:t>
            </a:r>
            <a:r>
              <a:rPr lang="en-US" sz="5400" b="1" dirty="0" err="1">
                <a:solidFill>
                  <a:schemeClr val="bg1"/>
                </a:solidFill>
                <a:effectLst>
                  <a:outerShdw blurRad="38100" dist="38100" dir="2700000" algn="tl">
                    <a:srgbClr val="000000">
                      <a:alpha val="43137"/>
                    </a:srgbClr>
                  </a:outerShdw>
                </a:effectLst>
              </a:rPr>
              <a:t>lễ</a:t>
            </a:r>
            <a:r>
              <a:rPr lang="en-US" sz="5400" b="1" dirty="0">
                <a:solidFill>
                  <a:schemeClr val="bg1"/>
                </a:solidFill>
                <a:effectLst>
                  <a:outerShdw blurRad="38100" dist="38100" dir="2700000" algn="tl">
                    <a:srgbClr val="000000">
                      <a:alpha val="43137"/>
                    </a:srgbClr>
                  </a:outerShdw>
                </a:effectLst>
              </a:rPr>
              <a:t> </a:t>
            </a:r>
            <a:r>
              <a:rPr lang="en-US" sz="5400" b="1" dirty="0" err="1">
                <a:solidFill>
                  <a:schemeClr val="bg1"/>
                </a:solidFill>
                <a:effectLst>
                  <a:outerShdw blurRad="38100" dist="38100" dir="2700000" algn="tl">
                    <a:srgbClr val="000000">
                      <a:alpha val="43137"/>
                    </a:srgbClr>
                  </a:outerShdw>
                </a:effectLst>
              </a:rPr>
              <a:t>vật</a:t>
            </a:r>
            <a:r>
              <a:rPr lang="en-US" sz="5400" b="1" dirty="0">
                <a:solidFill>
                  <a:schemeClr val="bg1"/>
                </a:solidFill>
                <a:effectLst>
                  <a:outerShdw blurRad="38100" dist="38100" dir="2700000" algn="tl">
                    <a:srgbClr val="000000">
                      <a:alpha val="43137"/>
                    </a:srgbClr>
                  </a:outerShdw>
                </a:effectLst>
              </a:rPr>
              <a:t> </a:t>
            </a:r>
            <a:r>
              <a:rPr lang="en-US" sz="5400" b="1" dirty="0" err="1">
                <a:solidFill>
                  <a:schemeClr val="bg1"/>
                </a:solidFill>
                <a:effectLst>
                  <a:outerShdw blurRad="38100" dist="38100" dir="2700000" algn="tl">
                    <a:srgbClr val="000000">
                      <a:alpha val="43137"/>
                    </a:srgbClr>
                  </a:outerShdw>
                </a:effectLst>
              </a:rPr>
              <a:t>vô</a:t>
            </a:r>
            <a:r>
              <a:rPr lang="en-US" sz="5400" b="1" dirty="0">
                <a:solidFill>
                  <a:schemeClr val="bg1"/>
                </a:solidFill>
                <a:effectLst>
                  <a:outerShdw blurRad="38100" dist="38100" dir="2700000" algn="tl">
                    <a:srgbClr val="000000">
                      <a:alpha val="43137"/>
                    </a:srgbClr>
                  </a:outerShdw>
                </a:effectLst>
              </a:rPr>
              <a:t> </a:t>
            </a:r>
            <a:r>
              <a:rPr lang="en-US" sz="5400" b="1" dirty="0" err="1">
                <a:solidFill>
                  <a:schemeClr val="bg1"/>
                </a:solidFill>
                <a:effectLst>
                  <a:outerShdw blurRad="38100" dist="38100" dir="2700000" algn="tl">
                    <a:srgbClr val="000000">
                      <a:alpha val="43137"/>
                    </a:srgbClr>
                  </a:outerShdw>
                </a:effectLst>
              </a:rPr>
              <a:t>giá</a:t>
            </a:r>
            <a:r>
              <a:rPr lang="en-US" sz="5400" b="1" dirty="0">
                <a:solidFill>
                  <a:schemeClr val="bg1"/>
                </a:solidFill>
                <a:effectLst>
                  <a:outerShdw blurRad="38100" dist="38100" dir="2700000" algn="tl">
                    <a:srgbClr val="000000">
                      <a:alpha val="43137"/>
                    </a:srgbClr>
                  </a:outerShdw>
                </a:effectLst>
              </a:rPr>
              <a:t> </a:t>
            </a:r>
            <a:r>
              <a:rPr lang="en-US" sz="5400" b="1" dirty="0" err="1">
                <a:solidFill>
                  <a:schemeClr val="bg1"/>
                </a:solidFill>
                <a:effectLst>
                  <a:outerShdw blurRad="38100" dist="38100" dir="2700000" algn="tl">
                    <a:srgbClr val="000000">
                      <a:alpha val="43137"/>
                    </a:srgbClr>
                  </a:outerShdw>
                </a:effectLst>
              </a:rPr>
              <a:t>đoàn</a:t>
            </a:r>
            <a:r>
              <a:rPr lang="en-US" sz="5400" b="1" dirty="0">
                <a:solidFill>
                  <a:schemeClr val="bg1"/>
                </a:solidFill>
                <a:effectLst>
                  <a:outerShdw blurRad="38100" dist="38100" dir="2700000" algn="tl">
                    <a:srgbClr val="000000">
                      <a:alpha val="43137"/>
                    </a:srgbClr>
                  </a:outerShdw>
                </a:effectLst>
              </a:rPr>
              <a:t> con </a:t>
            </a:r>
            <a:r>
              <a:rPr lang="en-US" sz="5400" b="1" dirty="0" err="1">
                <a:solidFill>
                  <a:schemeClr val="bg1"/>
                </a:solidFill>
                <a:effectLst>
                  <a:outerShdw blurRad="38100" dist="38100" dir="2700000" algn="tl">
                    <a:srgbClr val="000000">
                      <a:alpha val="43137"/>
                    </a:srgbClr>
                  </a:outerShdw>
                </a:effectLst>
              </a:rPr>
              <a:t>dâng</a:t>
            </a:r>
            <a:r>
              <a:rPr lang="en-US" sz="5400" b="1" dirty="0">
                <a:solidFill>
                  <a:schemeClr val="bg1"/>
                </a:solidFill>
                <a:effectLst>
                  <a:outerShdw blurRad="38100" dist="38100" dir="2700000" algn="tl">
                    <a:srgbClr val="000000">
                      <a:alpha val="43137"/>
                    </a:srgbClr>
                  </a:outerShdw>
                </a:effectLst>
              </a:rPr>
              <a:t> </a:t>
            </a:r>
            <a:r>
              <a:rPr lang="en-US" sz="5400" b="1" dirty="0" err="1">
                <a:solidFill>
                  <a:schemeClr val="bg1"/>
                </a:solidFill>
                <a:effectLst>
                  <a:outerShdw blurRad="38100" dist="38100" dir="2700000" algn="tl">
                    <a:srgbClr val="000000">
                      <a:alpha val="43137"/>
                    </a:srgbClr>
                  </a:outerShdw>
                </a:effectLst>
              </a:rPr>
              <a:t>Chúa</a:t>
            </a:r>
            <a:r>
              <a:rPr lang="en-US" sz="5400" b="1" dirty="0">
                <a:solidFill>
                  <a:schemeClr val="bg1"/>
                </a:solidFill>
                <a:effectLst>
                  <a:outerShdw blurRad="38100" dist="38100" dir="2700000" algn="tl">
                    <a:srgbClr val="000000">
                      <a:alpha val="43137"/>
                    </a:srgbClr>
                  </a:outerShdw>
                </a:effectLst>
              </a:rPr>
              <a:t> </a:t>
            </a:r>
            <a:r>
              <a:rPr lang="en-US" sz="5400" b="1" dirty="0" err="1">
                <a:solidFill>
                  <a:schemeClr val="bg1"/>
                </a:solidFill>
                <a:effectLst>
                  <a:outerShdw blurRad="38100" dist="38100" dir="2700000" algn="tl">
                    <a:srgbClr val="000000">
                      <a:alpha val="43137"/>
                    </a:srgbClr>
                  </a:outerShdw>
                </a:effectLst>
              </a:rPr>
              <a:t>từ</a:t>
            </a:r>
            <a:r>
              <a:rPr lang="en-US" sz="5400" b="1" dirty="0">
                <a:solidFill>
                  <a:schemeClr val="bg1"/>
                </a:solidFill>
                <a:effectLst>
                  <a:outerShdw blurRad="38100" dist="38100" dir="2700000" algn="tl">
                    <a:srgbClr val="000000">
                      <a:alpha val="43137"/>
                    </a:srgbClr>
                  </a:outerShdw>
                </a:effectLst>
              </a:rPr>
              <a:t> </a:t>
            </a:r>
            <a:r>
              <a:rPr lang="en-US" sz="5400" b="1" dirty="0" err="1">
                <a:solidFill>
                  <a:schemeClr val="bg1"/>
                </a:solidFill>
                <a:effectLst>
                  <a:outerShdw blurRad="38100" dist="38100" dir="2700000" algn="tl">
                    <a:srgbClr val="000000">
                      <a:alpha val="43137"/>
                    </a:srgbClr>
                  </a:outerShdw>
                </a:effectLst>
              </a:rPr>
              <a:t>nhân</a:t>
            </a:r>
            <a:r>
              <a:rPr lang="en-US" sz="5400" b="1" dirty="0">
                <a:solidFill>
                  <a:schemeClr val="bg1"/>
                </a:solidFill>
                <a:effectLst>
                  <a:outerShdw blurRad="38100" dist="38100" dir="2700000" algn="tl">
                    <a:srgbClr val="000000">
                      <a:alpha val="43137"/>
                    </a:srgbClr>
                  </a:outerShdw>
                </a:effectLst>
              </a:rPr>
              <a:t>. </a:t>
            </a:r>
            <a:r>
              <a:rPr lang="en-US" sz="5400" b="1" dirty="0" err="1">
                <a:solidFill>
                  <a:schemeClr val="bg1"/>
                </a:solidFill>
                <a:effectLst>
                  <a:outerShdw blurRad="38100" dist="38100" dir="2700000" algn="tl">
                    <a:srgbClr val="000000">
                      <a:alpha val="43137"/>
                    </a:srgbClr>
                  </a:outerShdw>
                </a:effectLst>
              </a:rPr>
              <a:t>Này</a:t>
            </a:r>
            <a:r>
              <a:rPr lang="en-US" sz="5400" b="1" dirty="0">
                <a:solidFill>
                  <a:schemeClr val="bg1"/>
                </a:solidFill>
                <a:effectLst>
                  <a:outerShdw blurRad="38100" dist="38100" dir="2700000" algn="tl">
                    <a:srgbClr val="000000">
                      <a:alpha val="43137"/>
                    </a:srgbClr>
                  </a:outerShdw>
                </a:effectLst>
              </a:rPr>
              <a:t> </a:t>
            </a:r>
            <a:r>
              <a:rPr lang="en-US" sz="5400" b="1" dirty="0" err="1">
                <a:solidFill>
                  <a:schemeClr val="bg1"/>
                </a:solidFill>
                <a:effectLst>
                  <a:outerShdw blurRad="38100" dist="38100" dir="2700000" algn="tl">
                    <a:srgbClr val="000000">
                      <a:alpha val="43137"/>
                    </a:srgbClr>
                  </a:outerShdw>
                </a:effectLst>
              </a:rPr>
              <a:t>lễ</a:t>
            </a:r>
            <a:r>
              <a:rPr lang="en-US" sz="5400" b="1" dirty="0">
                <a:solidFill>
                  <a:schemeClr val="bg1"/>
                </a:solidFill>
                <a:effectLst>
                  <a:outerShdw blurRad="38100" dist="38100" dir="2700000" algn="tl">
                    <a:srgbClr val="000000">
                      <a:alpha val="43137"/>
                    </a:srgbClr>
                  </a:outerShdw>
                </a:effectLst>
              </a:rPr>
              <a:t> </a:t>
            </a:r>
            <a:r>
              <a:rPr lang="en-US" sz="5400" b="1" dirty="0" err="1">
                <a:solidFill>
                  <a:schemeClr val="bg1"/>
                </a:solidFill>
                <a:effectLst>
                  <a:outerShdw blurRad="38100" dist="38100" dir="2700000" algn="tl">
                    <a:srgbClr val="000000">
                      <a:alpha val="43137"/>
                    </a:srgbClr>
                  </a:outerShdw>
                </a:effectLst>
              </a:rPr>
              <a:t>vật</a:t>
            </a:r>
            <a:r>
              <a:rPr lang="en-US" sz="5400" b="1" dirty="0">
                <a:solidFill>
                  <a:schemeClr val="bg1"/>
                </a:solidFill>
                <a:effectLst>
                  <a:outerShdw blurRad="38100" dist="38100" dir="2700000" algn="tl">
                    <a:srgbClr val="000000">
                      <a:alpha val="43137"/>
                    </a:srgbClr>
                  </a:outerShdw>
                </a:effectLst>
              </a:rPr>
              <a:t> </a:t>
            </a:r>
            <a:r>
              <a:rPr lang="en-US" sz="5400" b="1" dirty="0" err="1">
                <a:solidFill>
                  <a:schemeClr val="bg1"/>
                </a:solidFill>
                <a:effectLst>
                  <a:outerShdw blurRad="38100" dist="38100" dir="2700000" algn="tl">
                    <a:srgbClr val="000000">
                      <a:alpha val="43137"/>
                    </a:srgbClr>
                  </a:outerShdw>
                </a:effectLst>
              </a:rPr>
              <a:t>toàn</a:t>
            </a:r>
            <a:r>
              <a:rPr lang="en-US" sz="5400" b="1" dirty="0">
                <a:solidFill>
                  <a:schemeClr val="bg1"/>
                </a:solidFill>
                <a:effectLst>
                  <a:outerShdw blurRad="38100" dist="38100" dir="2700000" algn="tl">
                    <a:srgbClr val="000000">
                      <a:alpha val="43137"/>
                    </a:srgbClr>
                  </a:outerShdw>
                </a:effectLst>
              </a:rPr>
              <a:t> </a:t>
            </a:r>
            <a:r>
              <a:rPr lang="en-US" sz="5400" b="1" dirty="0" err="1">
                <a:solidFill>
                  <a:schemeClr val="bg1"/>
                </a:solidFill>
                <a:effectLst>
                  <a:outerShdw blurRad="38100" dist="38100" dir="2700000" algn="tl">
                    <a:srgbClr val="000000">
                      <a:alpha val="43137"/>
                    </a:srgbClr>
                  </a:outerShdw>
                </a:effectLst>
              </a:rPr>
              <a:t>thiêu</a:t>
            </a:r>
            <a:r>
              <a:rPr lang="en-US" sz="5400" b="1" dirty="0">
                <a:solidFill>
                  <a:schemeClr val="bg1"/>
                </a:solidFill>
                <a:effectLst>
                  <a:outerShdw blurRad="38100" dist="38100" dir="2700000" algn="tl">
                    <a:srgbClr val="000000">
                      <a:alpha val="43137"/>
                    </a:srgbClr>
                  </a:outerShdw>
                </a:effectLst>
              </a:rPr>
              <a:t> </a:t>
            </a:r>
            <a:r>
              <a:rPr lang="en-US" sz="5400" b="1" dirty="0" err="1">
                <a:solidFill>
                  <a:schemeClr val="bg1"/>
                </a:solidFill>
                <a:effectLst>
                  <a:outerShdw blurRad="38100" dist="38100" dir="2700000" algn="tl">
                    <a:srgbClr val="000000">
                      <a:alpha val="43137"/>
                    </a:srgbClr>
                  </a:outerShdw>
                </a:effectLst>
              </a:rPr>
              <a:t>tha</a:t>
            </a:r>
            <a:r>
              <a:rPr lang="en-US" sz="5400" b="1" dirty="0">
                <a:solidFill>
                  <a:schemeClr val="bg1"/>
                </a:solidFill>
                <a:effectLst>
                  <a:outerShdw blurRad="38100" dist="38100" dir="2700000" algn="tl">
                    <a:srgbClr val="000000">
                      <a:alpha val="43137"/>
                    </a:srgbClr>
                  </a:outerShdw>
                </a:effectLst>
              </a:rPr>
              <a:t> </a:t>
            </a:r>
            <a:r>
              <a:rPr lang="en-US" sz="5400" b="1" dirty="0" err="1">
                <a:solidFill>
                  <a:schemeClr val="bg1"/>
                </a:solidFill>
                <a:effectLst>
                  <a:outerShdw blurRad="38100" dist="38100" dir="2700000" algn="tl">
                    <a:srgbClr val="000000">
                      <a:alpha val="43137"/>
                    </a:srgbClr>
                  </a:outerShdw>
                </a:effectLst>
              </a:rPr>
              <a:t>thiết</a:t>
            </a:r>
            <a:r>
              <a:rPr lang="en-US" sz="5400" b="1" dirty="0">
                <a:solidFill>
                  <a:schemeClr val="bg1"/>
                </a:solidFill>
                <a:effectLst>
                  <a:outerShdw blurRad="38100" dist="38100" dir="2700000" algn="tl">
                    <a:srgbClr val="000000">
                      <a:alpha val="43137"/>
                    </a:srgbClr>
                  </a:outerShdw>
                </a:effectLst>
              </a:rPr>
              <a:t> con </a:t>
            </a:r>
            <a:r>
              <a:rPr lang="en-US" sz="5400" b="1" dirty="0" err="1">
                <a:solidFill>
                  <a:schemeClr val="bg1"/>
                </a:solidFill>
                <a:effectLst>
                  <a:outerShdw blurRad="38100" dist="38100" dir="2700000" algn="tl">
                    <a:srgbClr val="000000">
                      <a:alpha val="43137"/>
                    </a:srgbClr>
                  </a:outerShdw>
                </a:effectLst>
              </a:rPr>
              <a:t>nguyện</a:t>
            </a:r>
            <a:r>
              <a:rPr lang="en-US" sz="5400" b="1" dirty="0">
                <a:solidFill>
                  <a:schemeClr val="bg1"/>
                </a:solidFill>
                <a:effectLst>
                  <a:outerShdw blurRad="38100" dist="38100" dir="2700000" algn="tl">
                    <a:srgbClr val="000000">
                      <a:alpha val="43137"/>
                    </a:srgbClr>
                  </a:outerShdw>
                </a:effectLst>
              </a:rPr>
              <a:t> </a:t>
            </a:r>
            <a:r>
              <a:rPr lang="en-US" sz="5400" b="1" dirty="0" err="1">
                <a:solidFill>
                  <a:schemeClr val="bg1"/>
                </a:solidFill>
                <a:effectLst>
                  <a:outerShdw blurRad="38100" dist="38100" dir="2700000" algn="tl">
                    <a:srgbClr val="000000">
                      <a:alpha val="43137"/>
                    </a:srgbClr>
                  </a:outerShdw>
                </a:effectLst>
              </a:rPr>
              <a:t>cầu</a:t>
            </a:r>
            <a:r>
              <a:rPr lang="en-US" sz="5400" b="1" dirty="0">
                <a:solidFill>
                  <a:schemeClr val="bg1"/>
                </a:solidFill>
                <a:effectLst>
                  <a:outerShdw blurRad="38100" dist="38100" dir="2700000" algn="tl">
                    <a:srgbClr val="000000">
                      <a:alpha val="43137"/>
                    </a:srgbClr>
                  </a:outerShdw>
                </a:effectLst>
              </a:rPr>
              <a:t> </a:t>
            </a:r>
            <a:r>
              <a:rPr lang="en-US" sz="5400" b="1" dirty="0" err="1">
                <a:solidFill>
                  <a:schemeClr val="bg1"/>
                </a:solidFill>
                <a:effectLst>
                  <a:outerShdw blurRad="38100" dist="38100" dir="2700000" algn="tl">
                    <a:srgbClr val="000000">
                      <a:alpha val="43137"/>
                    </a:srgbClr>
                  </a:outerShdw>
                </a:effectLst>
              </a:rPr>
              <a:t>xin</a:t>
            </a:r>
            <a:r>
              <a:rPr lang="en-US" sz="5400" b="1" dirty="0">
                <a:solidFill>
                  <a:schemeClr val="bg1"/>
                </a:solidFill>
                <a:effectLst>
                  <a:outerShdw blurRad="38100" dist="38100" dir="2700000" algn="tl">
                    <a:srgbClr val="000000">
                      <a:alpha val="43137"/>
                    </a:srgbClr>
                  </a:outerShdw>
                </a:effectLst>
              </a:rPr>
              <a:t> </a:t>
            </a:r>
            <a:r>
              <a:rPr lang="en-US" sz="5400" b="1" dirty="0" err="1">
                <a:solidFill>
                  <a:schemeClr val="bg1"/>
                </a:solidFill>
                <a:effectLst>
                  <a:outerShdw blurRad="38100" dist="38100" dir="2700000" algn="tl">
                    <a:srgbClr val="000000">
                      <a:alpha val="43137"/>
                    </a:srgbClr>
                  </a:outerShdw>
                </a:effectLst>
              </a:rPr>
              <a:t>Thiên</a:t>
            </a:r>
            <a:r>
              <a:rPr lang="en-US" sz="5400" b="1" dirty="0">
                <a:solidFill>
                  <a:schemeClr val="bg1"/>
                </a:solidFill>
                <a:effectLst>
                  <a:outerShdw blurRad="38100" dist="38100" dir="2700000" algn="tl">
                    <a:srgbClr val="000000">
                      <a:alpha val="43137"/>
                    </a:srgbClr>
                  </a:outerShdw>
                </a:effectLst>
              </a:rPr>
              <a:t> </a:t>
            </a:r>
            <a:r>
              <a:rPr lang="en-US" sz="5400" b="1" dirty="0" err="1">
                <a:solidFill>
                  <a:schemeClr val="bg1"/>
                </a:solidFill>
                <a:effectLst>
                  <a:outerShdw blurRad="38100" dist="38100" dir="2700000" algn="tl">
                    <a:srgbClr val="000000">
                      <a:alpha val="43137"/>
                    </a:srgbClr>
                  </a:outerShdw>
                </a:effectLst>
              </a:rPr>
              <a:t>Chúa</a:t>
            </a:r>
            <a:r>
              <a:rPr lang="en-US" sz="5400" b="1" dirty="0">
                <a:solidFill>
                  <a:schemeClr val="bg1"/>
                </a:solidFill>
                <a:effectLst>
                  <a:outerShdw blurRad="38100" dist="38100" dir="2700000" algn="tl">
                    <a:srgbClr val="000000">
                      <a:alpha val="43137"/>
                    </a:srgbClr>
                  </a:outerShdw>
                </a:effectLst>
              </a:rPr>
              <a:t> </a:t>
            </a:r>
            <a:r>
              <a:rPr lang="en-US" sz="5400" b="1" dirty="0" err="1">
                <a:solidFill>
                  <a:schemeClr val="bg1"/>
                </a:solidFill>
                <a:effectLst>
                  <a:outerShdw blurRad="38100" dist="38100" dir="2700000" algn="tl">
                    <a:srgbClr val="000000">
                      <a:alpha val="43137"/>
                    </a:srgbClr>
                  </a:outerShdw>
                </a:effectLst>
              </a:rPr>
              <a:t>thứ</a:t>
            </a:r>
            <a:r>
              <a:rPr lang="en-US" sz="5400" b="1" dirty="0">
                <a:solidFill>
                  <a:schemeClr val="bg1"/>
                </a:solidFill>
                <a:effectLst>
                  <a:outerShdw blurRad="38100" dist="38100" dir="2700000" algn="tl">
                    <a:srgbClr val="000000">
                      <a:alpha val="43137"/>
                    </a:srgbClr>
                  </a:outerShdw>
                </a:effectLst>
              </a:rPr>
              <a:t> </a:t>
            </a:r>
            <a:r>
              <a:rPr lang="en-US" sz="5400" b="1" dirty="0" err="1">
                <a:solidFill>
                  <a:schemeClr val="bg1"/>
                </a:solidFill>
                <a:effectLst>
                  <a:outerShdw blurRad="38100" dist="38100" dir="2700000" algn="tl">
                    <a:srgbClr val="000000">
                      <a:alpha val="43137"/>
                    </a:srgbClr>
                  </a:outerShdw>
                </a:effectLst>
              </a:rPr>
              <a:t>tha</a:t>
            </a:r>
            <a:r>
              <a:rPr lang="en-US" sz="5400" b="1" dirty="0">
                <a:solidFill>
                  <a:schemeClr val="bg1"/>
                </a:solidFill>
                <a:effectLst>
                  <a:outerShdw blurRad="38100" dist="38100" dir="2700000" algn="tl">
                    <a:srgbClr val="000000">
                      <a:alpha val="43137"/>
                    </a:srgbClr>
                  </a:outerShdw>
                </a:effectLst>
              </a:rPr>
              <a:t> </a:t>
            </a:r>
            <a:r>
              <a:rPr lang="en-US" sz="5400" b="1" dirty="0" err="1">
                <a:solidFill>
                  <a:schemeClr val="bg1"/>
                </a:solidFill>
                <a:effectLst>
                  <a:outerShdw blurRad="38100" dist="38100" dir="2700000" algn="tl">
                    <a:srgbClr val="000000">
                      <a:alpha val="43137"/>
                    </a:srgbClr>
                  </a:outerShdw>
                </a:effectLst>
              </a:rPr>
              <a:t>lỗi</a:t>
            </a:r>
            <a:r>
              <a:rPr lang="en-US" sz="5400" b="1" dirty="0">
                <a:solidFill>
                  <a:schemeClr val="bg1"/>
                </a:solidFill>
                <a:effectLst>
                  <a:outerShdw blurRad="38100" dist="38100" dir="2700000" algn="tl">
                    <a:srgbClr val="000000">
                      <a:alpha val="43137"/>
                    </a:srgbClr>
                  </a:outerShdw>
                </a:effectLst>
              </a:rPr>
              <a:t> </a:t>
            </a:r>
            <a:r>
              <a:rPr lang="en-US" sz="5400" b="1" dirty="0" err="1">
                <a:solidFill>
                  <a:schemeClr val="bg1"/>
                </a:solidFill>
                <a:effectLst>
                  <a:outerShdw blurRad="38100" dist="38100" dir="2700000" algn="tl">
                    <a:srgbClr val="000000">
                      <a:alpha val="43137"/>
                    </a:srgbClr>
                  </a:outerShdw>
                </a:effectLst>
              </a:rPr>
              <a:t>lầm</a:t>
            </a:r>
            <a:r>
              <a:rPr lang="en-US" sz="5400" b="1" dirty="0">
                <a:solidFill>
                  <a:schemeClr val="bg1"/>
                </a:solidFill>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263882916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1" u="sng" dirty="0">
                <a:solidFill>
                  <a:srgbClr val="FFFF00"/>
                </a:solidFill>
                <a:effectLst>
                  <a:outerShdw blurRad="38100" dist="38100" dir="2700000" algn="tl">
                    <a:srgbClr val="000000">
                      <a:alpha val="43137"/>
                    </a:srgbClr>
                  </a:outerShdw>
                </a:effectLst>
              </a:rPr>
              <a:t>Tk2:</a:t>
            </a:r>
            <a:r>
              <a:rPr lang="en-US" sz="5400" b="1" dirty="0">
                <a:solidFill>
                  <a:srgbClr val="FFFF00"/>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Kính</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tiến</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lên</a:t>
            </a:r>
            <a:r>
              <a:rPr lang="en-US" sz="5400" b="1" dirty="0" smtClean="0">
                <a:solidFill>
                  <a:schemeClr val="bg1"/>
                </a:solidFill>
                <a:effectLst>
                  <a:outerShdw blurRad="38100" dist="38100" dir="2700000" algn="tl">
                    <a:srgbClr val="000000">
                      <a:alpha val="43137"/>
                    </a:srgbClr>
                  </a:outerShdw>
                </a:effectLst>
              </a:rPr>
              <a:t> Cha </a:t>
            </a:r>
            <a:r>
              <a:rPr lang="en-US" sz="5400" b="1" dirty="0" err="1" smtClean="0">
                <a:solidFill>
                  <a:schemeClr val="bg1"/>
                </a:solidFill>
                <a:effectLst>
                  <a:outerShdw blurRad="38100" dist="38100" dir="2700000" algn="tl">
                    <a:srgbClr val="000000">
                      <a:alpha val="43137"/>
                    </a:srgbClr>
                  </a:outerShdw>
                </a:effectLst>
              </a:rPr>
              <a:t>cuộc</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đời</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nhiều</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gian</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lao</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bao</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đắng</a:t>
            </a:r>
            <a:r>
              <a:rPr lang="en-US" sz="5400" b="1" dirty="0" smtClean="0">
                <a:solidFill>
                  <a:schemeClr val="bg1"/>
                </a:solidFill>
                <a:effectLst>
                  <a:outerShdw blurRad="38100" dist="38100" dir="2700000" algn="tl">
                    <a:srgbClr val="000000">
                      <a:alpha val="43137"/>
                    </a:srgbClr>
                  </a:outerShdw>
                </a:effectLst>
              </a:rPr>
              <a:t> cay. </a:t>
            </a:r>
            <a:r>
              <a:rPr lang="en-US" sz="5400" b="1" dirty="0" err="1" smtClean="0">
                <a:solidFill>
                  <a:schemeClr val="bg1"/>
                </a:solidFill>
                <a:effectLst>
                  <a:outerShdw blurRad="38100" dist="38100" dir="2700000" algn="tl">
                    <a:srgbClr val="000000">
                      <a:alpha val="43137"/>
                    </a:srgbClr>
                  </a:outerShdw>
                </a:effectLst>
              </a:rPr>
              <a:t>Nước</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mắt</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tuôn</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rơi</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tràn</a:t>
            </a:r>
            <a:r>
              <a:rPr lang="en-US" sz="5400" b="1" dirty="0" smtClean="0">
                <a:solidFill>
                  <a:schemeClr val="bg1"/>
                </a:solidFill>
                <a:effectLst>
                  <a:outerShdw blurRad="38100" dist="38100" dir="2700000" algn="tl">
                    <a:srgbClr val="000000">
                      <a:alpha val="43137"/>
                    </a:srgbClr>
                  </a:outerShdw>
                </a:effectLst>
              </a:rPr>
              <a:t> mi, </a:t>
            </a:r>
            <a:r>
              <a:rPr lang="en-US" sz="5400" b="1" dirty="0" err="1" smtClean="0">
                <a:solidFill>
                  <a:schemeClr val="bg1"/>
                </a:solidFill>
                <a:effectLst>
                  <a:outerShdw blurRad="38100" dist="38100" dir="2700000" algn="tl">
                    <a:srgbClr val="000000">
                      <a:alpha val="43137"/>
                    </a:srgbClr>
                  </a:outerShdw>
                </a:effectLst>
              </a:rPr>
              <a:t>nguyện</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nâng</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đỡ</a:t>
            </a:r>
            <a:r>
              <a:rPr lang="en-US" sz="5400" b="1" dirty="0" smtClean="0">
                <a:solidFill>
                  <a:schemeClr val="bg1"/>
                </a:solidFill>
                <a:effectLst>
                  <a:outerShdw blurRad="38100" dist="38100" dir="2700000" algn="tl">
                    <a:srgbClr val="000000">
                      <a:alpha val="43137"/>
                    </a:srgbClr>
                  </a:outerShdw>
                </a:effectLst>
              </a:rPr>
              <a:t> con </a:t>
            </a:r>
            <a:r>
              <a:rPr lang="en-US" sz="5400" b="1" dirty="0" err="1" smtClean="0">
                <a:solidFill>
                  <a:schemeClr val="bg1"/>
                </a:solidFill>
                <a:effectLst>
                  <a:outerShdw blurRad="38100" dist="38100" dir="2700000" algn="tl">
                    <a:srgbClr val="000000">
                      <a:alpha val="43137"/>
                    </a:srgbClr>
                  </a:outerShdw>
                </a:effectLst>
              </a:rPr>
              <a:t>đêm</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này</a:t>
            </a:r>
            <a:r>
              <a:rPr lang="en-US" sz="5400" b="1" dirty="0" smtClean="0">
                <a:solidFill>
                  <a:schemeClr val="bg1"/>
                </a:solidFill>
                <a:effectLst>
                  <a:outerShdw blurRad="38100" dist="38100" dir="2700000" algn="tl">
                    <a:srgbClr val="000000">
                      <a:alpha val="43137"/>
                    </a:srgbClr>
                  </a:outerShdw>
                </a:effectLst>
              </a:rPr>
              <a:t>.</a:t>
            </a:r>
            <a:endParaRPr lang="vi-VN" sz="54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9970942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1" u="sng" dirty="0" err="1" smtClean="0">
                <a:solidFill>
                  <a:srgbClr val="FFFF00"/>
                </a:solidFill>
                <a:effectLst>
                  <a:outerShdw blurRad="38100" dist="38100" dir="2700000" algn="tl">
                    <a:srgbClr val="000000">
                      <a:alpha val="43137"/>
                    </a:srgbClr>
                  </a:outerShdw>
                </a:effectLst>
              </a:rPr>
              <a:t>Đk</a:t>
            </a:r>
            <a:r>
              <a:rPr lang="en-US" sz="5400" b="1" u="sng" dirty="0" smtClean="0">
                <a:solidFill>
                  <a:srgbClr val="FFFF00"/>
                </a:solidFill>
                <a:effectLst>
                  <a:outerShdw blurRad="38100" dist="38100" dir="2700000" algn="tl">
                    <a:srgbClr val="000000">
                      <a:alpha val="43137"/>
                    </a:srgbClr>
                  </a:outerShdw>
                </a:effectLst>
              </a:rPr>
              <a:t>:</a:t>
            </a:r>
            <a:r>
              <a:rPr lang="en-US" sz="5400" b="1" dirty="0">
                <a:solidFill>
                  <a:schemeClr val="bg1"/>
                </a:solidFill>
                <a:effectLst>
                  <a:outerShdw blurRad="38100" dist="38100" dir="2700000" algn="tl">
                    <a:srgbClr val="000000">
                      <a:alpha val="43137"/>
                    </a:srgbClr>
                  </a:outerShdw>
                </a:effectLst>
              </a:rPr>
              <a:t> </a:t>
            </a:r>
            <a:r>
              <a:rPr lang="en-US" sz="5400" b="1" dirty="0">
                <a:effectLst>
                  <a:outerShdw blurRad="38100" dist="38100" dir="2700000" algn="tl">
                    <a:srgbClr val="000000">
                      <a:alpha val="43137"/>
                    </a:srgbClr>
                  </a:outerShdw>
                </a:effectLst>
              </a:rPr>
              <a:t> </a:t>
            </a:r>
            <a:r>
              <a:rPr lang="en-US" sz="5400" b="1" dirty="0" err="1">
                <a:solidFill>
                  <a:schemeClr val="bg1"/>
                </a:solidFill>
                <a:effectLst>
                  <a:outerShdw blurRad="38100" dist="38100" dir="2700000" algn="tl">
                    <a:srgbClr val="000000">
                      <a:alpha val="43137"/>
                    </a:srgbClr>
                  </a:outerShdw>
                </a:effectLst>
              </a:rPr>
              <a:t>Này</a:t>
            </a:r>
            <a:r>
              <a:rPr lang="en-US" sz="5400" b="1" dirty="0">
                <a:solidFill>
                  <a:schemeClr val="bg1"/>
                </a:solidFill>
                <a:effectLst>
                  <a:outerShdw blurRad="38100" dist="38100" dir="2700000" algn="tl">
                    <a:srgbClr val="000000">
                      <a:alpha val="43137"/>
                    </a:srgbClr>
                  </a:outerShdw>
                </a:effectLst>
              </a:rPr>
              <a:t> </a:t>
            </a:r>
            <a:r>
              <a:rPr lang="en-US" sz="5400" b="1" dirty="0" err="1">
                <a:solidFill>
                  <a:schemeClr val="bg1"/>
                </a:solidFill>
                <a:effectLst>
                  <a:outerShdw blurRad="38100" dist="38100" dir="2700000" algn="tl">
                    <a:srgbClr val="000000">
                      <a:alpha val="43137"/>
                    </a:srgbClr>
                  </a:outerShdw>
                </a:effectLst>
              </a:rPr>
              <a:t>lễ</a:t>
            </a:r>
            <a:r>
              <a:rPr lang="en-US" sz="5400" b="1" dirty="0">
                <a:solidFill>
                  <a:schemeClr val="bg1"/>
                </a:solidFill>
                <a:effectLst>
                  <a:outerShdw blurRad="38100" dist="38100" dir="2700000" algn="tl">
                    <a:srgbClr val="000000">
                      <a:alpha val="43137"/>
                    </a:srgbClr>
                  </a:outerShdw>
                </a:effectLst>
              </a:rPr>
              <a:t> </a:t>
            </a:r>
            <a:r>
              <a:rPr lang="en-US" sz="5400" b="1" dirty="0" err="1">
                <a:solidFill>
                  <a:schemeClr val="bg1"/>
                </a:solidFill>
                <a:effectLst>
                  <a:outerShdw blurRad="38100" dist="38100" dir="2700000" algn="tl">
                    <a:srgbClr val="000000">
                      <a:alpha val="43137"/>
                    </a:srgbClr>
                  </a:outerShdw>
                </a:effectLst>
              </a:rPr>
              <a:t>vật</a:t>
            </a:r>
            <a:r>
              <a:rPr lang="en-US" sz="5400" b="1" dirty="0">
                <a:solidFill>
                  <a:schemeClr val="bg1"/>
                </a:solidFill>
                <a:effectLst>
                  <a:outerShdw blurRad="38100" dist="38100" dir="2700000" algn="tl">
                    <a:srgbClr val="000000">
                      <a:alpha val="43137"/>
                    </a:srgbClr>
                  </a:outerShdw>
                </a:effectLst>
              </a:rPr>
              <a:t> </a:t>
            </a:r>
            <a:r>
              <a:rPr lang="en-US" sz="5400" b="1" dirty="0" err="1">
                <a:solidFill>
                  <a:schemeClr val="bg1"/>
                </a:solidFill>
                <a:effectLst>
                  <a:outerShdw blurRad="38100" dist="38100" dir="2700000" algn="tl">
                    <a:srgbClr val="000000">
                      <a:alpha val="43137"/>
                    </a:srgbClr>
                  </a:outerShdw>
                </a:effectLst>
              </a:rPr>
              <a:t>giao</a:t>
            </a:r>
            <a:r>
              <a:rPr lang="en-US" sz="5400" b="1" dirty="0">
                <a:solidFill>
                  <a:schemeClr val="bg1"/>
                </a:solidFill>
                <a:effectLst>
                  <a:outerShdw blurRad="38100" dist="38100" dir="2700000" algn="tl">
                    <a:srgbClr val="000000">
                      <a:alpha val="43137"/>
                    </a:srgbClr>
                  </a:outerShdw>
                </a:effectLst>
              </a:rPr>
              <a:t> </a:t>
            </a:r>
            <a:r>
              <a:rPr lang="en-US" sz="5400" b="1" dirty="0" err="1">
                <a:solidFill>
                  <a:schemeClr val="bg1"/>
                </a:solidFill>
                <a:effectLst>
                  <a:outerShdw blurRad="38100" dist="38100" dir="2700000" algn="tl">
                    <a:srgbClr val="000000">
                      <a:alpha val="43137"/>
                    </a:srgbClr>
                  </a:outerShdw>
                </a:effectLst>
              </a:rPr>
              <a:t>hòa</a:t>
            </a:r>
            <a:r>
              <a:rPr lang="en-US" sz="5400" b="1" dirty="0">
                <a:solidFill>
                  <a:schemeClr val="bg1"/>
                </a:solidFill>
                <a:effectLst>
                  <a:outerShdw blurRad="38100" dist="38100" dir="2700000" algn="tl">
                    <a:srgbClr val="000000">
                      <a:alpha val="43137"/>
                    </a:srgbClr>
                  </a:outerShdw>
                </a:effectLst>
              </a:rPr>
              <a:t>, </a:t>
            </a:r>
            <a:r>
              <a:rPr lang="en-US" sz="5400" b="1" dirty="0" err="1">
                <a:solidFill>
                  <a:schemeClr val="bg1"/>
                </a:solidFill>
                <a:effectLst>
                  <a:outerShdw blurRad="38100" dist="38100" dir="2700000" algn="tl">
                    <a:srgbClr val="000000">
                      <a:alpha val="43137"/>
                    </a:srgbClr>
                  </a:outerShdw>
                </a:effectLst>
              </a:rPr>
              <a:t>này</a:t>
            </a:r>
            <a:r>
              <a:rPr lang="en-US" sz="5400" b="1" dirty="0">
                <a:solidFill>
                  <a:schemeClr val="bg1"/>
                </a:solidFill>
                <a:effectLst>
                  <a:outerShdw blurRad="38100" dist="38100" dir="2700000" algn="tl">
                    <a:srgbClr val="000000">
                      <a:alpha val="43137"/>
                    </a:srgbClr>
                  </a:outerShdw>
                </a:effectLst>
              </a:rPr>
              <a:t> </a:t>
            </a:r>
            <a:r>
              <a:rPr lang="en-US" sz="5400" b="1" dirty="0" err="1">
                <a:solidFill>
                  <a:schemeClr val="bg1"/>
                </a:solidFill>
                <a:effectLst>
                  <a:outerShdw blurRad="38100" dist="38100" dir="2700000" algn="tl">
                    <a:srgbClr val="000000">
                      <a:alpha val="43137"/>
                    </a:srgbClr>
                  </a:outerShdw>
                </a:effectLst>
              </a:rPr>
              <a:t>lễ</a:t>
            </a:r>
            <a:r>
              <a:rPr lang="en-US" sz="5400" b="1" dirty="0">
                <a:solidFill>
                  <a:schemeClr val="bg1"/>
                </a:solidFill>
                <a:effectLst>
                  <a:outerShdw blurRad="38100" dist="38100" dir="2700000" algn="tl">
                    <a:srgbClr val="000000">
                      <a:alpha val="43137"/>
                    </a:srgbClr>
                  </a:outerShdw>
                </a:effectLst>
              </a:rPr>
              <a:t> </a:t>
            </a:r>
            <a:r>
              <a:rPr lang="en-US" sz="5400" b="1" dirty="0" err="1">
                <a:solidFill>
                  <a:schemeClr val="bg1"/>
                </a:solidFill>
                <a:effectLst>
                  <a:outerShdw blurRad="38100" dist="38100" dir="2700000" algn="tl">
                    <a:srgbClr val="000000">
                      <a:alpha val="43137"/>
                    </a:srgbClr>
                  </a:outerShdw>
                </a:effectLst>
              </a:rPr>
              <a:t>vật</a:t>
            </a:r>
            <a:r>
              <a:rPr lang="en-US" sz="5400" b="1" dirty="0">
                <a:solidFill>
                  <a:schemeClr val="bg1"/>
                </a:solidFill>
                <a:effectLst>
                  <a:outerShdw blurRad="38100" dist="38100" dir="2700000" algn="tl">
                    <a:srgbClr val="000000">
                      <a:alpha val="43137"/>
                    </a:srgbClr>
                  </a:outerShdw>
                </a:effectLst>
              </a:rPr>
              <a:t> </a:t>
            </a:r>
            <a:r>
              <a:rPr lang="en-US" sz="5400" b="1" dirty="0" err="1">
                <a:solidFill>
                  <a:schemeClr val="bg1"/>
                </a:solidFill>
                <a:effectLst>
                  <a:outerShdw blurRad="38100" dist="38100" dir="2700000" algn="tl">
                    <a:srgbClr val="000000">
                      <a:alpha val="43137"/>
                    </a:srgbClr>
                  </a:outerShdw>
                </a:effectLst>
              </a:rPr>
              <a:t>vô</a:t>
            </a:r>
            <a:r>
              <a:rPr lang="en-US" sz="5400" b="1" dirty="0">
                <a:solidFill>
                  <a:schemeClr val="bg1"/>
                </a:solidFill>
                <a:effectLst>
                  <a:outerShdw blurRad="38100" dist="38100" dir="2700000" algn="tl">
                    <a:srgbClr val="000000">
                      <a:alpha val="43137"/>
                    </a:srgbClr>
                  </a:outerShdw>
                </a:effectLst>
              </a:rPr>
              <a:t> </a:t>
            </a:r>
            <a:r>
              <a:rPr lang="en-US" sz="5400" b="1" dirty="0" err="1">
                <a:solidFill>
                  <a:schemeClr val="bg1"/>
                </a:solidFill>
                <a:effectLst>
                  <a:outerShdw blurRad="38100" dist="38100" dir="2700000" algn="tl">
                    <a:srgbClr val="000000">
                      <a:alpha val="43137"/>
                    </a:srgbClr>
                  </a:outerShdw>
                </a:effectLst>
              </a:rPr>
              <a:t>giá</a:t>
            </a:r>
            <a:r>
              <a:rPr lang="en-US" sz="5400" b="1" dirty="0">
                <a:solidFill>
                  <a:schemeClr val="bg1"/>
                </a:solidFill>
                <a:effectLst>
                  <a:outerShdw blurRad="38100" dist="38100" dir="2700000" algn="tl">
                    <a:srgbClr val="000000">
                      <a:alpha val="43137"/>
                    </a:srgbClr>
                  </a:outerShdw>
                </a:effectLst>
              </a:rPr>
              <a:t> </a:t>
            </a:r>
            <a:r>
              <a:rPr lang="en-US" sz="5400" b="1" dirty="0" err="1">
                <a:solidFill>
                  <a:schemeClr val="bg1"/>
                </a:solidFill>
                <a:effectLst>
                  <a:outerShdw blurRad="38100" dist="38100" dir="2700000" algn="tl">
                    <a:srgbClr val="000000">
                      <a:alpha val="43137"/>
                    </a:srgbClr>
                  </a:outerShdw>
                </a:effectLst>
              </a:rPr>
              <a:t>đoàn</a:t>
            </a:r>
            <a:r>
              <a:rPr lang="en-US" sz="5400" b="1" dirty="0">
                <a:solidFill>
                  <a:schemeClr val="bg1"/>
                </a:solidFill>
                <a:effectLst>
                  <a:outerShdw blurRad="38100" dist="38100" dir="2700000" algn="tl">
                    <a:srgbClr val="000000">
                      <a:alpha val="43137"/>
                    </a:srgbClr>
                  </a:outerShdw>
                </a:effectLst>
              </a:rPr>
              <a:t> con </a:t>
            </a:r>
            <a:r>
              <a:rPr lang="en-US" sz="5400" b="1" dirty="0" err="1">
                <a:solidFill>
                  <a:schemeClr val="bg1"/>
                </a:solidFill>
                <a:effectLst>
                  <a:outerShdw blurRad="38100" dist="38100" dir="2700000" algn="tl">
                    <a:srgbClr val="000000">
                      <a:alpha val="43137"/>
                    </a:srgbClr>
                  </a:outerShdw>
                </a:effectLst>
              </a:rPr>
              <a:t>dâng</a:t>
            </a:r>
            <a:r>
              <a:rPr lang="en-US" sz="5400" b="1" dirty="0">
                <a:solidFill>
                  <a:schemeClr val="bg1"/>
                </a:solidFill>
                <a:effectLst>
                  <a:outerShdw blurRad="38100" dist="38100" dir="2700000" algn="tl">
                    <a:srgbClr val="000000">
                      <a:alpha val="43137"/>
                    </a:srgbClr>
                  </a:outerShdw>
                </a:effectLst>
              </a:rPr>
              <a:t> </a:t>
            </a:r>
            <a:r>
              <a:rPr lang="en-US" sz="5400" b="1" dirty="0" err="1">
                <a:solidFill>
                  <a:schemeClr val="bg1"/>
                </a:solidFill>
                <a:effectLst>
                  <a:outerShdw blurRad="38100" dist="38100" dir="2700000" algn="tl">
                    <a:srgbClr val="000000">
                      <a:alpha val="43137"/>
                    </a:srgbClr>
                  </a:outerShdw>
                </a:effectLst>
              </a:rPr>
              <a:t>Chúa</a:t>
            </a:r>
            <a:r>
              <a:rPr lang="en-US" sz="5400" b="1" dirty="0">
                <a:solidFill>
                  <a:schemeClr val="bg1"/>
                </a:solidFill>
                <a:effectLst>
                  <a:outerShdw blurRad="38100" dist="38100" dir="2700000" algn="tl">
                    <a:srgbClr val="000000">
                      <a:alpha val="43137"/>
                    </a:srgbClr>
                  </a:outerShdw>
                </a:effectLst>
              </a:rPr>
              <a:t> </a:t>
            </a:r>
            <a:r>
              <a:rPr lang="en-US" sz="5400" b="1" dirty="0" err="1">
                <a:solidFill>
                  <a:schemeClr val="bg1"/>
                </a:solidFill>
                <a:effectLst>
                  <a:outerShdw blurRad="38100" dist="38100" dir="2700000" algn="tl">
                    <a:srgbClr val="000000">
                      <a:alpha val="43137"/>
                    </a:srgbClr>
                  </a:outerShdw>
                </a:effectLst>
              </a:rPr>
              <a:t>từ</a:t>
            </a:r>
            <a:r>
              <a:rPr lang="en-US" sz="5400" b="1" dirty="0">
                <a:solidFill>
                  <a:schemeClr val="bg1"/>
                </a:solidFill>
                <a:effectLst>
                  <a:outerShdw blurRad="38100" dist="38100" dir="2700000" algn="tl">
                    <a:srgbClr val="000000">
                      <a:alpha val="43137"/>
                    </a:srgbClr>
                  </a:outerShdw>
                </a:effectLst>
              </a:rPr>
              <a:t> </a:t>
            </a:r>
            <a:r>
              <a:rPr lang="en-US" sz="5400" b="1" dirty="0" err="1">
                <a:solidFill>
                  <a:schemeClr val="bg1"/>
                </a:solidFill>
                <a:effectLst>
                  <a:outerShdw blurRad="38100" dist="38100" dir="2700000" algn="tl">
                    <a:srgbClr val="000000">
                      <a:alpha val="43137"/>
                    </a:srgbClr>
                  </a:outerShdw>
                </a:effectLst>
              </a:rPr>
              <a:t>nhân</a:t>
            </a:r>
            <a:r>
              <a:rPr lang="en-US" sz="5400" b="1" dirty="0">
                <a:solidFill>
                  <a:schemeClr val="bg1"/>
                </a:solidFill>
                <a:effectLst>
                  <a:outerShdw blurRad="38100" dist="38100" dir="2700000" algn="tl">
                    <a:srgbClr val="000000">
                      <a:alpha val="43137"/>
                    </a:srgbClr>
                  </a:outerShdw>
                </a:effectLst>
              </a:rPr>
              <a:t>. </a:t>
            </a:r>
            <a:r>
              <a:rPr lang="en-US" sz="5400" b="1" dirty="0" err="1">
                <a:solidFill>
                  <a:schemeClr val="bg1"/>
                </a:solidFill>
                <a:effectLst>
                  <a:outerShdw blurRad="38100" dist="38100" dir="2700000" algn="tl">
                    <a:srgbClr val="000000">
                      <a:alpha val="43137"/>
                    </a:srgbClr>
                  </a:outerShdw>
                </a:effectLst>
              </a:rPr>
              <a:t>Này</a:t>
            </a:r>
            <a:r>
              <a:rPr lang="en-US" sz="5400" b="1" dirty="0">
                <a:solidFill>
                  <a:schemeClr val="bg1"/>
                </a:solidFill>
                <a:effectLst>
                  <a:outerShdw blurRad="38100" dist="38100" dir="2700000" algn="tl">
                    <a:srgbClr val="000000">
                      <a:alpha val="43137"/>
                    </a:srgbClr>
                  </a:outerShdw>
                </a:effectLst>
              </a:rPr>
              <a:t> </a:t>
            </a:r>
            <a:r>
              <a:rPr lang="en-US" sz="5400" b="1" dirty="0" err="1">
                <a:solidFill>
                  <a:schemeClr val="bg1"/>
                </a:solidFill>
                <a:effectLst>
                  <a:outerShdw blurRad="38100" dist="38100" dir="2700000" algn="tl">
                    <a:srgbClr val="000000">
                      <a:alpha val="43137"/>
                    </a:srgbClr>
                  </a:outerShdw>
                </a:effectLst>
              </a:rPr>
              <a:t>lễ</a:t>
            </a:r>
            <a:r>
              <a:rPr lang="en-US" sz="5400" b="1" dirty="0">
                <a:solidFill>
                  <a:schemeClr val="bg1"/>
                </a:solidFill>
                <a:effectLst>
                  <a:outerShdw blurRad="38100" dist="38100" dir="2700000" algn="tl">
                    <a:srgbClr val="000000">
                      <a:alpha val="43137"/>
                    </a:srgbClr>
                  </a:outerShdw>
                </a:effectLst>
              </a:rPr>
              <a:t> </a:t>
            </a:r>
            <a:r>
              <a:rPr lang="en-US" sz="5400" b="1" dirty="0" err="1">
                <a:solidFill>
                  <a:schemeClr val="bg1"/>
                </a:solidFill>
                <a:effectLst>
                  <a:outerShdw blurRad="38100" dist="38100" dir="2700000" algn="tl">
                    <a:srgbClr val="000000">
                      <a:alpha val="43137"/>
                    </a:srgbClr>
                  </a:outerShdw>
                </a:effectLst>
              </a:rPr>
              <a:t>vật</a:t>
            </a:r>
            <a:r>
              <a:rPr lang="en-US" sz="5400" b="1" dirty="0">
                <a:solidFill>
                  <a:schemeClr val="bg1"/>
                </a:solidFill>
                <a:effectLst>
                  <a:outerShdw blurRad="38100" dist="38100" dir="2700000" algn="tl">
                    <a:srgbClr val="000000">
                      <a:alpha val="43137"/>
                    </a:srgbClr>
                  </a:outerShdw>
                </a:effectLst>
              </a:rPr>
              <a:t> </a:t>
            </a:r>
            <a:r>
              <a:rPr lang="en-US" sz="5400" b="1" dirty="0" err="1">
                <a:solidFill>
                  <a:schemeClr val="bg1"/>
                </a:solidFill>
                <a:effectLst>
                  <a:outerShdw blurRad="38100" dist="38100" dir="2700000" algn="tl">
                    <a:srgbClr val="000000">
                      <a:alpha val="43137"/>
                    </a:srgbClr>
                  </a:outerShdw>
                </a:effectLst>
              </a:rPr>
              <a:t>toàn</a:t>
            </a:r>
            <a:r>
              <a:rPr lang="en-US" sz="5400" b="1" dirty="0">
                <a:solidFill>
                  <a:schemeClr val="bg1"/>
                </a:solidFill>
                <a:effectLst>
                  <a:outerShdw blurRad="38100" dist="38100" dir="2700000" algn="tl">
                    <a:srgbClr val="000000">
                      <a:alpha val="43137"/>
                    </a:srgbClr>
                  </a:outerShdw>
                </a:effectLst>
              </a:rPr>
              <a:t> </a:t>
            </a:r>
            <a:r>
              <a:rPr lang="en-US" sz="5400" b="1" dirty="0" err="1">
                <a:solidFill>
                  <a:schemeClr val="bg1"/>
                </a:solidFill>
                <a:effectLst>
                  <a:outerShdw blurRad="38100" dist="38100" dir="2700000" algn="tl">
                    <a:srgbClr val="000000">
                      <a:alpha val="43137"/>
                    </a:srgbClr>
                  </a:outerShdw>
                </a:effectLst>
              </a:rPr>
              <a:t>thiêu</a:t>
            </a:r>
            <a:r>
              <a:rPr lang="en-US" sz="5400" b="1" dirty="0">
                <a:solidFill>
                  <a:schemeClr val="bg1"/>
                </a:solidFill>
                <a:effectLst>
                  <a:outerShdw blurRad="38100" dist="38100" dir="2700000" algn="tl">
                    <a:srgbClr val="000000">
                      <a:alpha val="43137"/>
                    </a:srgbClr>
                  </a:outerShdw>
                </a:effectLst>
              </a:rPr>
              <a:t> </a:t>
            </a:r>
            <a:r>
              <a:rPr lang="en-US" sz="5400" b="1" dirty="0" err="1">
                <a:solidFill>
                  <a:schemeClr val="bg1"/>
                </a:solidFill>
                <a:effectLst>
                  <a:outerShdw blurRad="38100" dist="38100" dir="2700000" algn="tl">
                    <a:srgbClr val="000000">
                      <a:alpha val="43137"/>
                    </a:srgbClr>
                  </a:outerShdw>
                </a:effectLst>
              </a:rPr>
              <a:t>tha</a:t>
            </a:r>
            <a:r>
              <a:rPr lang="en-US" sz="5400" b="1" dirty="0">
                <a:solidFill>
                  <a:schemeClr val="bg1"/>
                </a:solidFill>
                <a:effectLst>
                  <a:outerShdw blurRad="38100" dist="38100" dir="2700000" algn="tl">
                    <a:srgbClr val="000000">
                      <a:alpha val="43137"/>
                    </a:srgbClr>
                  </a:outerShdw>
                </a:effectLst>
              </a:rPr>
              <a:t> </a:t>
            </a:r>
            <a:r>
              <a:rPr lang="en-US" sz="5400" b="1" dirty="0" err="1">
                <a:solidFill>
                  <a:schemeClr val="bg1"/>
                </a:solidFill>
                <a:effectLst>
                  <a:outerShdw blurRad="38100" dist="38100" dir="2700000" algn="tl">
                    <a:srgbClr val="000000">
                      <a:alpha val="43137"/>
                    </a:srgbClr>
                  </a:outerShdw>
                </a:effectLst>
              </a:rPr>
              <a:t>thiết</a:t>
            </a:r>
            <a:r>
              <a:rPr lang="en-US" sz="5400" b="1" dirty="0">
                <a:solidFill>
                  <a:schemeClr val="bg1"/>
                </a:solidFill>
                <a:effectLst>
                  <a:outerShdw blurRad="38100" dist="38100" dir="2700000" algn="tl">
                    <a:srgbClr val="000000">
                      <a:alpha val="43137"/>
                    </a:srgbClr>
                  </a:outerShdw>
                </a:effectLst>
              </a:rPr>
              <a:t> con </a:t>
            </a:r>
            <a:r>
              <a:rPr lang="en-US" sz="5400" b="1" dirty="0" err="1">
                <a:solidFill>
                  <a:schemeClr val="bg1"/>
                </a:solidFill>
                <a:effectLst>
                  <a:outerShdw blurRad="38100" dist="38100" dir="2700000" algn="tl">
                    <a:srgbClr val="000000">
                      <a:alpha val="43137"/>
                    </a:srgbClr>
                  </a:outerShdw>
                </a:effectLst>
              </a:rPr>
              <a:t>nguyện</a:t>
            </a:r>
            <a:r>
              <a:rPr lang="en-US" sz="5400" b="1" dirty="0">
                <a:solidFill>
                  <a:schemeClr val="bg1"/>
                </a:solidFill>
                <a:effectLst>
                  <a:outerShdw blurRad="38100" dist="38100" dir="2700000" algn="tl">
                    <a:srgbClr val="000000">
                      <a:alpha val="43137"/>
                    </a:srgbClr>
                  </a:outerShdw>
                </a:effectLst>
              </a:rPr>
              <a:t> </a:t>
            </a:r>
            <a:r>
              <a:rPr lang="en-US" sz="5400" b="1" dirty="0" err="1">
                <a:solidFill>
                  <a:schemeClr val="bg1"/>
                </a:solidFill>
                <a:effectLst>
                  <a:outerShdw blurRad="38100" dist="38100" dir="2700000" algn="tl">
                    <a:srgbClr val="000000">
                      <a:alpha val="43137"/>
                    </a:srgbClr>
                  </a:outerShdw>
                </a:effectLst>
              </a:rPr>
              <a:t>cầu</a:t>
            </a:r>
            <a:r>
              <a:rPr lang="en-US" sz="5400" b="1" dirty="0">
                <a:solidFill>
                  <a:schemeClr val="bg1"/>
                </a:solidFill>
                <a:effectLst>
                  <a:outerShdw blurRad="38100" dist="38100" dir="2700000" algn="tl">
                    <a:srgbClr val="000000">
                      <a:alpha val="43137"/>
                    </a:srgbClr>
                  </a:outerShdw>
                </a:effectLst>
              </a:rPr>
              <a:t> </a:t>
            </a:r>
            <a:r>
              <a:rPr lang="en-US" sz="5400" b="1" dirty="0" err="1">
                <a:solidFill>
                  <a:schemeClr val="bg1"/>
                </a:solidFill>
                <a:effectLst>
                  <a:outerShdw blurRad="38100" dist="38100" dir="2700000" algn="tl">
                    <a:srgbClr val="000000">
                      <a:alpha val="43137"/>
                    </a:srgbClr>
                  </a:outerShdw>
                </a:effectLst>
              </a:rPr>
              <a:t>xin</a:t>
            </a:r>
            <a:r>
              <a:rPr lang="en-US" sz="5400" b="1" dirty="0">
                <a:solidFill>
                  <a:schemeClr val="bg1"/>
                </a:solidFill>
                <a:effectLst>
                  <a:outerShdw blurRad="38100" dist="38100" dir="2700000" algn="tl">
                    <a:srgbClr val="000000">
                      <a:alpha val="43137"/>
                    </a:srgbClr>
                  </a:outerShdw>
                </a:effectLst>
              </a:rPr>
              <a:t> </a:t>
            </a:r>
            <a:r>
              <a:rPr lang="en-US" sz="5400" b="1" dirty="0" err="1">
                <a:solidFill>
                  <a:schemeClr val="bg1"/>
                </a:solidFill>
                <a:effectLst>
                  <a:outerShdw blurRad="38100" dist="38100" dir="2700000" algn="tl">
                    <a:srgbClr val="000000">
                      <a:alpha val="43137"/>
                    </a:srgbClr>
                  </a:outerShdw>
                </a:effectLst>
              </a:rPr>
              <a:t>Thiên</a:t>
            </a:r>
            <a:r>
              <a:rPr lang="en-US" sz="5400" b="1" dirty="0">
                <a:solidFill>
                  <a:schemeClr val="bg1"/>
                </a:solidFill>
                <a:effectLst>
                  <a:outerShdw blurRad="38100" dist="38100" dir="2700000" algn="tl">
                    <a:srgbClr val="000000">
                      <a:alpha val="43137"/>
                    </a:srgbClr>
                  </a:outerShdw>
                </a:effectLst>
              </a:rPr>
              <a:t> </a:t>
            </a:r>
            <a:r>
              <a:rPr lang="en-US" sz="5400" b="1" dirty="0" err="1">
                <a:solidFill>
                  <a:schemeClr val="bg1"/>
                </a:solidFill>
                <a:effectLst>
                  <a:outerShdw blurRad="38100" dist="38100" dir="2700000" algn="tl">
                    <a:srgbClr val="000000">
                      <a:alpha val="43137"/>
                    </a:srgbClr>
                  </a:outerShdw>
                </a:effectLst>
              </a:rPr>
              <a:t>Chúa</a:t>
            </a:r>
            <a:r>
              <a:rPr lang="en-US" sz="5400" b="1" dirty="0">
                <a:solidFill>
                  <a:schemeClr val="bg1"/>
                </a:solidFill>
                <a:effectLst>
                  <a:outerShdw blurRad="38100" dist="38100" dir="2700000" algn="tl">
                    <a:srgbClr val="000000">
                      <a:alpha val="43137"/>
                    </a:srgbClr>
                  </a:outerShdw>
                </a:effectLst>
              </a:rPr>
              <a:t> </a:t>
            </a:r>
            <a:r>
              <a:rPr lang="en-US" sz="5400" b="1" dirty="0" err="1">
                <a:solidFill>
                  <a:schemeClr val="bg1"/>
                </a:solidFill>
                <a:effectLst>
                  <a:outerShdw blurRad="38100" dist="38100" dir="2700000" algn="tl">
                    <a:srgbClr val="000000">
                      <a:alpha val="43137"/>
                    </a:srgbClr>
                  </a:outerShdw>
                </a:effectLst>
              </a:rPr>
              <a:t>thứ</a:t>
            </a:r>
            <a:r>
              <a:rPr lang="en-US" sz="5400" b="1" dirty="0">
                <a:solidFill>
                  <a:schemeClr val="bg1"/>
                </a:solidFill>
                <a:effectLst>
                  <a:outerShdw blurRad="38100" dist="38100" dir="2700000" algn="tl">
                    <a:srgbClr val="000000">
                      <a:alpha val="43137"/>
                    </a:srgbClr>
                  </a:outerShdw>
                </a:effectLst>
              </a:rPr>
              <a:t> </a:t>
            </a:r>
            <a:r>
              <a:rPr lang="en-US" sz="5400" b="1" dirty="0" err="1">
                <a:solidFill>
                  <a:schemeClr val="bg1"/>
                </a:solidFill>
                <a:effectLst>
                  <a:outerShdw blurRad="38100" dist="38100" dir="2700000" algn="tl">
                    <a:srgbClr val="000000">
                      <a:alpha val="43137"/>
                    </a:srgbClr>
                  </a:outerShdw>
                </a:effectLst>
              </a:rPr>
              <a:t>tha</a:t>
            </a:r>
            <a:r>
              <a:rPr lang="en-US" sz="5400" b="1" dirty="0">
                <a:solidFill>
                  <a:schemeClr val="bg1"/>
                </a:solidFill>
                <a:effectLst>
                  <a:outerShdw blurRad="38100" dist="38100" dir="2700000" algn="tl">
                    <a:srgbClr val="000000">
                      <a:alpha val="43137"/>
                    </a:srgbClr>
                  </a:outerShdw>
                </a:effectLst>
              </a:rPr>
              <a:t> </a:t>
            </a:r>
            <a:r>
              <a:rPr lang="en-US" sz="5400" b="1" dirty="0" err="1">
                <a:solidFill>
                  <a:schemeClr val="bg1"/>
                </a:solidFill>
                <a:effectLst>
                  <a:outerShdw blurRad="38100" dist="38100" dir="2700000" algn="tl">
                    <a:srgbClr val="000000">
                      <a:alpha val="43137"/>
                    </a:srgbClr>
                  </a:outerShdw>
                </a:effectLst>
              </a:rPr>
              <a:t>lỗi</a:t>
            </a:r>
            <a:r>
              <a:rPr lang="en-US" sz="5400" b="1" dirty="0">
                <a:solidFill>
                  <a:schemeClr val="bg1"/>
                </a:solidFill>
                <a:effectLst>
                  <a:outerShdw blurRad="38100" dist="38100" dir="2700000" algn="tl">
                    <a:srgbClr val="000000">
                      <a:alpha val="43137"/>
                    </a:srgbClr>
                  </a:outerShdw>
                </a:effectLst>
              </a:rPr>
              <a:t> </a:t>
            </a:r>
            <a:r>
              <a:rPr lang="en-US" sz="5400" b="1" dirty="0" err="1">
                <a:solidFill>
                  <a:schemeClr val="bg1"/>
                </a:solidFill>
                <a:effectLst>
                  <a:outerShdw blurRad="38100" dist="38100" dir="2700000" algn="tl">
                    <a:srgbClr val="000000">
                      <a:alpha val="43137"/>
                    </a:srgbClr>
                  </a:outerShdw>
                </a:effectLst>
              </a:rPr>
              <a:t>lầm</a:t>
            </a:r>
            <a:r>
              <a:rPr lang="en-US" sz="5400" b="1" dirty="0">
                <a:solidFill>
                  <a:schemeClr val="bg1"/>
                </a:solidFill>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130907805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48205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72996591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521"/>
            <a:ext cx="9144000" cy="5136457"/>
          </a:xfrm>
          <a:prstGeom prst="rect">
            <a:avLst/>
          </a:prstGeom>
        </p:spPr>
      </p:pic>
    </p:spTree>
    <p:extLst>
      <p:ext uri="{BB962C8B-B14F-4D97-AF65-F5344CB8AC3E}">
        <p14:creationId xmlns:p14="http://schemas.microsoft.com/office/powerpoint/2010/main" val="253547611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nSpc>
                <a:spcPct val="120000"/>
              </a:lnSpc>
            </a:pPr>
            <a:r>
              <a:rPr lang="en-US" sz="5400" b="1" dirty="0">
                <a:solidFill>
                  <a:srgbClr val="FFFF00"/>
                </a:solidFill>
                <a:effectLst>
                  <a:outerShdw blurRad="38100" dist="38100" dir="2700000" algn="tl">
                    <a:srgbClr val="000000">
                      <a:alpha val="43137"/>
                    </a:srgbClr>
                  </a:outerShdw>
                </a:effectLst>
                <a:latin typeface="+mj-lt"/>
              </a:rPr>
              <a:t>Ca </a:t>
            </a:r>
            <a:r>
              <a:rPr lang="en-US" sz="5400" b="1" dirty="0" err="1">
                <a:solidFill>
                  <a:srgbClr val="FFFF00"/>
                </a:solidFill>
                <a:effectLst>
                  <a:outerShdw blurRad="38100" dist="38100" dir="2700000" algn="tl">
                    <a:srgbClr val="000000">
                      <a:alpha val="43137"/>
                    </a:srgbClr>
                  </a:outerShdw>
                </a:effectLst>
                <a:latin typeface="+mj-lt"/>
              </a:rPr>
              <a:t>Nguyện</a:t>
            </a:r>
            <a:r>
              <a:rPr lang="en-US" sz="5400" b="1" dirty="0">
                <a:solidFill>
                  <a:srgbClr val="FFFF00"/>
                </a:solidFill>
                <a:effectLst>
                  <a:outerShdw blurRad="38100" dist="38100" dir="2700000" algn="tl">
                    <a:srgbClr val="000000">
                      <a:alpha val="43137"/>
                    </a:srgbClr>
                  </a:outerShdw>
                </a:effectLst>
                <a:latin typeface="+mj-lt"/>
              </a:rPr>
              <a:t> </a:t>
            </a:r>
            <a:r>
              <a:rPr lang="en-US" sz="5400" b="1" dirty="0" err="1">
                <a:solidFill>
                  <a:srgbClr val="FFFF00"/>
                </a:solidFill>
                <a:effectLst>
                  <a:outerShdw blurRad="38100" dist="38100" dir="2700000" algn="tl">
                    <a:srgbClr val="000000">
                      <a:alpha val="43137"/>
                    </a:srgbClr>
                  </a:outerShdw>
                </a:effectLst>
                <a:latin typeface="+mj-lt"/>
              </a:rPr>
              <a:t>Hiệp</a:t>
            </a:r>
            <a:r>
              <a:rPr lang="en-US" sz="5400" b="1" dirty="0">
                <a:solidFill>
                  <a:srgbClr val="FFFF00"/>
                </a:solidFill>
                <a:effectLst>
                  <a:outerShdw blurRad="38100" dist="38100" dir="2700000" algn="tl">
                    <a:srgbClr val="000000">
                      <a:alpha val="43137"/>
                    </a:srgbClr>
                  </a:outerShdw>
                </a:effectLst>
                <a:latin typeface="+mj-lt"/>
              </a:rPr>
              <a:t> </a:t>
            </a:r>
            <a:r>
              <a:rPr lang="en-US" sz="5400" b="1" dirty="0" err="1">
                <a:solidFill>
                  <a:srgbClr val="FFFF00"/>
                </a:solidFill>
                <a:effectLst>
                  <a:outerShdw blurRad="38100" dist="38100" dir="2700000" algn="tl">
                    <a:srgbClr val="000000">
                      <a:alpha val="43137"/>
                    </a:srgbClr>
                  </a:outerShdw>
                </a:effectLst>
                <a:latin typeface="+mj-lt"/>
              </a:rPr>
              <a:t>Lễ</a:t>
            </a:r>
            <a:r>
              <a:rPr lang="en-US" sz="5400" b="1" dirty="0">
                <a:solidFill>
                  <a:srgbClr val="FFFF00"/>
                </a:solidFill>
                <a:effectLst>
                  <a:outerShdw blurRad="38100" dist="38100" dir="2700000" algn="tl">
                    <a:srgbClr val="000000">
                      <a:alpha val="43137"/>
                    </a:srgbClr>
                  </a:outerShdw>
                </a:effectLst>
                <a:latin typeface="+mj-lt"/>
              </a:rPr>
              <a:t/>
            </a:r>
            <a:br>
              <a:rPr lang="en-US" sz="5400" b="1" dirty="0">
                <a:solidFill>
                  <a:srgbClr val="FFFF00"/>
                </a:solidFill>
                <a:effectLst>
                  <a:outerShdw blurRad="38100" dist="38100" dir="2700000" algn="tl">
                    <a:srgbClr val="000000">
                      <a:alpha val="43137"/>
                    </a:srgbClr>
                  </a:outerShdw>
                </a:effectLst>
                <a:latin typeface="+mj-lt"/>
              </a:rPr>
            </a:br>
            <a:r>
              <a:rPr lang="en-US" sz="6000" b="1" dirty="0" smtClean="0">
                <a:solidFill>
                  <a:srgbClr val="FFFF00"/>
                </a:solidFill>
                <a:effectLst>
                  <a:outerShdw blurRad="38100" dist="38100" dir="2700000" algn="tl">
                    <a:srgbClr val="000000">
                      <a:alpha val="43137"/>
                    </a:srgbClr>
                  </a:outerShdw>
                </a:effectLst>
                <a:latin typeface="UTM HelvetIns" panose="02040603050506020204" pitchFamily="18" charset="0"/>
              </a:rPr>
              <a:t>Ở LẠI TRONG ĐỨC KI TÔ</a:t>
            </a:r>
            <a:r>
              <a:rPr lang="vi-VN" sz="7200" dirty="0">
                <a:effectLst>
                  <a:outerShdw blurRad="38100" dist="38100" dir="2700000" algn="tl">
                    <a:srgbClr val="000000">
                      <a:alpha val="43137"/>
                    </a:srgbClr>
                  </a:outerShdw>
                </a:effectLst>
              </a:rPr>
              <a:t/>
            </a:r>
            <a:br>
              <a:rPr lang="vi-VN" sz="7200" dirty="0">
                <a:effectLst>
                  <a:outerShdw blurRad="38100" dist="38100" dir="2700000" algn="tl">
                    <a:srgbClr val="000000">
                      <a:alpha val="43137"/>
                    </a:srgbClr>
                  </a:outerShdw>
                </a:effectLst>
              </a:rPr>
            </a:br>
            <a:r>
              <a:rPr lang="vi-VN" sz="4000" b="1" i="1" dirty="0" smtClean="0">
                <a:effectLst>
                  <a:outerShdw blurRad="38100" dist="38100" dir="2700000" algn="tl">
                    <a:srgbClr val="000000">
                      <a:alpha val="43137"/>
                    </a:srgbClr>
                  </a:outerShdw>
                </a:effectLst>
              </a:rPr>
              <a:t> </a:t>
            </a:r>
            <a:r>
              <a:rPr lang="vi-VN" sz="4000" b="1" i="1" dirty="0">
                <a:effectLst>
                  <a:outerShdw blurRad="38100" dist="38100" dir="2700000" algn="tl">
                    <a:srgbClr val="000000">
                      <a:alpha val="43137"/>
                    </a:srgbClr>
                  </a:outerShdw>
                </a:effectLst>
              </a:rPr>
              <a:t>Sr. Trầm Hương </a:t>
            </a:r>
            <a:br>
              <a:rPr lang="vi-VN" sz="4000" b="1" i="1" dirty="0">
                <a:effectLst>
                  <a:outerShdw blurRad="38100" dist="38100" dir="2700000" algn="tl">
                    <a:srgbClr val="000000">
                      <a:alpha val="43137"/>
                    </a:srgbClr>
                  </a:outerShdw>
                </a:effectLst>
              </a:rPr>
            </a:br>
            <a:endParaRPr lang="en-US" sz="4000" b="1" i="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387842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nSpc>
                <a:spcPct val="120000"/>
              </a:lnSpc>
            </a:pPr>
            <a:r>
              <a:rPr lang="en-US" sz="5400" b="1" dirty="0" smtClean="0">
                <a:solidFill>
                  <a:srgbClr val="FFFF00"/>
                </a:solidFill>
                <a:effectLst>
                  <a:outerShdw blurRad="38100" dist="38100" dir="2700000" algn="tl">
                    <a:srgbClr val="000000">
                      <a:alpha val="43137"/>
                    </a:srgbClr>
                  </a:outerShdw>
                </a:effectLst>
                <a:latin typeface="+mj-lt"/>
              </a:rPr>
              <a:t>Ca </a:t>
            </a:r>
            <a:r>
              <a:rPr lang="en-US" sz="5400" b="1" dirty="0" err="1">
                <a:solidFill>
                  <a:srgbClr val="FFFF00"/>
                </a:solidFill>
                <a:effectLst>
                  <a:outerShdw blurRad="38100" dist="38100" dir="2700000" algn="tl">
                    <a:srgbClr val="000000">
                      <a:alpha val="43137"/>
                    </a:srgbClr>
                  </a:outerShdw>
                </a:effectLst>
                <a:latin typeface="+mj-lt"/>
              </a:rPr>
              <a:t>Nhập</a:t>
            </a:r>
            <a:r>
              <a:rPr lang="en-US" sz="5400" b="1" dirty="0">
                <a:solidFill>
                  <a:srgbClr val="FFFF00"/>
                </a:solidFill>
                <a:effectLst>
                  <a:outerShdw blurRad="38100" dist="38100" dir="2700000" algn="tl">
                    <a:srgbClr val="000000">
                      <a:alpha val="43137"/>
                    </a:srgbClr>
                  </a:outerShdw>
                </a:effectLst>
                <a:latin typeface="+mj-lt"/>
              </a:rPr>
              <a:t> </a:t>
            </a:r>
            <a:r>
              <a:rPr lang="en-US" sz="5400" b="1" dirty="0" err="1">
                <a:solidFill>
                  <a:srgbClr val="FFFF00"/>
                </a:solidFill>
                <a:effectLst>
                  <a:outerShdw blurRad="38100" dist="38100" dir="2700000" algn="tl">
                    <a:srgbClr val="000000">
                      <a:alpha val="43137"/>
                    </a:srgbClr>
                  </a:outerShdw>
                </a:effectLst>
                <a:latin typeface="+mj-lt"/>
              </a:rPr>
              <a:t>Lễ</a:t>
            </a:r>
            <a:r>
              <a:rPr lang="en-US" sz="8000" b="0" dirty="0">
                <a:solidFill>
                  <a:srgbClr val="FFFF00"/>
                </a:solidFill>
                <a:effectLst/>
                <a:latin typeface="+mj-lt"/>
              </a:rPr>
              <a:t/>
            </a:r>
            <a:br>
              <a:rPr lang="en-US" sz="8000" b="0" dirty="0">
                <a:solidFill>
                  <a:srgbClr val="FFFF00"/>
                </a:solidFill>
                <a:effectLst/>
                <a:latin typeface="+mj-lt"/>
              </a:rPr>
            </a:br>
            <a:r>
              <a:rPr lang="vi-VN" sz="6000" b="1" dirty="0">
                <a:solidFill>
                  <a:srgbClr val="FFFF00"/>
                </a:solidFill>
              </a:rPr>
              <a:t>LỬA HỒNG NGÀN ĐỜI</a:t>
            </a:r>
            <a:r>
              <a:rPr lang="vi-VN" sz="5400" dirty="0"/>
              <a:t/>
            </a:r>
            <a:br>
              <a:rPr lang="vi-VN" sz="5400" dirty="0"/>
            </a:br>
            <a:r>
              <a:rPr lang="vi-VN" sz="4000" b="1" i="1" dirty="0" smtClean="0">
                <a:solidFill>
                  <a:schemeClr val="bg1"/>
                </a:solidFill>
                <a:effectLst>
                  <a:outerShdw blurRad="38100" dist="38100" dir="2700000" algn="tl">
                    <a:srgbClr val="000000">
                      <a:alpha val="43137"/>
                    </a:srgbClr>
                  </a:outerShdw>
                </a:effectLst>
              </a:rPr>
              <a:t>Sr</a:t>
            </a:r>
            <a:r>
              <a:rPr lang="vi-VN" sz="4000" b="1" i="1" dirty="0">
                <a:solidFill>
                  <a:schemeClr val="bg1"/>
                </a:solidFill>
                <a:effectLst>
                  <a:outerShdw blurRad="38100" dist="38100" dir="2700000" algn="tl">
                    <a:srgbClr val="000000">
                      <a:alpha val="43137"/>
                    </a:srgbClr>
                  </a:outerShdw>
                </a:effectLst>
              </a:rPr>
              <a:t>. Trầm Hương</a:t>
            </a:r>
            <a:endParaRPr lang="en-US" sz="4000" b="1" i="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4841572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1" u="sng" dirty="0" err="1" smtClean="0">
                <a:solidFill>
                  <a:srgbClr val="FFFF00"/>
                </a:solidFill>
                <a:effectLst>
                  <a:outerShdw blurRad="38100" dist="38100" dir="2700000" algn="tl">
                    <a:srgbClr val="000000">
                      <a:alpha val="43137"/>
                    </a:srgbClr>
                  </a:outerShdw>
                </a:effectLst>
              </a:rPr>
              <a:t>Đk</a:t>
            </a:r>
            <a:r>
              <a:rPr lang="en-US" sz="5400" b="1" u="sng" dirty="0" smtClean="0">
                <a:solidFill>
                  <a:srgbClr val="FFFF00"/>
                </a:solidFill>
                <a:effectLst>
                  <a:outerShdw blurRad="38100" dist="38100" dir="2700000" algn="tl">
                    <a:srgbClr val="000000">
                      <a:alpha val="43137"/>
                    </a:srgbClr>
                  </a:outerShdw>
                </a:effectLst>
              </a:rPr>
              <a:t>:</a:t>
            </a:r>
            <a:r>
              <a:rPr lang="en-US" sz="5400" b="1" dirty="0">
                <a:solidFill>
                  <a:schemeClr val="bg1"/>
                </a:solidFill>
                <a:effectLst>
                  <a:outerShdw blurRad="38100" dist="38100" dir="2700000" algn="tl">
                    <a:srgbClr val="000000">
                      <a:alpha val="43137"/>
                    </a:srgbClr>
                  </a:outerShdw>
                </a:effectLst>
              </a:rPr>
              <a:t> </a:t>
            </a:r>
            <a:r>
              <a:rPr lang="vi-VN" sz="5400" b="1" dirty="0">
                <a:solidFill>
                  <a:schemeClr val="bg1"/>
                </a:solidFill>
                <a:effectLst>
                  <a:outerShdw blurRad="38100" dist="38100" dir="2700000" algn="tl">
                    <a:srgbClr val="000000">
                      <a:alpha val="43137"/>
                    </a:srgbClr>
                  </a:outerShdw>
                </a:effectLst>
              </a:rPr>
              <a:t>Ở lại trong Đức Kitô như chim liền cánh như cây liền cành, ở lại trong Đức Kitô con thật hạnh phúc vì được trở thành môn đệ của </a:t>
            </a:r>
            <a:r>
              <a:rPr lang="vi-VN" sz="5400" b="1" dirty="0" smtClean="0">
                <a:solidFill>
                  <a:schemeClr val="bg1"/>
                </a:solidFill>
                <a:effectLst>
                  <a:outerShdw blurRad="38100" dist="38100" dir="2700000" algn="tl">
                    <a:srgbClr val="000000">
                      <a:alpha val="43137"/>
                    </a:srgbClr>
                  </a:outerShdw>
                </a:effectLst>
              </a:rPr>
              <a:t>Ngài</a:t>
            </a:r>
            <a:r>
              <a:rPr lang="en-US" sz="5400" b="1" dirty="0" smtClean="0">
                <a:solidFill>
                  <a:schemeClr val="bg1"/>
                </a:solidFill>
                <a:effectLst>
                  <a:outerShdw blurRad="38100" dist="38100" dir="2700000" algn="tl">
                    <a:srgbClr val="000000">
                      <a:alpha val="43137"/>
                    </a:srgbClr>
                  </a:outerShdw>
                </a:effectLst>
              </a:rPr>
              <a:t>.</a:t>
            </a:r>
            <a:endParaRPr lang="en-US" sz="54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1877077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4800" b="1" u="sng" dirty="0">
                <a:solidFill>
                  <a:srgbClr val="FFFF00"/>
                </a:solidFill>
                <a:effectLst>
                  <a:outerShdw blurRad="38100" dist="38100" dir="2700000" algn="tl">
                    <a:srgbClr val="000000">
                      <a:alpha val="43137"/>
                    </a:srgbClr>
                  </a:outerShdw>
                </a:effectLst>
              </a:rPr>
              <a:t>Tk1:</a:t>
            </a:r>
            <a:r>
              <a:rPr lang="en-US" sz="4800" b="1" dirty="0">
                <a:solidFill>
                  <a:srgbClr val="FFFF00"/>
                </a:solidFill>
                <a:effectLst>
                  <a:outerShdw blurRad="38100" dist="38100" dir="2700000" algn="tl">
                    <a:srgbClr val="000000">
                      <a:alpha val="43137"/>
                    </a:srgbClr>
                  </a:outerShdw>
                </a:effectLst>
              </a:rPr>
              <a:t> </a:t>
            </a:r>
            <a:r>
              <a:rPr lang="vi-VN" sz="4800" b="1" dirty="0">
                <a:solidFill>
                  <a:schemeClr val="bg1"/>
                </a:solidFill>
                <a:effectLst>
                  <a:outerShdw blurRad="38100" dist="38100" dir="2700000" algn="tl">
                    <a:srgbClr val="000000">
                      <a:alpha val="43137"/>
                    </a:srgbClr>
                  </a:outerShdw>
                </a:effectLst>
              </a:rPr>
              <a:t>Về nơi đây những suy tư xin dừng lại, để chiêm ngưỡng trái tim yêu thương của Chúa. Tình yêu khiêm tốn dịu hiền, tình yêu nâng đỡ trao ban Ngài dậy con yêu mến nhau như Ngài đã </a:t>
            </a:r>
            <a:r>
              <a:rPr lang="vi-VN" sz="4800" b="1" dirty="0" smtClean="0">
                <a:solidFill>
                  <a:schemeClr val="bg1"/>
                </a:solidFill>
                <a:effectLst>
                  <a:outerShdw blurRad="38100" dist="38100" dir="2700000" algn="tl">
                    <a:srgbClr val="000000">
                      <a:alpha val="43137"/>
                    </a:srgbClr>
                  </a:outerShdw>
                </a:effectLst>
              </a:rPr>
              <a:t>yêu</a:t>
            </a:r>
            <a:r>
              <a:rPr lang="en-US" sz="4800" b="1" dirty="0" smtClean="0">
                <a:solidFill>
                  <a:schemeClr val="bg1"/>
                </a:solidFill>
                <a:effectLst>
                  <a:outerShdw blurRad="38100" dist="38100" dir="2700000" algn="tl">
                    <a:srgbClr val="000000">
                      <a:alpha val="43137"/>
                    </a:srgbClr>
                  </a:outerShdw>
                </a:effectLst>
              </a:rPr>
              <a:t>.</a:t>
            </a:r>
            <a:endParaRPr lang="vi-VN" sz="48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203507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1" u="sng" dirty="0" err="1" smtClean="0">
                <a:solidFill>
                  <a:srgbClr val="FFFF00"/>
                </a:solidFill>
                <a:effectLst>
                  <a:outerShdw blurRad="38100" dist="38100" dir="2700000" algn="tl">
                    <a:srgbClr val="000000">
                      <a:alpha val="43137"/>
                    </a:srgbClr>
                  </a:outerShdw>
                </a:effectLst>
              </a:rPr>
              <a:t>Đk</a:t>
            </a:r>
            <a:r>
              <a:rPr lang="en-US" sz="5400" b="1" u="sng" dirty="0" smtClean="0">
                <a:solidFill>
                  <a:srgbClr val="FFFF00"/>
                </a:solidFill>
                <a:effectLst>
                  <a:outerShdw blurRad="38100" dist="38100" dir="2700000" algn="tl">
                    <a:srgbClr val="000000">
                      <a:alpha val="43137"/>
                    </a:srgbClr>
                  </a:outerShdw>
                </a:effectLst>
              </a:rPr>
              <a:t>:</a:t>
            </a:r>
            <a:r>
              <a:rPr lang="en-US" sz="5400" b="1" dirty="0">
                <a:solidFill>
                  <a:schemeClr val="bg1"/>
                </a:solidFill>
                <a:effectLst>
                  <a:outerShdw blurRad="38100" dist="38100" dir="2700000" algn="tl">
                    <a:srgbClr val="000000">
                      <a:alpha val="43137"/>
                    </a:srgbClr>
                  </a:outerShdw>
                </a:effectLst>
              </a:rPr>
              <a:t> </a:t>
            </a:r>
            <a:r>
              <a:rPr lang="vi-VN" sz="5400" b="1" dirty="0">
                <a:solidFill>
                  <a:schemeClr val="bg1"/>
                </a:solidFill>
                <a:effectLst>
                  <a:outerShdw blurRad="38100" dist="38100" dir="2700000" algn="tl">
                    <a:srgbClr val="000000">
                      <a:alpha val="43137"/>
                    </a:srgbClr>
                  </a:outerShdw>
                </a:effectLst>
              </a:rPr>
              <a:t>Ở lại trong Đức Kitô như chim liền cánh như cây liền cành, ở lại trong Đức Kitô con thật hạnh phúc vì được trở thành môn đệ của </a:t>
            </a:r>
            <a:r>
              <a:rPr lang="vi-VN" sz="5400" b="1" dirty="0" smtClean="0">
                <a:solidFill>
                  <a:schemeClr val="bg1"/>
                </a:solidFill>
                <a:effectLst>
                  <a:outerShdw blurRad="38100" dist="38100" dir="2700000" algn="tl">
                    <a:srgbClr val="000000">
                      <a:alpha val="43137"/>
                    </a:srgbClr>
                  </a:outerShdw>
                </a:effectLst>
              </a:rPr>
              <a:t>Ngài</a:t>
            </a:r>
            <a:r>
              <a:rPr lang="en-US" sz="5400" b="1" dirty="0" smtClean="0">
                <a:solidFill>
                  <a:schemeClr val="bg1"/>
                </a:solidFill>
                <a:effectLst>
                  <a:outerShdw blurRad="38100" dist="38100" dir="2700000" algn="tl">
                    <a:srgbClr val="000000">
                      <a:alpha val="43137"/>
                    </a:srgbClr>
                  </a:outerShdw>
                </a:effectLst>
              </a:rPr>
              <a:t>.</a:t>
            </a:r>
            <a:endParaRPr lang="en-US" sz="54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0678415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4600" b="1" u="sng" dirty="0">
                <a:solidFill>
                  <a:srgbClr val="FFFF00"/>
                </a:solidFill>
                <a:effectLst>
                  <a:outerShdw blurRad="38100" dist="38100" dir="2700000" algn="tl">
                    <a:srgbClr val="000000">
                      <a:alpha val="43137"/>
                    </a:srgbClr>
                  </a:outerShdw>
                </a:effectLst>
              </a:rPr>
              <a:t>Tk2:</a:t>
            </a:r>
            <a:r>
              <a:rPr lang="en-US" sz="4600" b="1" dirty="0">
                <a:solidFill>
                  <a:schemeClr val="bg1"/>
                </a:solidFill>
                <a:effectLst>
                  <a:outerShdw blurRad="38100" dist="38100" dir="2700000" algn="tl">
                    <a:srgbClr val="000000">
                      <a:alpha val="43137"/>
                    </a:srgbClr>
                  </a:outerShdw>
                </a:effectLst>
              </a:rPr>
              <a:t> </a:t>
            </a:r>
            <a:r>
              <a:rPr lang="vi-VN" sz="4600" b="1" dirty="0">
                <a:solidFill>
                  <a:schemeClr val="bg1"/>
                </a:solidFill>
                <a:effectLst>
                  <a:outerShdw blurRad="38100" dist="38100" dir="2700000" algn="tl">
                    <a:srgbClr val="000000">
                      <a:alpha val="43137"/>
                    </a:srgbClr>
                  </a:outerShdw>
                </a:effectLst>
              </a:rPr>
              <a:t>Về nơi đây cõi tâm linh như mở rộng, giòng thời gian khuất trong phút giây trầm lắng. Hồn con </a:t>
            </a:r>
            <a:r>
              <a:rPr lang="en-US" sz="4600" b="1" dirty="0" smtClean="0">
                <a:solidFill>
                  <a:schemeClr val="bg1"/>
                </a:solidFill>
                <a:effectLst>
                  <a:outerShdw blurRad="38100" dist="38100" dir="2700000" algn="tl">
                    <a:srgbClr val="000000">
                      <a:alpha val="43137"/>
                    </a:srgbClr>
                  </a:outerShdw>
                </a:effectLst>
              </a:rPr>
              <a:t>say</a:t>
            </a:r>
            <a:r>
              <a:rPr lang="vi-VN" sz="4600" b="1" dirty="0" smtClean="0">
                <a:solidFill>
                  <a:schemeClr val="bg1"/>
                </a:solidFill>
                <a:effectLst>
                  <a:outerShdw blurRad="38100" dist="38100" dir="2700000" algn="tl">
                    <a:srgbClr val="000000">
                      <a:alpha val="43137"/>
                    </a:srgbClr>
                  </a:outerShdw>
                </a:effectLst>
              </a:rPr>
              <a:t> </a:t>
            </a:r>
            <a:r>
              <a:rPr lang="vi-VN" sz="4600" b="1" dirty="0">
                <a:solidFill>
                  <a:schemeClr val="bg1"/>
                </a:solidFill>
                <a:effectLst>
                  <a:outerShdw blurRad="38100" dist="38100" dir="2700000" algn="tl">
                    <a:srgbClr val="000000">
                      <a:alpha val="43137"/>
                    </a:srgbClr>
                  </a:outerShdw>
                </a:effectLst>
              </a:rPr>
              <a:t>ngất yêu thương, ngập trong hạnh phúc thiên đường, bài tình ca quên mất đi cung bậc lời </a:t>
            </a:r>
            <a:r>
              <a:rPr lang="vi-VN" sz="4600" b="1" dirty="0" smtClean="0">
                <a:solidFill>
                  <a:schemeClr val="bg1"/>
                </a:solidFill>
                <a:effectLst>
                  <a:outerShdw blurRad="38100" dist="38100" dir="2700000" algn="tl">
                    <a:srgbClr val="000000">
                      <a:alpha val="43137"/>
                    </a:srgbClr>
                  </a:outerShdw>
                </a:effectLst>
              </a:rPr>
              <a:t>ca</a:t>
            </a:r>
            <a:r>
              <a:rPr lang="en-US" sz="4600" b="1" dirty="0" smtClean="0">
                <a:solidFill>
                  <a:schemeClr val="bg1"/>
                </a:solidFill>
                <a:effectLst>
                  <a:outerShdw blurRad="38100" dist="38100" dir="2700000" algn="tl">
                    <a:srgbClr val="000000">
                      <a:alpha val="43137"/>
                    </a:srgbClr>
                  </a:outerShdw>
                </a:effectLst>
              </a:rPr>
              <a:t>.</a:t>
            </a:r>
            <a:endParaRPr lang="en-US" sz="46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2626613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1" u="sng" dirty="0" err="1" smtClean="0">
                <a:solidFill>
                  <a:srgbClr val="FFFF00"/>
                </a:solidFill>
                <a:effectLst>
                  <a:outerShdw blurRad="38100" dist="38100" dir="2700000" algn="tl">
                    <a:srgbClr val="000000">
                      <a:alpha val="43137"/>
                    </a:srgbClr>
                  </a:outerShdw>
                </a:effectLst>
              </a:rPr>
              <a:t>Đk</a:t>
            </a:r>
            <a:r>
              <a:rPr lang="en-US" sz="5400" b="1" u="sng" dirty="0" smtClean="0">
                <a:solidFill>
                  <a:srgbClr val="FFFF00"/>
                </a:solidFill>
                <a:effectLst>
                  <a:outerShdw blurRad="38100" dist="38100" dir="2700000" algn="tl">
                    <a:srgbClr val="000000">
                      <a:alpha val="43137"/>
                    </a:srgbClr>
                  </a:outerShdw>
                </a:effectLst>
              </a:rPr>
              <a:t>:</a:t>
            </a:r>
            <a:r>
              <a:rPr lang="en-US" sz="5400" b="1" dirty="0">
                <a:solidFill>
                  <a:schemeClr val="bg1"/>
                </a:solidFill>
                <a:effectLst>
                  <a:outerShdw blurRad="38100" dist="38100" dir="2700000" algn="tl">
                    <a:srgbClr val="000000">
                      <a:alpha val="43137"/>
                    </a:srgbClr>
                  </a:outerShdw>
                </a:effectLst>
              </a:rPr>
              <a:t> </a:t>
            </a:r>
            <a:r>
              <a:rPr lang="vi-VN" sz="5400" b="1" dirty="0">
                <a:solidFill>
                  <a:schemeClr val="bg1"/>
                </a:solidFill>
                <a:effectLst>
                  <a:outerShdw blurRad="38100" dist="38100" dir="2700000" algn="tl">
                    <a:srgbClr val="000000">
                      <a:alpha val="43137"/>
                    </a:srgbClr>
                  </a:outerShdw>
                </a:effectLst>
              </a:rPr>
              <a:t>Ở lại trong Đức Kitô như chim liền cánh như cây liền cành, ở lại trong Đức Kitô con thật hạnh phúc vì được trở thành môn đệ của </a:t>
            </a:r>
            <a:r>
              <a:rPr lang="vi-VN" sz="5400" b="1" dirty="0" smtClean="0">
                <a:solidFill>
                  <a:schemeClr val="bg1"/>
                </a:solidFill>
                <a:effectLst>
                  <a:outerShdw blurRad="38100" dist="38100" dir="2700000" algn="tl">
                    <a:srgbClr val="000000">
                      <a:alpha val="43137"/>
                    </a:srgbClr>
                  </a:outerShdw>
                </a:effectLst>
              </a:rPr>
              <a:t>Ngài</a:t>
            </a:r>
            <a:r>
              <a:rPr lang="en-US" sz="5400" b="1" dirty="0" smtClean="0">
                <a:solidFill>
                  <a:schemeClr val="bg1"/>
                </a:solidFill>
                <a:effectLst>
                  <a:outerShdw blurRad="38100" dist="38100" dir="2700000" algn="tl">
                    <a:srgbClr val="000000">
                      <a:alpha val="43137"/>
                    </a:srgbClr>
                  </a:outerShdw>
                </a:effectLst>
              </a:rPr>
              <a:t>.</a:t>
            </a:r>
            <a:endParaRPr lang="en-US" sz="54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7845882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1" u="sng" dirty="0">
                <a:solidFill>
                  <a:srgbClr val="FFFF00"/>
                </a:solidFill>
                <a:effectLst>
                  <a:outerShdw blurRad="38100" dist="38100" dir="2700000" algn="tl">
                    <a:srgbClr val="000000">
                      <a:alpha val="43137"/>
                    </a:srgbClr>
                  </a:outerShdw>
                </a:effectLst>
              </a:rPr>
              <a:t>Tk3:</a:t>
            </a:r>
            <a:r>
              <a:rPr lang="en-US" sz="4800" b="1" dirty="0">
                <a:solidFill>
                  <a:schemeClr val="bg1"/>
                </a:solidFill>
                <a:effectLst>
                  <a:outerShdw blurRad="38100" dist="38100" dir="2700000" algn="tl">
                    <a:srgbClr val="000000">
                      <a:alpha val="43137"/>
                    </a:srgbClr>
                  </a:outerShdw>
                </a:effectLst>
              </a:rPr>
              <a:t> </a:t>
            </a:r>
            <a:r>
              <a:rPr lang="vi-VN" sz="4800" b="1" dirty="0">
                <a:solidFill>
                  <a:schemeClr val="bg1"/>
                </a:solidFill>
                <a:effectLst>
                  <a:outerShdw blurRad="38100" dist="38100" dir="2700000" algn="tl">
                    <a:srgbClr val="000000">
                      <a:alpha val="43137"/>
                    </a:srgbClr>
                  </a:outerShdw>
                </a:effectLst>
              </a:rPr>
              <a:t>Trọn đời con khắc ghi phút giây tuyệt vời, tình yêu Chúa đã cho con sinh lực mới. Này con tung lưới giữa khơi dù đêm vây kín khung trời, vì con tin Lời Chúa không bao giờ đổi </a:t>
            </a:r>
            <a:r>
              <a:rPr lang="vi-VN" sz="4800" b="1" dirty="0" smtClean="0">
                <a:solidFill>
                  <a:schemeClr val="bg1"/>
                </a:solidFill>
                <a:effectLst>
                  <a:outerShdw blurRad="38100" dist="38100" dir="2700000" algn="tl">
                    <a:srgbClr val="000000">
                      <a:alpha val="43137"/>
                    </a:srgbClr>
                  </a:outerShdw>
                </a:effectLst>
              </a:rPr>
              <a:t>thay</a:t>
            </a:r>
            <a:r>
              <a:rPr lang="en-US" sz="4800" b="1" dirty="0" smtClean="0">
                <a:solidFill>
                  <a:schemeClr val="bg1"/>
                </a:solidFill>
                <a:effectLst>
                  <a:outerShdw blurRad="38100" dist="38100" dir="2700000" algn="tl">
                    <a:srgbClr val="000000">
                      <a:alpha val="43137"/>
                    </a:srgbClr>
                  </a:outerShdw>
                </a:effectLst>
              </a:rPr>
              <a:t>.</a:t>
            </a:r>
            <a:endParaRPr lang="en-US" sz="48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2626613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1" u="sng" dirty="0" err="1" smtClean="0">
                <a:solidFill>
                  <a:srgbClr val="FFFF00"/>
                </a:solidFill>
                <a:effectLst>
                  <a:outerShdw blurRad="38100" dist="38100" dir="2700000" algn="tl">
                    <a:srgbClr val="000000">
                      <a:alpha val="43137"/>
                    </a:srgbClr>
                  </a:outerShdw>
                </a:effectLst>
              </a:rPr>
              <a:t>Đk</a:t>
            </a:r>
            <a:r>
              <a:rPr lang="en-US" sz="5400" b="1" u="sng" dirty="0" smtClean="0">
                <a:solidFill>
                  <a:srgbClr val="FFFF00"/>
                </a:solidFill>
                <a:effectLst>
                  <a:outerShdw blurRad="38100" dist="38100" dir="2700000" algn="tl">
                    <a:srgbClr val="000000">
                      <a:alpha val="43137"/>
                    </a:srgbClr>
                  </a:outerShdw>
                </a:effectLst>
              </a:rPr>
              <a:t>:</a:t>
            </a:r>
            <a:r>
              <a:rPr lang="en-US" sz="5400" b="1" dirty="0">
                <a:solidFill>
                  <a:schemeClr val="bg1"/>
                </a:solidFill>
                <a:effectLst>
                  <a:outerShdw blurRad="38100" dist="38100" dir="2700000" algn="tl">
                    <a:srgbClr val="000000">
                      <a:alpha val="43137"/>
                    </a:srgbClr>
                  </a:outerShdw>
                </a:effectLst>
              </a:rPr>
              <a:t> </a:t>
            </a:r>
            <a:r>
              <a:rPr lang="vi-VN" sz="5400" b="1" dirty="0">
                <a:solidFill>
                  <a:schemeClr val="bg1"/>
                </a:solidFill>
                <a:effectLst>
                  <a:outerShdw blurRad="38100" dist="38100" dir="2700000" algn="tl">
                    <a:srgbClr val="000000">
                      <a:alpha val="43137"/>
                    </a:srgbClr>
                  </a:outerShdw>
                </a:effectLst>
              </a:rPr>
              <a:t>Ở lại trong Đức Kitô như chim liền cánh như cây liền cành, ở lại trong Đức Kitô con thật hạnh phúc vì được trở thành môn đệ của </a:t>
            </a:r>
            <a:r>
              <a:rPr lang="vi-VN" sz="5400" b="1" dirty="0" smtClean="0">
                <a:solidFill>
                  <a:schemeClr val="bg1"/>
                </a:solidFill>
                <a:effectLst>
                  <a:outerShdw blurRad="38100" dist="38100" dir="2700000" algn="tl">
                    <a:srgbClr val="000000">
                      <a:alpha val="43137"/>
                    </a:srgbClr>
                  </a:outerShdw>
                </a:effectLst>
              </a:rPr>
              <a:t>Ngài</a:t>
            </a:r>
            <a:r>
              <a:rPr lang="en-US" sz="5400" b="1" dirty="0" smtClean="0">
                <a:solidFill>
                  <a:schemeClr val="bg1"/>
                </a:solidFill>
                <a:effectLst>
                  <a:outerShdw blurRad="38100" dist="38100" dir="2700000" algn="tl">
                    <a:srgbClr val="000000">
                      <a:alpha val="43137"/>
                    </a:srgbClr>
                  </a:outerShdw>
                </a:effectLst>
              </a:rPr>
              <a:t>.</a:t>
            </a:r>
            <a:endParaRPr lang="en-US" sz="54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5326673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2626613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23549712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6510"/>
            <a:ext cx="9144000" cy="5086350"/>
          </a:xfrm>
        </p:spPr>
        <p:txBody>
          <a:bodyPr>
            <a:normAutofit/>
          </a:bodyPr>
          <a:lstStyle/>
          <a:p>
            <a:pPr>
              <a:lnSpc>
                <a:spcPct val="120000"/>
              </a:lnSpc>
            </a:pPr>
            <a:r>
              <a:rPr lang="en-US" sz="5400" b="1" dirty="0">
                <a:solidFill>
                  <a:srgbClr val="FFFF00"/>
                </a:solidFill>
                <a:effectLst>
                  <a:outerShdw blurRad="38100" dist="38100" dir="2700000" algn="tl">
                    <a:srgbClr val="000000">
                      <a:alpha val="43137"/>
                    </a:srgbClr>
                  </a:outerShdw>
                </a:effectLst>
              </a:rPr>
              <a:t>Ca </a:t>
            </a:r>
            <a:r>
              <a:rPr lang="en-US" sz="5400" b="1" dirty="0" err="1">
                <a:solidFill>
                  <a:srgbClr val="FFFF00"/>
                </a:solidFill>
                <a:effectLst>
                  <a:outerShdw blurRad="38100" dist="38100" dir="2700000" algn="tl">
                    <a:srgbClr val="000000">
                      <a:alpha val="43137"/>
                    </a:srgbClr>
                  </a:outerShdw>
                </a:effectLst>
              </a:rPr>
              <a:t>Kết</a:t>
            </a:r>
            <a:r>
              <a:rPr lang="en-US" sz="5400" b="1" dirty="0">
                <a:solidFill>
                  <a:srgbClr val="FFFF00"/>
                </a:solidFill>
                <a:effectLst>
                  <a:outerShdw blurRad="38100" dist="38100" dir="2700000" algn="tl">
                    <a:srgbClr val="000000">
                      <a:alpha val="43137"/>
                    </a:srgbClr>
                  </a:outerShdw>
                </a:effectLst>
              </a:rPr>
              <a:t> </a:t>
            </a:r>
            <a:r>
              <a:rPr lang="en-US" sz="5400" b="1" dirty="0" err="1">
                <a:solidFill>
                  <a:srgbClr val="FFFF00"/>
                </a:solidFill>
                <a:effectLst>
                  <a:outerShdw blurRad="38100" dist="38100" dir="2700000" algn="tl">
                    <a:srgbClr val="000000">
                      <a:alpha val="43137"/>
                    </a:srgbClr>
                  </a:outerShdw>
                </a:effectLst>
              </a:rPr>
              <a:t>Lễ</a:t>
            </a:r>
            <a:r>
              <a:rPr lang="en-US" sz="8000" b="1" dirty="0">
                <a:solidFill>
                  <a:srgbClr val="FFFF00"/>
                </a:solidFill>
                <a:effectLst>
                  <a:outerShdw blurRad="38100" dist="38100" dir="2700000" algn="tl">
                    <a:srgbClr val="000000">
                      <a:alpha val="43137"/>
                    </a:srgbClr>
                  </a:outerShdw>
                </a:effectLst>
              </a:rPr>
              <a:t/>
            </a:r>
            <a:br>
              <a:rPr lang="en-US" sz="8000" b="1" dirty="0">
                <a:solidFill>
                  <a:srgbClr val="FFFF00"/>
                </a:solidFill>
                <a:effectLst>
                  <a:outerShdw blurRad="38100" dist="38100" dir="2700000" algn="tl">
                    <a:srgbClr val="000000">
                      <a:alpha val="43137"/>
                    </a:srgbClr>
                  </a:outerShdw>
                </a:effectLst>
              </a:rPr>
            </a:br>
            <a:r>
              <a:rPr lang="en-US" sz="6600" b="1" dirty="0" smtClean="0">
                <a:solidFill>
                  <a:srgbClr val="FFFF00"/>
                </a:solidFill>
                <a:effectLst>
                  <a:outerShdw blurRad="38100" dist="38100" dir="2700000" algn="tl">
                    <a:srgbClr val="000000">
                      <a:alpha val="43137"/>
                    </a:srgbClr>
                  </a:outerShdw>
                </a:effectLst>
                <a:latin typeface="UTM HelvetIns" panose="02040603050506020204" pitchFamily="18" charset="0"/>
              </a:rPr>
              <a:t>Cho </a:t>
            </a:r>
            <a:r>
              <a:rPr lang="en-US" sz="6600" b="1" dirty="0" err="1" smtClean="0">
                <a:solidFill>
                  <a:srgbClr val="FFFF00"/>
                </a:solidFill>
                <a:effectLst>
                  <a:outerShdw blurRad="38100" dist="38100" dir="2700000" algn="tl">
                    <a:srgbClr val="000000">
                      <a:alpha val="43137"/>
                    </a:srgbClr>
                  </a:outerShdw>
                </a:effectLst>
                <a:latin typeface="UTM HelvetIns" panose="02040603050506020204" pitchFamily="18" charset="0"/>
              </a:rPr>
              <a:t>nước</a:t>
            </a:r>
            <a:r>
              <a:rPr lang="en-US" sz="6600" b="1" dirty="0" smtClean="0">
                <a:solidFill>
                  <a:srgbClr val="FFFF00"/>
                </a:solidFill>
                <a:effectLst>
                  <a:outerShdw blurRad="38100" dist="38100" dir="2700000" algn="tl">
                    <a:srgbClr val="000000">
                      <a:alpha val="43137"/>
                    </a:srgbClr>
                  </a:outerShdw>
                </a:effectLst>
                <a:latin typeface="UTM HelvetIns" panose="02040603050506020204" pitchFamily="18" charset="0"/>
              </a:rPr>
              <a:t> </a:t>
            </a:r>
            <a:r>
              <a:rPr lang="en-US" sz="6600" b="1" dirty="0" err="1" smtClean="0">
                <a:solidFill>
                  <a:srgbClr val="FFFF00"/>
                </a:solidFill>
                <a:effectLst>
                  <a:outerShdw blurRad="38100" dist="38100" dir="2700000" algn="tl">
                    <a:srgbClr val="000000">
                      <a:alpha val="43137"/>
                    </a:srgbClr>
                  </a:outerShdw>
                </a:effectLst>
                <a:latin typeface="UTM HelvetIns" panose="02040603050506020204" pitchFamily="18" charset="0"/>
              </a:rPr>
              <a:t>trời</a:t>
            </a:r>
            <a:r>
              <a:rPr lang="en-US" sz="6600" b="1" dirty="0" smtClean="0">
                <a:solidFill>
                  <a:srgbClr val="FFFF00"/>
                </a:solidFill>
                <a:effectLst>
                  <a:outerShdw blurRad="38100" dist="38100" dir="2700000" algn="tl">
                    <a:srgbClr val="000000">
                      <a:alpha val="43137"/>
                    </a:srgbClr>
                  </a:outerShdw>
                </a:effectLst>
                <a:latin typeface="UTM HelvetIns" panose="02040603050506020204" pitchFamily="18" charset="0"/>
              </a:rPr>
              <a:t> </a:t>
            </a:r>
            <a:r>
              <a:rPr lang="en-US" sz="6600" b="1" dirty="0" err="1" smtClean="0">
                <a:solidFill>
                  <a:srgbClr val="FFFF00"/>
                </a:solidFill>
                <a:effectLst>
                  <a:outerShdw blurRad="38100" dist="38100" dir="2700000" algn="tl">
                    <a:srgbClr val="000000">
                      <a:alpha val="43137"/>
                    </a:srgbClr>
                  </a:outerShdw>
                </a:effectLst>
                <a:latin typeface="UTM HelvetIns" panose="02040603050506020204" pitchFamily="18" charset="0"/>
              </a:rPr>
              <a:t>mai</a:t>
            </a:r>
            <a:r>
              <a:rPr lang="en-US" sz="6600" b="1" dirty="0" smtClean="0">
                <a:solidFill>
                  <a:srgbClr val="FFFF00"/>
                </a:solidFill>
                <a:effectLst>
                  <a:outerShdw blurRad="38100" dist="38100" dir="2700000" algn="tl">
                    <a:srgbClr val="000000">
                      <a:alpha val="43137"/>
                    </a:srgbClr>
                  </a:outerShdw>
                </a:effectLst>
                <a:latin typeface="UTM HelvetIns" panose="02040603050506020204" pitchFamily="18" charset="0"/>
              </a:rPr>
              <a:t> </a:t>
            </a:r>
            <a:r>
              <a:rPr lang="en-US" sz="6600" b="1" dirty="0" err="1" smtClean="0">
                <a:solidFill>
                  <a:srgbClr val="FFFF00"/>
                </a:solidFill>
                <a:effectLst>
                  <a:outerShdw blurRad="38100" dist="38100" dir="2700000" algn="tl">
                    <a:srgbClr val="000000">
                      <a:alpha val="43137"/>
                    </a:srgbClr>
                  </a:outerShdw>
                </a:effectLst>
                <a:latin typeface="UTM HelvetIns" panose="02040603050506020204" pitchFamily="18" charset="0"/>
              </a:rPr>
              <a:t>sau</a:t>
            </a:r>
            <a:r>
              <a:rPr lang="en-US" sz="6600" b="1" dirty="0" smtClean="0">
                <a:solidFill>
                  <a:srgbClr val="FFFF00"/>
                </a:solidFill>
                <a:effectLst>
                  <a:outerShdw blurRad="38100" dist="38100" dir="2700000" algn="tl">
                    <a:srgbClr val="000000">
                      <a:alpha val="43137"/>
                    </a:srgbClr>
                  </a:outerShdw>
                </a:effectLst>
                <a:latin typeface="UTM HelvetIns" panose="02040603050506020204" pitchFamily="18" charset="0"/>
              </a:rPr>
              <a:t/>
            </a:r>
            <a:br>
              <a:rPr lang="en-US" sz="6600" b="1" dirty="0" smtClean="0">
                <a:solidFill>
                  <a:srgbClr val="FFFF00"/>
                </a:solidFill>
                <a:effectLst>
                  <a:outerShdw blurRad="38100" dist="38100" dir="2700000" algn="tl">
                    <a:srgbClr val="000000">
                      <a:alpha val="43137"/>
                    </a:srgbClr>
                  </a:outerShdw>
                </a:effectLst>
                <a:latin typeface="UTM HelvetIns" panose="02040603050506020204" pitchFamily="18" charset="0"/>
              </a:rPr>
            </a:br>
            <a:r>
              <a:rPr lang="en-US" sz="4000" b="1" i="1" dirty="0" err="1" smtClean="0">
                <a:solidFill>
                  <a:schemeClr val="bg1"/>
                </a:solidFill>
                <a:effectLst>
                  <a:outerShdw blurRad="38100" dist="38100" dir="2700000" algn="tl">
                    <a:srgbClr val="000000">
                      <a:alpha val="43137"/>
                    </a:srgbClr>
                  </a:outerShdw>
                </a:effectLst>
              </a:rPr>
              <a:t>Nguyễn</a:t>
            </a:r>
            <a:r>
              <a:rPr lang="en-US" sz="4000" b="1" i="1" dirty="0" smtClean="0">
                <a:solidFill>
                  <a:schemeClr val="bg1"/>
                </a:solidFill>
                <a:effectLst>
                  <a:outerShdw blurRad="38100" dist="38100" dir="2700000" algn="tl">
                    <a:srgbClr val="000000">
                      <a:alpha val="43137"/>
                    </a:srgbClr>
                  </a:outerShdw>
                </a:effectLst>
              </a:rPr>
              <a:t> </a:t>
            </a:r>
            <a:r>
              <a:rPr lang="en-US" sz="4000" b="1" i="1" dirty="0" err="1" smtClean="0">
                <a:solidFill>
                  <a:schemeClr val="bg1"/>
                </a:solidFill>
                <a:effectLst>
                  <a:outerShdw blurRad="38100" dist="38100" dir="2700000" algn="tl">
                    <a:srgbClr val="000000">
                      <a:alpha val="43137"/>
                    </a:srgbClr>
                  </a:outerShdw>
                </a:effectLst>
              </a:rPr>
              <a:t>Duy</a:t>
            </a:r>
            <a:endParaRPr lang="en-US" sz="4000" b="1" i="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08502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spcBef>
                <a:spcPts val="0"/>
              </a:spcBef>
            </a:pPr>
            <a:r>
              <a:rPr lang="en-US" sz="4800" b="1" u="sng" dirty="0" err="1" smtClean="0">
                <a:solidFill>
                  <a:srgbClr val="FFFF00"/>
                </a:solidFill>
                <a:effectLst>
                  <a:outerShdw blurRad="38100" dist="38100" dir="2700000" algn="tl">
                    <a:srgbClr val="000000">
                      <a:alpha val="43137"/>
                    </a:srgbClr>
                  </a:outerShdw>
                </a:effectLst>
                <a:latin typeface="+mj-lt"/>
              </a:rPr>
              <a:t>Đk</a:t>
            </a:r>
            <a:r>
              <a:rPr lang="vi-VN" sz="4800" b="1" u="sng" dirty="0" smtClean="0">
                <a:solidFill>
                  <a:srgbClr val="FFFF00"/>
                </a:solidFill>
                <a:effectLst>
                  <a:outerShdw blurRad="38100" dist="38100" dir="2700000" algn="tl">
                    <a:srgbClr val="000000">
                      <a:alpha val="43137"/>
                    </a:srgbClr>
                  </a:outerShdw>
                </a:effectLst>
                <a:latin typeface="+mj-lt"/>
              </a:rPr>
              <a:t>:</a:t>
            </a:r>
            <a:r>
              <a:rPr lang="en-US" sz="4800" b="1" dirty="0">
                <a:solidFill>
                  <a:schemeClr val="bg1"/>
                </a:solidFill>
                <a:effectLst>
                  <a:outerShdw blurRad="38100" dist="38100" dir="2700000" algn="tl">
                    <a:srgbClr val="000000">
                      <a:alpha val="43137"/>
                    </a:srgbClr>
                  </a:outerShdw>
                </a:effectLst>
                <a:latin typeface="+mj-lt"/>
              </a:rPr>
              <a:t> </a:t>
            </a:r>
            <a:r>
              <a:rPr lang="vi-VN" sz="4800" b="1" dirty="0">
                <a:solidFill>
                  <a:schemeClr val="bg1"/>
                </a:solidFill>
                <a:effectLst>
                  <a:outerShdw blurRad="38100" dist="38100" dir="2700000" algn="tl">
                    <a:srgbClr val="000000">
                      <a:alpha val="43137"/>
                    </a:srgbClr>
                  </a:outerShdw>
                </a:effectLst>
                <a:latin typeface="+mj-lt"/>
              </a:rPr>
              <a:t>Hãy chiếu sáng tâm hồn con ngọn lửa hồng từ ngàn đời là tình yêu Chúa vượt qua đêm tối. Và chiếu sáng trên trần gian ngọn lửa hồng tự ngàn đời để tình yêu Chúa cháy lên đốt lòng mọi người.</a:t>
            </a:r>
          </a:p>
        </p:txBody>
      </p:sp>
    </p:spTree>
    <p:extLst>
      <p:ext uri="{BB962C8B-B14F-4D97-AF65-F5344CB8AC3E}">
        <p14:creationId xmlns:p14="http://schemas.microsoft.com/office/powerpoint/2010/main" val="2315032721"/>
      </p:ext>
    </p:ext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1" u="sng" dirty="0" err="1">
                <a:solidFill>
                  <a:srgbClr val="FFFF00"/>
                </a:solidFill>
                <a:effectLst>
                  <a:outerShdw blurRad="38100" dist="38100" dir="2700000" algn="tl">
                    <a:srgbClr val="000000">
                      <a:alpha val="43137"/>
                    </a:srgbClr>
                  </a:outerShdw>
                </a:effectLst>
              </a:rPr>
              <a:t>Đk</a:t>
            </a:r>
            <a:r>
              <a:rPr lang="en-US" sz="5400" b="1" u="sng" dirty="0">
                <a:solidFill>
                  <a:srgbClr val="FFFF00"/>
                </a:solidFill>
                <a:effectLst>
                  <a:outerShdw blurRad="38100" dist="38100" dir="2700000" algn="tl">
                    <a:srgbClr val="000000">
                      <a:alpha val="43137"/>
                    </a:srgbClr>
                  </a:outerShdw>
                </a:effectLst>
              </a:rPr>
              <a:t>:</a:t>
            </a:r>
            <a:r>
              <a:rPr lang="en-US" sz="5400" b="1" dirty="0">
                <a:solidFill>
                  <a:schemeClr val="bg1"/>
                </a:solidFill>
                <a:effectLst>
                  <a:outerShdw blurRad="38100" dist="38100" dir="2700000" algn="tl">
                    <a:srgbClr val="000000">
                      <a:alpha val="43137"/>
                    </a:srgbClr>
                  </a:outerShdw>
                </a:effectLst>
              </a:rPr>
              <a:t> </a:t>
            </a:r>
            <a:r>
              <a:rPr lang="vi-VN" sz="5400" b="1" dirty="0">
                <a:solidFill>
                  <a:schemeClr val="bg1"/>
                </a:solidFill>
                <a:effectLst>
                  <a:outerShdw blurRad="38100" dist="38100" dir="2700000" algn="tl">
                    <a:srgbClr val="000000">
                      <a:alpha val="43137"/>
                    </a:srgbClr>
                  </a:outerShdw>
                </a:effectLst>
              </a:rPr>
              <a:t>Thế gian này nơi con người náu thân. Thế gian này con đường dẫn lên trời. Kiếp sống này ta xây dựng thế giới để dọn đường cho Nước Trời mai sau</a:t>
            </a:r>
            <a:r>
              <a:rPr lang="vi-VN" sz="5400" b="1" dirty="0" smtClean="0">
                <a:solidFill>
                  <a:schemeClr val="bg1"/>
                </a:solidFill>
                <a:effectLst>
                  <a:outerShdw blurRad="38100" dist="38100" dir="2700000" algn="tl">
                    <a:srgbClr val="000000">
                      <a:alpha val="43137"/>
                    </a:srgbClr>
                  </a:outerShdw>
                </a:effectLst>
              </a:rPr>
              <a:t>.</a:t>
            </a:r>
            <a:endParaRPr lang="vi-VN" sz="54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7835381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1" u="sng" dirty="0" smtClean="0">
                <a:solidFill>
                  <a:srgbClr val="FFFF00"/>
                </a:solidFill>
                <a:effectLst>
                  <a:outerShdw blurRad="38100" dist="38100" dir="2700000" algn="tl">
                    <a:srgbClr val="000000">
                      <a:alpha val="43137"/>
                    </a:srgbClr>
                  </a:outerShdw>
                </a:effectLst>
              </a:rPr>
              <a:t>Tk</a:t>
            </a:r>
            <a:r>
              <a:rPr lang="en-US" sz="4800" b="1" u="sng" dirty="0">
                <a:solidFill>
                  <a:srgbClr val="FFFF00"/>
                </a:solidFill>
                <a:effectLst>
                  <a:outerShdw blurRad="38100" dist="38100" dir="2700000" algn="tl">
                    <a:srgbClr val="000000">
                      <a:alpha val="43137"/>
                    </a:srgbClr>
                  </a:outerShdw>
                </a:effectLst>
              </a:rPr>
              <a:t>3</a:t>
            </a:r>
            <a:r>
              <a:rPr lang="en-US" sz="4800" b="1" u="sng" dirty="0" smtClean="0">
                <a:solidFill>
                  <a:srgbClr val="FFFF00"/>
                </a:solidFill>
                <a:effectLst>
                  <a:outerShdw blurRad="38100" dist="38100" dir="2700000" algn="tl">
                    <a:srgbClr val="000000">
                      <a:alpha val="43137"/>
                    </a:srgbClr>
                  </a:outerShdw>
                </a:effectLst>
              </a:rPr>
              <a:t>:</a:t>
            </a:r>
            <a:r>
              <a:rPr lang="en-US" sz="4800" b="1" dirty="0" smtClean="0">
                <a:solidFill>
                  <a:schemeClr val="bg1"/>
                </a:solidFill>
                <a:effectLst>
                  <a:outerShdw blurRad="38100" dist="38100" dir="2700000" algn="tl">
                    <a:srgbClr val="000000">
                      <a:alpha val="43137"/>
                    </a:srgbClr>
                  </a:outerShdw>
                </a:effectLst>
              </a:rPr>
              <a:t> </a:t>
            </a:r>
            <a:r>
              <a:rPr lang="vi-VN" sz="4800" b="1" dirty="0">
                <a:solidFill>
                  <a:schemeClr val="bg1"/>
                </a:solidFill>
                <a:effectLst>
                  <a:outerShdw blurRad="38100" dist="38100" dir="2700000" algn="tl">
                    <a:srgbClr val="000000">
                      <a:alpha val="43137"/>
                    </a:srgbClr>
                  </a:outerShdw>
                </a:effectLst>
              </a:rPr>
              <a:t>Dẫu nguy nan đường đi có khi đau buồn, có lo chi tình Chúa dẫn lối đưa đường. Niềm tự tin vươn cao về nơi phía trước, làm chứng cho tình yêu Thiên Chúa triền miên.</a:t>
            </a:r>
            <a:endParaRPr lang="en-US" sz="48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1753161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1" u="sng" dirty="0" err="1">
                <a:solidFill>
                  <a:srgbClr val="FFFF00"/>
                </a:solidFill>
                <a:effectLst>
                  <a:outerShdw blurRad="38100" dist="38100" dir="2700000" algn="tl">
                    <a:srgbClr val="000000">
                      <a:alpha val="43137"/>
                    </a:srgbClr>
                  </a:outerShdw>
                </a:effectLst>
              </a:rPr>
              <a:t>Đk</a:t>
            </a:r>
            <a:r>
              <a:rPr lang="en-US" sz="5400" b="1" u="sng" dirty="0">
                <a:solidFill>
                  <a:srgbClr val="FFFF00"/>
                </a:solidFill>
                <a:effectLst>
                  <a:outerShdw blurRad="38100" dist="38100" dir="2700000" algn="tl">
                    <a:srgbClr val="000000">
                      <a:alpha val="43137"/>
                    </a:srgbClr>
                  </a:outerShdw>
                </a:effectLst>
              </a:rPr>
              <a:t>:</a:t>
            </a:r>
            <a:r>
              <a:rPr lang="en-US" sz="5400" b="1" dirty="0">
                <a:solidFill>
                  <a:schemeClr val="bg1"/>
                </a:solidFill>
                <a:effectLst>
                  <a:outerShdw blurRad="38100" dist="38100" dir="2700000" algn="tl">
                    <a:srgbClr val="000000">
                      <a:alpha val="43137"/>
                    </a:srgbClr>
                  </a:outerShdw>
                </a:effectLst>
              </a:rPr>
              <a:t> </a:t>
            </a:r>
            <a:r>
              <a:rPr lang="vi-VN" sz="5400" b="1" dirty="0">
                <a:solidFill>
                  <a:schemeClr val="bg1"/>
                </a:solidFill>
                <a:effectLst>
                  <a:outerShdw blurRad="38100" dist="38100" dir="2700000" algn="tl">
                    <a:srgbClr val="000000">
                      <a:alpha val="43137"/>
                    </a:srgbClr>
                  </a:outerShdw>
                </a:effectLst>
              </a:rPr>
              <a:t>Thế gian này nơi con người náu thân. Thế gian này con đường dẫn lên trời. Kiếp sống này ta xây dựng thế giới để dọn đường cho Nước Trời mai sau</a:t>
            </a:r>
            <a:r>
              <a:rPr lang="vi-VN" sz="5400" b="1" dirty="0" smtClean="0">
                <a:solidFill>
                  <a:schemeClr val="bg1"/>
                </a:solidFill>
                <a:effectLst>
                  <a:outerShdw blurRad="38100" dist="38100" dir="2700000" algn="tl">
                    <a:srgbClr val="000000">
                      <a:alpha val="43137"/>
                    </a:srgbClr>
                  </a:outerShdw>
                </a:effectLst>
              </a:rPr>
              <a:t>.</a:t>
            </a:r>
            <a:endParaRPr lang="vi-VN" sz="54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4808162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2760991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spcBef>
                <a:spcPts val="0"/>
              </a:spcBef>
            </a:pPr>
            <a:r>
              <a:rPr lang="en-US" sz="5400" b="1" u="sng" dirty="0" smtClean="0">
                <a:solidFill>
                  <a:srgbClr val="FFFF00"/>
                </a:solidFill>
                <a:effectLst>
                  <a:outerShdw blurRad="38100" dist="38100" dir="2700000" algn="tl">
                    <a:srgbClr val="000000">
                      <a:alpha val="43137"/>
                    </a:srgbClr>
                  </a:outerShdw>
                </a:effectLst>
                <a:latin typeface="+mj-lt"/>
              </a:rPr>
              <a:t>Tk1</a:t>
            </a:r>
            <a:r>
              <a:rPr lang="vi-VN" sz="5400" b="1" u="sng" dirty="0">
                <a:solidFill>
                  <a:srgbClr val="FFFF00"/>
                </a:solidFill>
                <a:effectLst>
                  <a:outerShdw blurRad="38100" dist="38100" dir="2700000" algn="tl">
                    <a:srgbClr val="000000">
                      <a:alpha val="43137"/>
                    </a:srgbClr>
                  </a:outerShdw>
                </a:effectLst>
                <a:latin typeface="+mj-lt"/>
              </a:rPr>
              <a:t>:</a:t>
            </a:r>
            <a:r>
              <a:rPr lang="vi-VN" sz="5400" b="1" dirty="0">
                <a:solidFill>
                  <a:schemeClr val="bg1"/>
                </a:solidFill>
                <a:effectLst>
                  <a:outerShdw blurRad="38100" dist="38100" dir="2700000" algn="tl">
                    <a:srgbClr val="000000">
                      <a:alpha val="43137"/>
                    </a:srgbClr>
                  </a:outerShdw>
                </a:effectLst>
                <a:latin typeface="+mj-lt"/>
              </a:rPr>
              <a:t> Xin cho con một tình yêu Chúa </a:t>
            </a:r>
            <a:r>
              <a:rPr lang="vi-VN" sz="5400" b="1" i="1" dirty="0">
                <a:solidFill>
                  <a:srgbClr val="FFFF00"/>
                </a:solidFill>
                <a:latin typeface="+mj-lt"/>
              </a:rPr>
              <a:t>(như) </a:t>
            </a:r>
            <a:r>
              <a:rPr lang="vi-VN" sz="5400" b="1" dirty="0">
                <a:solidFill>
                  <a:schemeClr val="bg1"/>
                </a:solidFill>
                <a:effectLst>
                  <a:outerShdw blurRad="38100" dist="38100" dir="2700000" algn="tl">
                    <a:srgbClr val="000000">
                      <a:alpha val="43137"/>
                    </a:srgbClr>
                  </a:outerShdw>
                </a:effectLst>
                <a:latin typeface="+mj-lt"/>
              </a:rPr>
              <a:t>ánh sao đêm soi dẫn nẻo về vượt tăm tối qua miền ánh sáng dẫn đưa con thoát khỏi bến mê</a:t>
            </a:r>
            <a:r>
              <a:rPr lang="vi-VN" sz="5400" b="1" dirty="0" smtClean="0">
                <a:solidFill>
                  <a:schemeClr val="bg1"/>
                </a:solidFill>
                <a:effectLst>
                  <a:outerShdw blurRad="38100" dist="38100" dir="2700000" algn="tl">
                    <a:srgbClr val="000000">
                      <a:alpha val="43137"/>
                    </a:srgbClr>
                  </a:outerShdw>
                </a:effectLst>
                <a:latin typeface="+mj-lt"/>
              </a:rPr>
              <a:t>.</a:t>
            </a:r>
            <a:endParaRPr lang="vi-VN" sz="5400" b="1" dirty="0">
              <a:solidFill>
                <a:schemeClr val="bg1"/>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1519906175"/>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spcBef>
                <a:spcPts val="0"/>
              </a:spcBef>
            </a:pPr>
            <a:r>
              <a:rPr lang="en-US" sz="4800" b="1" u="sng" dirty="0" err="1" smtClean="0">
                <a:solidFill>
                  <a:srgbClr val="FFFF00"/>
                </a:solidFill>
                <a:effectLst>
                  <a:outerShdw blurRad="38100" dist="38100" dir="2700000" algn="tl">
                    <a:srgbClr val="000000">
                      <a:alpha val="43137"/>
                    </a:srgbClr>
                  </a:outerShdw>
                </a:effectLst>
                <a:latin typeface="+mj-lt"/>
              </a:rPr>
              <a:t>Đk</a:t>
            </a:r>
            <a:r>
              <a:rPr lang="vi-VN" sz="4800" b="1" u="sng" dirty="0" smtClean="0">
                <a:solidFill>
                  <a:srgbClr val="FFFF00"/>
                </a:solidFill>
                <a:effectLst>
                  <a:outerShdw blurRad="38100" dist="38100" dir="2700000" algn="tl">
                    <a:srgbClr val="000000">
                      <a:alpha val="43137"/>
                    </a:srgbClr>
                  </a:outerShdw>
                </a:effectLst>
                <a:latin typeface="+mj-lt"/>
              </a:rPr>
              <a:t>:</a:t>
            </a:r>
            <a:r>
              <a:rPr lang="en-US" sz="4800" b="1" dirty="0">
                <a:solidFill>
                  <a:schemeClr val="bg1"/>
                </a:solidFill>
                <a:effectLst>
                  <a:outerShdw blurRad="38100" dist="38100" dir="2700000" algn="tl">
                    <a:srgbClr val="000000">
                      <a:alpha val="43137"/>
                    </a:srgbClr>
                  </a:outerShdw>
                </a:effectLst>
                <a:latin typeface="+mj-lt"/>
              </a:rPr>
              <a:t> </a:t>
            </a:r>
            <a:r>
              <a:rPr lang="vi-VN" sz="4800" b="1" dirty="0">
                <a:solidFill>
                  <a:schemeClr val="bg1"/>
                </a:solidFill>
                <a:effectLst>
                  <a:outerShdw blurRad="38100" dist="38100" dir="2700000" algn="tl">
                    <a:srgbClr val="000000">
                      <a:alpha val="43137"/>
                    </a:srgbClr>
                  </a:outerShdw>
                </a:effectLst>
                <a:latin typeface="+mj-lt"/>
              </a:rPr>
              <a:t>Hãy chiếu sáng tâm hồn con ngọn lửa hồng từ ngàn đời là tình yêu Chúa vượt qua đêm tối. Và chiếu sáng trên trần gian ngọn lửa hồng tự ngàn đời để tình yêu Chúa cháy lên đốt lòng mọi người.</a:t>
            </a:r>
          </a:p>
        </p:txBody>
      </p:sp>
    </p:spTree>
    <p:extLst>
      <p:ext uri="{BB962C8B-B14F-4D97-AF65-F5344CB8AC3E}">
        <p14:creationId xmlns:p14="http://schemas.microsoft.com/office/powerpoint/2010/main" val="1336852356"/>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1275</TotalTime>
  <Words>1549</Words>
  <Application>Microsoft Office PowerPoint</Application>
  <PresentationFormat>On-screen Show (16:9)</PresentationFormat>
  <Paragraphs>87</Paragraphs>
  <Slides>73</Slides>
  <Notes>1</Notes>
  <HiddenSlides>0</HiddenSlides>
  <MMClips>0</MMClips>
  <ScaleCrop>false</ScaleCrop>
  <HeadingPairs>
    <vt:vector size="4" baseType="variant">
      <vt:variant>
        <vt:lpstr>Theme</vt:lpstr>
      </vt:variant>
      <vt:variant>
        <vt:i4>12</vt:i4>
      </vt:variant>
      <vt:variant>
        <vt:lpstr>Slide Titles</vt:lpstr>
      </vt:variant>
      <vt:variant>
        <vt:i4>73</vt:i4>
      </vt:variant>
    </vt:vector>
  </HeadingPairs>
  <TitlesOfParts>
    <vt:vector size="85" baseType="lpstr">
      <vt:lpstr>Office Theme</vt:lpstr>
      <vt:lpstr>12_Office Theme</vt:lpstr>
      <vt:lpstr>36_Default Design</vt:lpstr>
      <vt:lpstr>10_Office Theme</vt:lpstr>
      <vt:lpstr>37_Default Design</vt:lpstr>
      <vt:lpstr>6_Office Theme</vt:lpstr>
      <vt:lpstr>8_Office Theme</vt:lpstr>
      <vt:lpstr>2_Office Theme</vt:lpstr>
      <vt:lpstr>3_Office Theme</vt:lpstr>
      <vt:lpstr>7_Office Theme</vt:lpstr>
      <vt:lpstr>1_Office Theme</vt:lpstr>
      <vt:lpstr>4_Office Theme</vt:lpstr>
      <vt:lpstr>PowerPoint Presentation</vt:lpstr>
      <vt:lpstr>TẬP HÁT CỘNG ĐOÀN</vt:lpstr>
      <vt:lpstr>Đk: Lạy Chúa này con xin đến để thực thi ý Ngài.</vt:lpstr>
      <vt:lpstr>Chúng tôi đã gặp Đấng Mes-si-a nghĩa là Đức Ki-tô. Ân sủng và chân lý nhờ Người mà có.</vt:lpstr>
      <vt:lpstr>PowerPoint Presentation</vt:lpstr>
      <vt:lpstr>Ca Nhập Lễ LỬA HỒNG NGÀN ĐỜI Sr. Trầm Hương</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PowerPoint Presentation</vt:lpstr>
      <vt:lpstr>THÁNH VỊNH 39 CHÚA NHẬT II THƯỜNG NIÊN NĂM B  LM KIM LONG 04 CÂU</vt:lpstr>
      <vt:lpstr>Đk: Lạy Chúa này con xin đến để thực thi ý Ngài.</vt:lpstr>
      <vt:lpstr>Tk1: Tôi hằng trông đợi hết lòng ở nơi Chúa, nên Ngài cúi mình nghe tôi. Khiến tôi mở miệng xướng bài ca. Xin hát kính Ngài, đây bài ca, một bài ca mới.</vt:lpstr>
      <vt:lpstr>Đk: Lạy Chúa này con xin đến để thực thi ý Ngài.</vt:lpstr>
      <vt:lpstr>Tk2: Chúa đâu thích gì phẩm vật và hy lễ, nhưng Ngài đã mở tai tôi. Chúa đâu có đòi lễ toàn thiêu hay lễ xá tội, con liền thưa: Này con xin đến.</vt:lpstr>
      <vt:lpstr>Đk: Lạy Chúa này con xin đến để thực thi ý Ngài.</vt:lpstr>
      <vt:lpstr>Tk3: Sách ghi rõ ràng những lời về con đó: Con tìm ý Ngài vâng theo. Kính thân Chúa Trời, Chúa của con, bao huấn giới Ngài, đây lòng con hằng luôn ủ ấp.</vt:lpstr>
      <vt:lpstr>Đk: Lạy Chúa này con xin đến để thực thi ý Ngài.</vt:lpstr>
      <vt:lpstr>Tk4: Đức công chính Ngài khấn nguyện truyền rao mãi, trong ngày nhóm hội con dân. Kính xin Chúa Trời chứng nhận cho vì Chúa biết rằng môi miệng con nào đâu im tiếng.</vt:lpstr>
      <vt:lpstr>Đk: Lạy Chúa này con xin đến để thực thi ý Ngài.</vt:lpstr>
      <vt:lpstr>PowerPoint Presentation</vt:lpstr>
      <vt:lpstr>Chúng tôi đã gặp Đấng Mes-si-a nghĩa là Đức Ki-tô. Ân sủng và chân lý nhờ Người mà có.</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Tk1:  Kính tiến lên Cha nhân từ trọn niềm vui bao ước mơ. Đây lễ hy sinh toàn thiêu, đẹp như lễ dâng ban chiều.</vt:lpstr>
      <vt:lpstr>Đk:  Này lễ vật giao hòa, này lễ vật vô giá đoàn con dâng Chúa từ nhân. Này lễ vật toàn thiêu tha thiết con nguyện cầu xin Thiên Chúa thứ tha lỗi lầm.</vt:lpstr>
      <vt:lpstr>Tk2: Kính tiến lên Cha cuộc đời, nhiều gian lao bao đắng cay. Nước mắt tuôn rơi tràn mi, nguyện nâng đỡ con đêm này.</vt:lpstr>
      <vt:lpstr>Đk:  Này lễ vật giao hòa, này lễ vật vô giá đoàn con dâng Chúa từ nhân. Này lễ vật toàn thiêu tha thiết con nguyện cầu xin Thiên Chúa thứ tha lỗi lầm.</vt:lpstr>
      <vt:lpstr>PowerPoint Presentation</vt:lpstr>
      <vt:lpstr>PowerPoint Presentation</vt:lpstr>
      <vt:lpstr>PowerPoint Presentation</vt:lpstr>
      <vt:lpstr>Ca Nguyện Hiệp Lễ Ở LẠI TRONG ĐỨC KI TÔ  Sr. Trầm Hương  </vt:lpstr>
      <vt:lpstr>Đk: Ở lại trong Đức Kitô như chim liền cánh như cây liền cành, ở lại trong Đức Kitô con thật hạnh phúc vì được trở thành môn đệ của Ngài.</vt:lpstr>
      <vt:lpstr>Tk1: Về nơi đây những suy tư xin dừng lại, để chiêm ngưỡng trái tim yêu thương của Chúa. Tình yêu khiêm tốn dịu hiền, tình yêu nâng đỡ trao ban Ngài dậy con yêu mến nhau như Ngài đã yêu.</vt:lpstr>
      <vt:lpstr>Đk: Ở lại trong Đức Kitô như chim liền cánh như cây liền cành, ở lại trong Đức Kitô con thật hạnh phúc vì được trở thành môn đệ của Ngài.</vt:lpstr>
      <vt:lpstr>Tk2: Về nơi đây cõi tâm linh như mở rộng, giòng thời gian khuất trong phút giây trầm lắng. Hồn con say ngất yêu thương, ngập trong hạnh phúc thiên đường, bài tình ca quên mất đi cung bậc lời ca.</vt:lpstr>
      <vt:lpstr>Đk: Ở lại trong Đức Kitô như chim liền cánh như cây liền cành, ở lại trong Đức Kitô con thật hạnh phúc vì được trở thành môn đệ của Ngài.</vt:lpstr>
      <vt:lpstr>Tk3: Trọn đời con khắc ghi phút giây tuyệt vời, tình yêu Chúa đã cho con sinh lực mới. Này con tung lưới giữa khơi dù đêm vây kín khung trời, vì con tin Lời Chúa không bao giờ đổi thay.</vt:lpstr>
      <vt:lpstr>Đk: Ở lại trong Đức Kitô như chim liền cánh như cây liền cành, ở lại trong Đức Kitô con thật hạnh phúc vì được trở thành môn đệ của Ngài.</vt:lpstr>
      <vt:lpstr>PowerPoint Presentation</vt:lpstr>
      <vt:lpstr>PowerPoint Presentation</vt:lpstr>
      <vt:lpstr>Ca Kết Lễ Cho nước trời mai sau Nguyễn Duy</vt:lpstr>
      <vt:lpstr>Đk: Thế gian này nơi con người náu thân. Thế gian này con đường dẫn lên trời. Kiếp sống này ta xây dựng thế giới để dọn đường cho Nước Trời mai sau.</vt:lpstr>
      <vt:lpstr>Tk3: Dẫu nguy nan đường đi có khi đau buồn, có lo chi tình Chúa dẫn lối đưa đường. Niềm tự tin vươn cao về nơi phía trước, làm chứng cho tình yêu Thiên Chúa triền miên.</vt:lpstr>
      <vt:lpstr>Đk: Thế gian này nơi con người náu thân. Thế gian này con đường dẫn lên trời. Kiếp sống này ta xây dựng thế giới để dọn đường cho Nước Trời mai sau.</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Hung Nam</cp:lastModifiedBy>
  <cp:revision>166</cp:revision>
  <dcterms:created xsi:type="dcterms:W3CDTF">2023-05-21T07:25:42Z</dcterms:created>
  <dcterms:modified xsi:type="dcterms:W3CDTF">2024-01-12T06:54:53Z</dcterms:modified>
</cp:coreProperties>
</file>