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492" r:id="rId11"/>
    <p:sldMasterId id="2147484504" r:id="rId12"/>
    <p:sldMasterId id="2147484516" r:id="rId13"/>
  </p:sldMasterIdLst>
  <p:notesMasterIdLst>
    <p:notesMasterId r:id="rId84"/>
  </p:notesMasterIdLst>
  <p:sldIdLst>
    <p:sldId id="507" r:id="rId14"/>
    <p:sldId id="376" r:id="rId15"/>
    <p:sldId id="922" r:id="rId16"/>
    <p:sldId id="924" r:id="rId17"/>
    <p:sldId id="891" r:id="rId18"/>
    <p:sldId id="553" r:id="rId19"/>
    <p:sldId id="443" r:id="rId20"/>
    <p:sldId id="585" r:id="rId21"/>
    <p:sldId id="895" r:id="rId22"/>
    <p:sldId id="892" r:id="rId23"/>
    <p:sldId id="392" r:id="rId24"/>
    <p:sldId id="393" r:id="rId25"/>
    <p:sldId id="394" r:id="rId26"/>
    <p:sldId id="395" r:id="rId27"/>
    <p:sldId id="396" r:id="rId28"/>
    <p:sldId id="397" r:id="rId29"/>
    <p:sldId id="398" r:id="rId30"/>
    <p:sldId id="399" r:id="rId31"/>
    <p:sldId id="839" r:id="rId32"/>
    <p:sldId id="649" r:id="rId33"/>
    <p:sldId id="912" r:id="rId34"/>
    <p:sldId id="913" r:id="rId35"/>
    <p:sldId id="914" r:id="rId36"/>
    <p:sldId id="915" r:id="rId37"/>
    <p:sldId id="916" r:id="rId38"/>
    <p:sldId id="917" r:id="rId39"/>
    <p:sldId id="918" r:id="rId40"/>
    <p:sldId id="919" r:id="rId41"/>
    <p:sldId id="920" r:id="rId42"/>
    <p:sldId id="921" r:id="rId43"/>
    <p:sldId id="853" r:id="rId44"/>
    <p:sldId id="54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550" r:id="rId59"/>
    <p:sldId id="558" r:id="rId60"/>
    <p:sldId id="561" r:id="rId61"/>
    <p:sldId id="830" r:id="rId62"/>
    <p:sldId id="614" r:id="rId63"/>
    <p:sldId id="901" r:id="rId64"/>
    <p:sldId id="902" r:id="rId65"/>
    <p:sldId id="903" r:id="rId66"/>
    <p:sldId id="276" r:id="rId67"/>
    <p:sldId id="810" r:id="rId68"/>
    <p:sldId id="840" r:id="rId69"/>
    <p:sldId id="277" r:id="rId70"/>
    <p:sldId id="908" r:id="rId71"/>
    <p:sldId id="279" r:id="rId72"/>
    <p:sldId id="904" r:id="rId73"/>
    <p:sldId id="909" r:id="rId74"/>
    <p:sldId id="906" r:id="rId75"/>
    <p:sldId id="910" r:id="rId76"/>
    <p:sldId id="292" r:id="rId77"/>
    <p:sldId id="698" r:id="rId78"/>
    <p:sldId id="293" r:id="rId79"/>
    <p:sldId id="563" r:id="rId80"/>
    <p:sldId id="564" r:id="rId81"/>
    <p:sldId id="911" r:id="rId82"/>
    <p:sldId id="894" r:id="rId8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FEB0A7-AB1D-4D04-B523-39A6F4B831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39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FEB0A7-AB1D-4D04-B523-39A6F4B831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85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5547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4485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5750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0517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480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2407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0767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6300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4792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1523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09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201011"/>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lstStyle/>
          <a:p>
            <a:pPr eaLnBrk="1" hangingPunct="1">
              <a:lnSpc>
                <a:spcPct val="150000"/>
              </a:lnSpc>
            </a:pPr>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lstStyle/>
          <a:p>
            <a:pPr algn="just" eaLnBrk="1" hangingPunct="1">
              <a:lnSpc>
                <a:spcPct val="150000"/>
              </a:lnSpc>
            </a:pPr>
            <a:r>
              <a:rPr lang="en-US" sz="5400" b="1" u="sng" dirty="0" err="1">
                <a:solidFill>
                  <a:srgbClr val="FFFF00"/>
                </a:solidFill>
                <a:effectLst/>
                <a:latin typeface="+mj-lt"/>
                <a:cs typeface="Times New Roman" panose="02020603050405020304" pitchFamily="18" charset="0"/>
              </a:rPr>
              <a:t>Chủ</a:t>
            </a:r>
            <a:r>
              <a:rPr lang="en-US" sz="5400" b="1" u="sng" dirty="0">
                <a:solidFill>
                  <a:srgbClr val="FFFF00"/>
                </a:solidFill>
                <a:effectLst/>
                <a:latin typeface="+mj-lt"/>
                <a:cs typeface="Times New Roman" panose="02020603050405020304" pitchFamily="18" charset="0"/>
              </a:rPr>
              <a:t> </a:t>
            </a:r>
            <a:r>
              <a:rPr lang="en-US" sz="5400" b="1" u="sng" dirty="0" err="1">
                <a:solidFill>
                  <a:srgbClr val="FFFF00"/>
                </a:solidFill>
                <a:effectLst/>
                <a:latin typeface="+mj-lt"/>
                <a:cs typeface="Times New Roman" panose="02020603050405020304" pitchFamily="18" charset="0"/>
              </a:rPr>
              <a:t>tế</a:t>
            </a:r>
            <a:r>
              <a:rPr lang="en-US" sz="5400" b="1" u="sng" dirty="0">
                <a:solidFill>
                  <a:srgbClr val="FFFF00"/>
                </a:solidFill>
                <a:effectLst/>
                <a:latin typeface="+mj-lt"/>
                <a:cs typeface="Times New Roman" panose="02020603050405020304" pitchFamily="18" charset="0"/>
              </a:rPr>
              <a:t>:</a:t>
            </a:r>
            <a:r>
              <a:rPr lang="en-US" sz="5400" b="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Vinh</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danh</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Thiên</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Chúa</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trên</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các</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tầng</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trời</a:t>
            </a:r>
            <a:r>
              <a:rPr lang="en-US" sz="5400" b="1" i="1" dirty="0">
                <a:solidFill>
                  <a:srgbClr val="FFFF00"/>
                </a:solidFill>
                <a:effectLst/>
                <a:latin typeface="+mj-lt"/>
                <a:cs typeface="Times New Roman" panose="02020603050405020304" pitchFamily="18" charset="0"/>
              </a:rPr>
              <a:t>.</a:t>
            </a:r>
            <a:br>
              <a:rPr lang="en-US" sz="5400" b="1" i="1" dirty="0">
                <a:solidFill>
                  <a:srgbClr val="FFFF00"/>
                </a:solidFill>
                <a:effectLst/>
                <a:latin typeface="+mj-lt"/>
                <a:cs typeface="Times New Roman" panose="02020603050405020304" pitchFamily="18" charset="0"/>
              </a:rPr>
            </a:br>
            <a:r>
              <a:rPr lang="vi-VN" sz="5400" b="1" dirty="0">
                <a:solidFill>
                  <a:srgbClr val="FFFF00"/>
                </a:solidFill>
                <a:effectLst/>
                <a:latin typeface="+mj-lt"/>
                <a:cs typeface="Times New Roman" panose="02020603050405020304" pitchFamily="18" charset="0"/>
              </a:rPr>
              <a:t>A+B:</a:t>
            </a:r>
            <a:r>
              <a:rPr lang="vi-VN" sz="5400" b="1" dirty="0">
                <a:solidFill>
                  <a:schemeClr val="bg1"/>
                </a:solidFill>
                <a:effectLst/>
                <a:latin typeface="+mj-lt"/>
                <a:cs typeface="Times New Roman" panose="02020603050405020304" pitchFamily="18" charset="0"/>
              </a:rPr>
              <a:t> Và bình an dưới thế cho người thiện tâm</a:t>
            </a:r>
            <a:r>
              <a:rPr lang="en-US" sz="5400" b="1" dirty="0">
                <a:solidFill>
                  <a:schemeClr val="bg1"/>
                </a:solidFill>
                <a:effectLst/>
                <a:latin typeface="+mj-lt"/>
                <a:cs typeface="Times New Roman" panose="02020603050405020304" pitchFamily="18" charset="0"/>
              </a:rPr>
              <a:t>.</a:t>
            </a:r>
            <a:endParaRPr lang="vi-VN" sz="5400" b="1"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lstStyle/>
          <a:p>
            <a:pPr algn="l" eaLnBrk="1" hangingPunct="1">
              <a:lnSpc>
                <a:spcPct val="150000"/>
              </a:lnSpc>
            </a:pPr>
            <a:r>
              <a:rPr lang="en-US" sz="4800" b="1" u="sng"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ca </a:t>
            </a:r>
            <a:r>
              <a:rPr lang="en-US" sz="4800" b="1" dirty="0" err="1">
                <a:solidFill>
                  <a:schemeClr val="bg1"/>
                </a:solidFill>
                <a:effectLst/>
                <a:latin typeface="+mj-lt"/>
                <a:cs typeface="Times New Roman" panose="02020603050405020304" pitchFamily="18" charset="0"/>
              </a:rPr>
              <a:t>ngợi</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a:t>
            </a:r>
          </a:p>
          <a:p>
            <a:pPr algn="l" eaLnBrk="1" hangingPunct="1">
              <a:lnSpc>
                <a:spcPct val="150000"/>
              </a:lnSpc>
            </a:pPr>
            <a:r>
              <a:rPr lang="en-US" sz="4800" b="1" u="sng" dirty="0">
                <a:solidFill>
                  <a:srgbClr val="FFFF00"/>
                </a:solidFill>
                <a:effectLst/>
                <a:latin typeface="+mj-lt"/>
                <a:cs typeface="Times New Roman" panose="02020603050405020304" pitchFamily="18" charset="0"/>
              </a:rPr>
              <a:t>B:</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chúc</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tụng</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br>
              <a:rPr lang="en-US" sz="4800" b="1" dirty="0">
                <a:solidFill>
                  <a:schemeClr val="bg1"/>
                </a:solidFill>
                <a:effectLst/>
                <a:latin typeface="+mj-lt"/>
                <a:cs typeface="Times New Roman" panose="02020603050405020304" pitchFamily="18" charset="0"/>
              </a:rPr>
            </a:br>
            <a:r>
              <a:rPr lang="en-US" sz="4800" b="1"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thờ</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lạy</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p>
          <a:p>
            <a:pPr algn="l" eaLnBrk="1" hangingPunct="1">
              <a:lnSpc>
                <a:spcPct val="150000"/>
              </a:lnSpc>
            </a:pPr>
            <a:r>
              <a:rPr lang="en-US" sz="4800" b="1" dirty="0">
                <a:solidFill>
                  <a:srgbClr val="FFFF00"/>
                </a:solidFill>
                <a:effectLst/>
                <a:latin typeface="+mj-lt"/>
                <a:cs typeface="Times New Roman" panose="02020603050405020304" pitchFamily="18" charset="0"/>
              </a:rPr>
              <a:t>B:</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tôn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vinh</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0000"/>
              </a:lnSpc>
              <a:buFontTx/>
              <a:buNone/>
            </a:pPr>
            <a:r>
              <a:rPr lang="en-US" sz="4800" b="1" u="sng"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cảm</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tạ</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vì</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vinh</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quang</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cao</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cả</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FF00"/>
                </a:solidFill>
                <a:effectLst/>
                <a:latin typeface="+mj-lt"/>
                <a:cs typeface="Times New Roman" panose="02020603050405020304" pitchFamily="18" charset="0"/>
              </a:rPr>
              <a:t>B:</a:t>
            </a:r>
            <a:r>
              <a:rPr lang="vi-VN" sz="4800" b="1"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16510"/>
            <a:ext cx="9144000" cy="5126990"/>
          </a:xfrm>
        </p:spPr>
        <p:txBody>
          <a:bodyPr anchor="ctr"/>
          <a:lstStyle/>
          <a:p>
            <a:pPr marL="0" indent="0" algn="just" eaLnBrk="1" hangingPunct="1">
              <a:lnSpc>
                <a:spcPct val="13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30000"/>
              </a:lnSpc>
              <a:buFontTx/>
              <a:buNone/>
            </a:pP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nchor="ctr"/>
          <a:lstStyle/>
          <a:p>
            <a:pPr marL="0" indent="0" algn="just" eaLnBrk="1" hangingPunct="1">
              <a:lnSpc>
                <a:spcPct val="14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3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3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30000"/>
              </a:lnSpc>
              <a:buFontTx/>
              <a:buNone/>
            </a:pP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3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r>
              <a:rPr lang="vi-VN" sz="48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a:t>Dân Ni-ni-vê bỏ đường gian ác mà trở lại</a:t>
            </a:r>
            <a:r>
              <a:rPr lang="vi-VN" sz="3200" smtClean="0"/>
              <a:t>.</a:t>
            </a:r>
            <a:endParaRPr lang="vi-VN" sz="3200"/>
          </a:p>
          <a:p>
            <a:r>
              <a:rPr lang="vi-VN" sz="3200">
                <a:solidFill>
                  <a:srgbClr val="FF0000"/>
                </a:solidFill>
              </a:rPr>
              <a:t>Bài trích sách ngôn sứ Giô-na.</a:t>
            </a:r>
          </a:p>
        </p:txBody>
      </p:sp>
    </p:spTree>
    <p:extLst>
      <p:ext uri="{BB962C8B-B14F-4D97-AF65-F5344CB8AC3E}">
        <p14:creationId xmlns:p14="http://schemas.microsoft.com/office/powerpoint/2010/main" val="345010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24</a:t>
            </a:r>
            <a:br>
              <a:rPr lang="en-US" smtClean="0">
                <a:solidFill>
                  <a:srgbClr val="FFFF00"/>
                </a:solidFill>
              </a:rPr>
            </a:br>
            <a:r>
              <a:rPr lang="en-US" smtClean="0">
                <a:solidFill>
                  <a:srgbClr val="FFFF00"/>
                </a:solidFill>
              </a:rPr>
              <a:t>CHÚA NHẬT III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2666476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600" u="sng" dirty="0" err="1" smtClean="0">
                <a:solidFill>
                  <a:srgbClr val="FFFF00"/>
                </a:solidFill>
              </a:rPr>
              <a:t>Đk</a:t>
            </a:r>
            <a:r>
              <a:rPr lang="en-US" sz="8600" u="sng" dirty="0" smtClean="0">
                <a:solidFill>
                  <a:srgbClr val="FFFF00"/>
                </a:solidFill>
              </a:rPr>
              <a:t>:</a:t>
            </a:r>
            <a:r>
              <a:rPr lang="en-US" sz="8600" dirty="0">
                <a:solidFill>
                  <a:schemeClr val="bg1"/>
                </a:solidFill>
              </a:rPr>
              <a:t> </a:t>
            </a:r>
            <a:r>
              <a:rPr lang="vi-VN" sz="8600" dirty="0" smtClean="0">
                <a:solidFill>
                  <a:schemeClr val="bg1"/>
                </a:solidFill>
              </a:rPr>
              <a:t>Lạy </a:t>
            </a:r>
            <a:r>
              <a:rPr lang="vi-VN" sz="8600" dirty="0">
                <a:solidFill>
                  <a:schemeClr val="bg1"/>
                </a:solidFill>
              </a:rPr>
              <a:t>Chúa, </a:t>
            </a:r>
            <a:r>
              <a:rPr lang="vi-VN" sz="8600" dirty="0" smtClean="0">
                <a:solidFill>
                  <a:schemeClr val="bg1"/>
                </a:solidFill>
              </a:rPr>
              <a:t>xin </a:t>
            </a:r>
            <a:r>
              <a:rPr lang="vi-VN" sz="8600" dirty="0">
                <a:solidFill>
                  <a:schemeClr val="bg1"/>
                </a:solidFill>
              </a:rPr>
              <a:t>dạy con lối bước của Ngài.</a:t>
            </a:r>
            <a:endParaRPr lang="en-US" sz="8600" dirty="0">
              <a:solidFill>
                <a:schemeClr val="bg1"/>
              </a:solidFill>
            </a:endParaRPr>
          </a:p>
        </p:txBody>
      </p:sp>
    </p:spTree>
    <p:extLst>
      <p:ext uri="{BB962C8B-B14F-4D97-AF65-F5344CB8AC3E}">
        <p14:creationId xmlns:p14="http://schemas.microsoft.com/office/powerpoint/2010/main" val="1517588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smtClean="0">
                <a:solidFill>
                  <a:srgbClr val="FFFF00"/>
                </a:solidFill>
              </a:rPr>
              <a:t>Tk1:</a:t>
            </a:r>
            <a:r>
              <a:rPr lang="en-US" sz="5500">
                <a:solidFill>
                  <a:schemeClr val="bg1"/>
                </a:solidFill>
              </a:rPr>
              <a:t> </a:t>
            </a:r>
            <a:r>
              <a:rPr lang="vi-VN" sz="5500">
                <a:solidFill>
                  <a:schemeClr val="bg1"/>
                </a:solidFill>
              </a:rPr>
              <a:t>Xin chỉ dạy con biết đường lối Chúa. Và dẫn con theo chân lý của Ngài. Vì Ngài là Thần Linh tế độ cho con. Ngày đêm con vững tin lòng thương xót Ngài.</a:t>
            </a:r>
            <a:endParaRPr lang="en-US" sz="5500">
              <a:solidFill>
                <a:schemeClr val="bg1"/>
              </a:solidFill>
            </a:endParaRPr>
          </a:p>
        </p:txBody>
      </p:sp>
    </p:spTree>
    <p:extLst>
      <p:ext uri="{BB962C8B-B14F-4D97-AF65-F5344CB8AC3E}">
        <p14:creationId xmlns:p14="http://schemas.microsoft.com/office/powerpoint/2010/main" val="196725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600" u="sng" dirty="0" err="1" smtClean="0">
                <a:solidFill>
                  <a:srgbClr val="FFFF00"/>
                </a:solidFill>
              </a:rPr>
              <a:t>Đk</a:t>
            </a:r>
            <a:r>
              <a:rPr lang="en-US" sz="8600" u="sng" dirty="0" smtClean="0">
                <a:solidFill>
                  <a:srgbClr val="FFFF00"/>
                </a:solidFill>
              </a:rPr>
              <a:t>:</a:t>
            </a:r>
            <a:r>
              <a:rPr lang="en-US" sz="8600" dirty="0">
                <a:solidFill>
                  <a:schemeClr val="bg1"/>
                </a:solidFill>
              </a:rPr>
              <a:t> </a:t>
            </a:r>
            <a:r>
              <a:rPr lang="vi-VN" sz="8600" dirty="0" smtClean="0">
                <a:solidFill>
                  <a:schemeClr val="bg1"/>
                </a:solidFill>
              </a:rPr>
              <a:t>Lạy </a:t>
            </a:r>
            <a:r>
              <a:rPr lang="vi-VN" sz="8600" dirty="0">
                <a:solidFill>
                  <a:schemeClr val="bg1"/>
                </a:solidFill>
              </a:rPr>
              <a:t>Chúa, </a:t>
            </a:r>
            <a:r>
              <a:rPr lang="vi-VN" sz="8600" dirty="0" smtClean="0">
                <a:solidFill>
                  <a:schemeClr val="bg1"/>
                </a:solidFill>
              </a:rPr>
              <a:t>xin </a:t>
            </a:r>
            <a:r>
              <a:rPr lang="vi-VN" sz="8600" dirty="0">
                <a:solidFill>
                  <a:schemeClr val="bg1"/>
                </a:solidFill>
              </a:rPr>
              <a:t>dạy con lối bước của Ngài.</a:t>
            </a:r>
            <a:endParaRPr lang="en-US" sz="8600" dirty="0">
              <a:solidFill>
                <a:schemeClr val="bg1"/>
              </a:solidFill>
            </a:endParaRPr>
          </a:p>
        </p:txBody>
      </p:sp>
    </p:spTree>
    <p:extLst>
      <p:ext uri="{BB962C8B-B14F-4D97-AF65-F5344CB8AC3E}">
        <p14:creationId xmlns:p14="http://schemas.microsoft.com/office/powerpoint/2010/main" val="2440614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smtClean="0">
                <a:solidFill>
                  <a:srgbClr val="FFFF00"/>
                </a:solidFill>
              </a:rPr>
              <a:t>Tk2:</a:t>
            </a:r>
            <a:r>
              <a:rPr lang="en-US" sz="5500">
                <a:solidFill>
                  <a:schemeClr val="bg1"/>
                </a:solidFill>
              </a:rPr>
              <a:t> </a:t>
            </a:r>
            <a:r>
              <a:rPr lang="vi-VN" sz="5500">
                <a:solidFill>
                  <a:schemeClr val="bg1"/>
                </a:solidFill>
              </a:rPr>
              <a:t>Xin dủ lòng thương nhớ tình nghĩa cũ. Ngài đã ban qua muôn thuở muôn đời. Tội tình của tuổi thơ Chúa đừng ghi tâm, mà xin luôn nhớ con vì ân nghĩa Ngài.</a:t>
            </a:r>
            <a:endParaRPr lang="en-US" sz="5500">
              <a:solidFill>
                <a:schemeClr val="bg1"/>
              </a:solidFill>
            </a:endParaRPr>
          </a:p>
        </p:txBody>
      </p:sp>
    </p:spTree>
    <p:extLst>
      <p:ext uri="{BB962C8B-B14F-4D97-AF65-F5344CB8AC3E}">
        <p14:creationId xmlns:p14="http://schemas.microsoft.com/office/powerpoint/2010/main" val="1888596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600" u="sng" dirty="0" err="1" smtClean="0">
                <a:solidFill>
                  <a:srgbClr val="FFFF00"/>
                </a:solidFill>
              </a:rPr>
              <a:t>Đk</a:t>
            </a:r>
            <a:r>
              <a:rPr lang="en-US" sz="8600" u="sng" dirty="0" smtClean="0">
                <a:solidFill>
                  <a:srgbClr val="FFFF00"/>
                </a:solidFill>
              </a:rPr>
              <a:t>:</a:t>
            </a:r>
            <a:r>
              <a:rPr lang="en-US" sz="8600" dirty="0">
                <a:solidFill>
                  <a:schemeClr val="bg1"/>
                </a:solidFill>
              </a:rPr>
              <a:t> </a:t>
            </a:r>
            <a:r>
              <a:rPr lang="vi-VN" sz="8600" dirty="0" smtClean="0">
                <a:solidFill>
                  <a:schemeClr val="bg1"/>
                </a:solidFill>
              </a:rPr>
              <a:t>Lạy </a:t>
            </a:r>
            <a:r>
              <a:rPr lang="vi-VN" sz="8600" dirty="0">
                <a:solidFill>
                  <a:schemeClr val="bg1"/>
                </a:solidFill>
              </a:rPr>
              <a:t>Chúa, </a:t>
            </a:r>
            <a:r>
              <a:rPr lang="vi-VN" sz="8600" dirty="0" smtClean="0">
                <a:solidFill>
                  <a:schemeClr val="bg1"/>
                </a:solidFill>
              </a:rPr>
              <a:t>xin </a:t>
            </a:r>
            <a:r>
              <a:rPr lang="vi-VN" sz="8600" dirty="0">
                <a:solidFill>
                  <a:schemeClr val="bg1"/>
                </a:solidFill>
              </a:rPr>
              <a:t>dạy con lối bước của Ngài.</a:t>
            </a:r>
            <a:endParaRPr lang="en-US" sz="8600" dirty="0">
              <a:solidFill>
                <a:schemeClr val="bg1"/>
              </a:solidFill>
            </a:endParaRPr>
          </a:p>
        </p:txBody>
      </p:sp>
    </p:spTree>
    <p:extLst>
      <p:ext uri="{BB962C8B-B14F-4D97-AF65-F5344CB8AC3E}">
        <p14:creationId xmlns:p14="http://schemas.microsoft.com/office/powerpoint/2010/main" val="1310707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smtClean="0">
                <a:solidFill>
                  <a:srgbClr val="FFFF00"/>
                </a:solidFill>
              </a:rPr>
              <a:t>Tk3:</a:t>
            </a:r>
            <a:r>
              <a:rPr lang="en-US" sz="5500" smtClean="0">
                <a:solidFill>
                  <a:schemeClr val="bg1"/>
                </a:solidFill>
              </a:rPr>
              <a:t> </a:t>
            </a:r>
            <a:r>
              <a:rPr lang="vi-VN" sz="5500">
                <a:solidFill>
                  <a:schemeClr val="bg1"/>
                </a:solidFill>
              </a:rPr>
              <a:t>Xin chỉ đường cho những kẻ lỡ bước, vì Chúa đây luôn nhân ái chân thực. Dìu kẻ nghèo hèn theo lối đường công minh, dạy con luôn vững tâm tìm theo lối Ngài.</a:t>
            </a:r>
            <a:endParaRPr lang="en-US" sz="5500">
              <a:solidFill>
                <a:schemeClr val="bg1"/>
              </a:solidFill>
            </a:endParaRPr>
          </a:p>
        </p:txBody>
      </p:sp>
    </p:spTree>
    <p:extLst>
      <p:ext uri="{BB962C8B-B14F-4D97-AF65-F5344CB8AC3E}">
        <p14:creationId xmlns:p14="http://schemas.microsoft.com/office/powerpoint/2010/main" val="1632185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600" u="sng" dirty="0" err="1" smtClean="0">
                <a:solidFill>
                  <a:srgbClr val="FFFF00"/>
                </a:solidFill>
              </a:rPr>
              <a:t>Đk</a:t>
            </a:r>
            <a:r>
              <a:rPr lang="en-US" sz="8600" u="sng" dirty="0" smtClean="0">
                <a:solidFill>
                  <a:srgbClr val="FFFF00"/>
                </a:solidFill>
              </a:rPr>
              <a:t>:</a:t>
            </a:r>
            <a:r>
              <a:rPr lang="en-US" sz="8600" dirty="0">
                <a:solidFill>
                  <a:schemeClr val="bg1"/>
                </a:solidFill>
              </a:rPr>
              <a:t> </a:t>
            </a:r>
            <a:r>
              <a:rPr lang="vi-VN" sz="8600" dirty="0" smtClean="0">
                <a:solidFill>
                  <a:schemeClr val="bg1"/>
                </a:solidFill>
              </a:rPr>
              <a:t>Lạy </a:t>
            </a:r>
            <a:r>
              <a:rPr lang="vi-VN" sz="8600" dirty="0">
                <a:solidFill>
                  <a:schemeClr val="bg1"/>
                </a:solidFill>
              </a:rPr>
              <a:t>Chúa, </a:t>
            </a:r>
            <a:r>
              <a:rPr lang="vi-VN" sz="8600" dirty="0" smtClean="0">
                <a:solidFill>
                  <a:schemeClr val="bg1"/>
                </a:solidFill>
              </a:rPr>
              <a:t>xin </a:t>
            </a:r>
            <a:r>
              <a:rPr lang="vi-VN" sz="8600" dirty="0">
                <a:solidFill>
                  <a:schemeClr val="bg1"/>
                </a:solidFill>
              </a:rPr>
              <a:t>dạy con lối bước của Ngài.</a:t>
            </a:r>
            <a:endParaRPr lang="en-US" sz="8600" dirty="0">
              <a:solidFill>
                <a:schemeClr val="bg1"/>
              </a:solidFill>
            </a:endParaRPr>
          </a:p>
        </p:txBody>
      </p:sp>
    </p:spTree>
    <p:extLst>
      <p:ext uri="{BB962C8B-B14F-4D97-AF65-F5344CB8AC3E}">
        <p14:creationId xmlns:p14="http://schemas.microsoft.com/office/powerpoint/2010/main" val="530220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Bộ mặt thế gian này đang biến đi</a:t>
            </a:r>
            <a:r>
              <a:rPr lang="vi-VN" sz="3200" smtClean="0">
                <a:solidFill>
                  <a:prstClr val="black"/>
                </a:solidFill>
              </a:rPr>
              <a:t>.</a:t>
            </a:r>
            <a:endParaRPr lang="vi-VN" sz="3200">
              <a:solidFill>
                <a:prstClr val="black"/>
              </a:solidFill>
            </a:endParaRP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2320407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600" u="sng" dirty="0" err="1" smtClean="0">
                <a:solidFill>
                  <a:srgbClr val="FFFF00"/>
                </a:solidFill>
              </a:rPr>
              <a:t>Đk</a:t>
            </a:r>
            <a:r>
              <a:rPr lang="en-US" sz="8600" u="sng" dirty="0" smtClean="0">
                <a:solidFill>
                  <a:srgbClr val="FFFF00"/>
                </a:solidFill>
              </a:rPr>
              <a:t>:</a:t>
            </a:r>
            <a:r>
              <a:rPr lang="en-US" sz="8600" dirty="0">
                <a:solidFill>
                  <a:schemeClr val="bg1"/>
                </a:solidFill>
              </a:rPr>
              <a:t> </a:t>
            </a:r>
            <a:r>
              <a:rPr lang="vi-VN" sz="8600" dirty="0" smtClean="0">
                <a:solidFill>
                  <a:schemeClr val="bg1"/>
                </a:solidFill>
              </a:rPr>
              <a:t>Lạy </a:t>
            </a:r>
            <a:r>
              <a:rPr lang="vi-VN" sz="8600" dirty="0">
                <a:solidFill>
                  <a:schemeClr val="bg1"/>
                </a:solidFill>
              </a:rPr>
              <a:t>Chúa, </a:t>
            </a:r>
            <a:r>
              <a:rPr lang="vi-VN" sz="8600" dirty="0" smtClean="0">
                <a:solidFill>
                  <a:schemeClr val="bg1"/>
                </a:solidFill>
              </a:rPr>
              <a:t>xin </a:t>
            </a:r>
            <a:r>
              <a:rPr lang="vi-VN" sz="8600" dirty="0">
                <a:solidFill>
                  <a:schemeClr val="bg1"/>
                </a:solidFill>
              </a:rPr>
              <a:t>dạy con lối bước của Ngài.</a:t>
            </a:r>
            <a:endParaRPr lang="en-US" sz="8600" dirty="0">
              <a:solidFill>
                <a:schemeClr val="bg1"/>
              </a:solidFill>
            </a:endParaRPr>
          </a:p>
        </p:txBody>
      </p:sp>
    </p:spTree>
    <p:extLst>
      <p:ext uri="{BB962C8B-B14F-4D97-AF65-F5344CB8AC3E}">
        <p14:creationId xmlns:p14="http://schemas.microsoft.com/office/powerpoint/2010/main" val="3191374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581400"/>
          </a:xfrm>
        </p:spPr>
        <p:txBody>
          <a:bodyPr>
            <a:noAutofit/>
          </a:bodyPr>
          <a:lstStyle/>
          <a:p>
            <a:pPr algn="just"/>
            <a:r>
              <a:rPr lang="vi-VN" sz="8000" dirty="0">
                <a:solidFill>
                  <a:schemeClr val="bg1"/>
                </a:solidFill>
              </a:rPr>
              <a:t>Nước Thiên Chúa đã gần đến, hãy tin vào Tin Mừng.</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u="sng" dirty="0" smtClean="0">
                <a:solidFill>
                  <a:srgbClr val="FFFF00"/>
                </a:solidFill>
              </a:rPr>
              <a:t>Alleluia</a:t>
            </a:r>
            <a:r>
              <a:rPr lang="en-US" sz="4000" dirty="0" smtClean="0">
                <a:solidFill>
                  <a:srgbClr val="FFFF00"/>
                </a:solidFill>
              </a:rPr>
              <a:t>…</a:t>
            </a:r>
            <a:endParaRPr lang="en-US" sz="4000" dirty="0">
              <a:solidFill>
                <a:srgbClr val="FFFF00"/>
              </a:solidFill>
            </a:endParaRPr>
          </a:p>
        </p:txBody>
      </p:sp>
    </p:spTree>
    <p:extLst>
      <p:ext uri="{BB962C8B-B14F-4D97-AF65-F5344CB8AC3E}">
        <p14:creationId xmlns:p14="http://schemas.microsoft.com/office/powerpoint/2010/main" val="4212766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i="1" dirty="0">
                <a:solidFill>
                  <a:srgbClr val="FFFF00"/>
                </a:solidFill>
                <a:effectLst>
                  <a:outerShdw blurRad="38100" dist="38100" dir="2700000" algn="tl">
                    <a:srgbClr val="000000">
                      <a:alpha val="43137"/>
                    </a:srgbClr>
                  </a:outerShdw>
                </a:effectLst>
                <a:latin typeface="+mj-lt"/>
                <a:cs typeface="Times New Roman" pitchFamily="18" charset="0"/>
              </a:rPr>
              <a:t>Tôi tin kính một Thiên Chúa là Cha toàn </a:t>
            </a:r>
            <a:r>
              <a:rPr lang="vi-VN" sz="6000" b="1" i="1" dirty="0" smtClean="0">
                <a:solidFill>
                  <a:srgbClr val="FFFF00"/>
                </a:solidFill>
                <a:effectLst>
                  <a:outerShdw blurRad="38100" dist="38100" dir="2700000" algn="tl">
                    <a:srgbClr val="000000">
                      <a:alpha val="43137"/>
                    </a:srgbClr>
                  </a:outerShdw>
                </a:effectLst>
                <a:latin typeface="+mj-lt"/>
                <a:cs typeface="Times New Roman" pitchFamily="18" charset="0"/>
              </a:rPr>
              <a:t>năng</a:t>
            </a:r>
            <a:r>
              <a:rPr lang="en-US" sz="6000" b="1" dirty="0">
                <a:solidFill>
                  <a:srgbClr val="FFFF00"/>
                </a:solidFill>
                <a:effectLst>
                  <a:outerShdw blurRad="38100" dist="38100" dir="2700000" algn="tl">
                    <a:srgbClr val="000000">
                      <a:alpha val="43137"/>
                    </a:srgbClr>
                  </a:outerShdw>
                </a:effectLst>
                <a:cs typeface="Times New Roman" pitchFamily="18" charset="0"/>
              </a:rPr>
              <a:t>.</a:t>
            </a:r>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10000"/>
              </a:lnSpc>
            </a:pPr>
            <a:r>
              <a:rPr lang="vi-VN" sz="56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6600" b="1" dirty="0">
                <a:solidFill>
                  <a:schemeClr val="bg1"/>
                </a:solidFill>
                <a:effectLst>
                  <a:outerShdw blurRad="38100" dist="38100" dir="2700000" algn="tl">
                    <a:srgbClr val="000000">
                      <a:alpha val="43137"/>
                    </a:srgbClr>
                  </a:outerShdw>
                </a:effectLst>
                <a:latin typeface="+mj-lt"/>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10000"/>
              </a:lnSpc>
            </a:pPr>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581400"/>
          </a:xfrm>
        </p:spPr>
        <p:txBody>
          <a:bodyPr>
            <a:noAutofit/>
          </a:bodyPr>
          <a:lstStyle/>
          <a:p>
            <a:pPr algn="just"/>
            <a:r>
              <a:rPr lang="vi-VN" sz="8000" dirty="0">
                <a:solidFill>
                  <a:schemeClr val="bg1"/>
                </a:solidFill>
              </a:rPr>
              <a:t>Nước Thiên Chúa đã gần đến, hãy tin vào Tin Mừng.</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u="sng" dirty="0" smtClean="0">
                <a:solidFill>
                  <a:srgbClr val="FFFF00"/>
                </a:solidFill>
              </a:rPr>
              <a:t>Alleluia</a:t>
            </a:r>
            <a:r>
              <a:rPr lang="en-US" sz="4000" dirty="0" smtClean="0">
                <a:solidFill>
                  <a:srgbClr val="FFFF00"/>
                </a:solidFill>
              </a:rPr>
              <a:t>…</a:t>
            </a:r>
            <a:endParaRPr lang="en-US" sz="4000" dirty="0">
              <a:solidFill>
                <a:srgbClr val="FFFF00"/>
              </a:solidFill>
            </a:endParaRPr>
          </a:p>
        </p:txBody>
      </p:sp>
    </p:spTree>
    <p:extLst>
      <p:ext uri="{BB962C8B-B14F-4D97-AF65-F5344CB8AC3E}">
        <p14:creationId xmlns:p14="http://schemas.microsoft.com/office/powerpoint/2010/main" val="3789124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5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lnSpc>
                <a:spcPct val="110000"/>
              </a:lnSpc>
            </a:pPr>
            <a:r>
              <a:rPr lang="vi-VN" sz="50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lnSpc>
                <a:spcPct val="110000"/>
              </a:lnSpc>
            </a:pPr>
            <a:r>
              <a:rPr lang="vi-VN" sz="5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10000"/>
              </a:lnSpc>
            </a:pPr>
            <a:r>
              <a:rPr lang="vi-VN" sz="5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lnSpc>
                <a:spcPct val="110000"/>
              </a:lnSpc>
            </a:pP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54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54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2985433"/>
          </a:xfrm>
          <a:prstGeom prst="rect">
            <a:avLst/>
          </a:prstGeom>
        </p:spPr>
        <p:txBody>
          <a:bodyPr wrap="square">
            <a:spAutoFit/>
          </a:bodyPr>
          <a:lstStyle/>
          <a:p>
            <a:pPr algn="ctr"/>
            <a:r>
              <a:rPr lang="en-US" sz="2400" smtClean="0"/>
              <a:t>Chúa Nhật III Thường Niên</a:t>
            </a:r>
          </a:p>
          <a:p>
            <a:pPr algn="ctr"/>
            <a:r>
              <a:rPr lang="en-US" sz="2400" smtClean="0"/>
              <a:t>Năm B</a:t>
            </a:r>
          </a:p>
          <a:p>
            <a:r>
              <a:rPr lang="vi-VN" sz="2800"/>
              <a:t>Anh chị em thân mến, ăn năn sám hối và tin vào Tin mừng là những việc mà người Kitô hữu chúng ta phải thực hiện suốt đời. Chúng ta hãy sốt sắng xin Chúa giúp chúng ta.</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815882"/>
          </a:xfrm>
          <a:prstGeom prst="rect">
            <a:avLst/>
          </a:prstGeom>
        </p:spPr>
        <p:txBody>
          <a:bodyPr wrap="square">
            <a:spAutoFit/>
          </a:bodyPr>
          <a:lstStyle/>
          <a:p>
            <a:pPr algn="ctr"/>
            <a:r>
              <a:rPr lang="en-US" sz="4000" b="1" dirty="0" smtClean="0">
                <a:solidFill>
                  <a:srgbClr val="FFFF00"/>
                </a:solidFill>
              </a:rPr>
              <a:t> </a:t>
            </a:r>
            <a:r>
              <a:rPr lang="en-US" sz="7200" b="1" dirty="0" smtClean="0">
                <a:solidFill>
                  <a:srgbClr val="FFFF00"/>
                </a:solidFill>
                <a:effectLst>
                  <a:outerShdw blurRad="38100" dist="38100" dir="2700000" algn="tl">
                    <a:srgbClr val="000000">
                      <a:alpha val="43137"/>
                    </a:srgbClr>
                  </a:outerShdw>
                </a:effectLst>
              </a:rPr>
              <a:t>DÂNG</a:t>
            </a:r>
          </a:p>
          <a:p>
            <a:pPr algn="ctr"/>
            <a:r>
              <a:rPr lang="en-US" sz="4000" b="1" i="1" dirty="0" err="1" smtClean="0">
                <a:solidFill>
                  <a:schemeClr val="bg1"/>
                </a:solidFill>
              </a:rPr>
              <a:t>Nguyễn</a:t>
            </a:r>
            <a:r>
              <a:rPr lang="en-US" sz="4000" b="1" i="1" dirty="0" smtClean="0">
                <a:solidFill>
                  <a:schemeClr val="bg1"/>
                </a:solidFill>
              </a:rPr>
              <a:t> </a:t>
            </a:r>
            <a:r>
              <a:rPr lang="en-US" sz="4000" b="1" i="1" dirty="0" err="1" smtClean="0">
                <a:solidFill>
                  <a:schemeClr val="bg1"/>
                </a:solidFill>
              </a:rPr>
              <a:t>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smtClean="0">
                <a:solidFill>
                  <a:srgbClr val="FFFF00"/>
                </a:solidFill>
                <a:effectLst>
                  <a:outerShdw blurRad="38100" dist="38100" dir="2700000" algn="tl">
                    <a:srgbClr val="000000">
                      <a:alpha val="43137"/>
                    </a:srgbClr>
                  </a:outerShdw>
                </a:effectLst>
              </a:rPr>
              <a:t>Tk1:</a:t>
            </a:r>
            <a:r>
              <a:rPr lang="en-US" sz="4600" b="1" dirty="0">
                <a:solidFill>
                  <a:schemeClr val="bg1"/>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Nguyện dâng Chúa lễ tình yêu chân thành, này tấm bánh đây rượu nho thơm ngát. Nguyện dâng Chúa đôi bàn tay con hiến, Chúa thương chấp nhận ban phước lành tháng năm.</a:t>
            </a:r>
            <a:endParaRPr lang="en-US" sz="4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smtClean="0">
                <a:solidFill>
                  <a:srgbClr val="FFFF00"/>
                </a:solidFill>
                <a:effectLst>
                  <a:outerShdw blurRad="38100" dist="38100" dir="2700000" algn="tl">
                    <a:srgbClr val="000000">
                      <a:alpha val="43137"/>
                    </a:srgbClr>
                  </a:outerShdw>
                </a:effectLst>
              </a:rPr>
              <a:t>Đk</a:t>
            </a:r>
            <a:r>
              <a:rPr lang="en-US" sz="4800" b="1" u="sng" dirty="0" smtClean="0">
                <a:solidFill>
                  <a:srgbClr val="FFFF00"/>
                </a:solidFill>
                <a:effectLst>
                  <a:outerShdw blurRad="38100" dist="38100" dir="2700000" algn="tl">
                    <a:srgbClr val="000000">
                      <a:alpha val="43137"/>
                    </a:srgbClr>
                  </a:outerShdw>
                </a:effectLst>
              </a:rPr>
              <a:t>:</a:t>
            </a:r>
            <a:r>
              <a:rPr lang="en-US" sz="4800" b="1" dirty="0" smtClean="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Nguyện dâng Chúa tâm tình con thiết tha, xin Cha thương ủ ấp trái tim hồng. Nguyện dâng Chúa bánh rượu thơm trắng trong, xin trung kiên mến yêu Ngài hết lòng.</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882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Tk2:</a:t>
            </a:r>
            <a:r>
              <a:rPr lang="en-US" sz="4800" b="1" dirty="0">
                <a:solidFill>
                  <a:srgbClr val="FFFF00"/>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Đoàn con cái đã về đây chung lời, hợp dâng Chúa tâm hồn và thân xác. Nguyện mãi mãi suốt đời yêu nhau hơn, Chúa thương kết hiệp muôn tấm lòng chúng con.</a:t>
            </a:r>
          </a:p>
        </p:txBody>
      </p:sp>
    </p:spTree>
    <p:extLst>
      <p:ext uri="{BB962C8B-B14F-4D97-AF65-F5344CB8AC3E}">
        <p14:creationId xmlns:p14="http://schemas.microsoft.com/office/powerpoint/2010/main" val="2199709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smtClean="0">
                <a:solidFill>
                  <a:srgbClr val="FFFF00"/>
                </a:solidFill>
                <a:effectLst>
                  <a:outerShdw blurRad="38100" dist="38100" dir="2700000" algn="tl">
                    <a:srgbClr val="000000">
                      <a:alpha val="43137"/>
                    </a:srgbClr>
                  </a:outerShdw>
                </a:effectLst>
              </a:rPr>
              <a:t>Đk</a:t>
            </a:r>
            <a:r>
              <a:rPr lang="en-US" sz="4800" b="1" u="sng" dirty="0" smtClean="0">
                <a:solidFill>
                  <a:srgbClr val="FFFF00"/>
                </a:solidFill>
                <a:effectLst>
                  <a:outerShdw blurRad="38100" dist="38100" dir="2700000" algn="tl">
                    <a:srgbClr val="000000">
                      <a:alpha val="43137"/>
                    </a:srgbClr>
                  </a:outerShdw>
                </a:effectLst>
              </a:rPr>
              <a:t>:</a:t>
            </a:r>
            <a:r>
              <a:rPr lang="en-US" sz="4800" b="1" dirty="0" smtClean="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Nguyện dâng Chúa tâm tình con thiết tha, xin Cha thương ủ ấp trái tim hồng. Nguyện dâng Chúa bánh rượu thơm trắng trong, xin trung kiên mến yêu Ngài hết lòng.</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0828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FF00"/>
                </a:solidFill>
                <a:effectLst>
                  <a:outerShdw blurRad="38100" dist="38100" dir="2700000" algn="tl">
                    <a:srgbClr val="000000">
                      <a:alpha val="43137"/>
                    </a:srgbClr>
                  </a:outerShdw>
                </a:effectLst>
              </a:rPr>
              <a:t>Tk3:</a:t>
            </a:r>
            <a:r>
              <a:rPr lang="en-US" sz="4800" b="1" dirty="0" smtClean="0">
                <a:solidFill>
                  <a:srgbClr val="FFFF00"/>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Nguyện xin Chúa cho ngưởi xin lễ này, mọi ơn thánh dư đầy muôn vinh phúc. Ngài thương đoái linh hồn người đã mất, chóng về Thiên Đàng hưởng phúc lành Chúa ban.</a:t>
            </a:r>
          </a:p>
        </p:txBody>
      </p:sp>
    </p:spTree>
    <p:extLst>
      <p:ext uri="{BB962C8B-B14F-4D97-AF65-F5344CB8AC3E}">
        <p14:creationId xmlns:p14="http://schemas.microsoft.com/office/powerpoint/2010/main" val="14854901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smtClean="0">
                <a:solidFill>
                  <a:srgbClr val="FFFF00"/>
                </a:solidFill>
                <a:effectLst>
                  <a:outerShdw blurRad="38100" dist="38100" dir="2700000" algn="tl">
                    <a:srgbClr val="000000">
                      <a:alpha val="43137"/>
                    </a:srgbClr>
                  </a:outerShdw>
                </a:effectLst>
              </a:rPr>
              <a:t>Đk</a:t>
            </a:r>
            <a:r>
              <a:rPr lang="en-US" sz="4800" b="1" u="sng" dirty="0" smtClean="0">
                <a:solidFill>
                  <a:srgbClr val="FFFF00"/>
                </a:solidFill>
                <a:effectLst>
                  <a:outerShdw blurRad="38100" dist="38100" dir="2700000" algn="tl">
                    <a:srgbClr val="000000">
                      <a:alpha val="43137"/>
                    </a:srgbClr>
                  </a:outerShdw>
                </a:effectLst>
              </a:rPr>
              <a:t>:</a:t>
            </a:r>
            <a:r>
              <a:rPr lang="en-US" sz="4800" b="1" dirty="0" smtClean="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Nguyện dâng Chúa tâm tình con thiết tha, xin Cha thương ủ ấp trái tim hồng. Nguyện dâng Chúa bánh rượu thơm trắng trong, xin trung kiên mến yêu Ngài hết lòng.</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5130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535476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20000"/>
              </a:lnSpc>
            </a:pPr>
            <a:r>
              <a:rPr lang="en-US" sz="6000" b="1" dirty="0">
                <a:solidFill>
                  <a:srgbClr val="FFFF00"/>
                </a:solidFill>
                <a:effectLst>
                  <a:outerShdw blurRad="38100" dist="38100" dir="2700000" algn="tl">
                    <a:srgbClr val="000000">
                      <a:alpha val="43137"/>
                    </a:srgbClr>
                  </a:outerShdw>
                </a:effectLst>
                <a:latin typeface="+mj-lt"/>
              </a:rPr>
              <a:t>Ca </a:t>
            </a:r>
            <a:r>
              <a:rPr lang="en-US" sz="6000" b="1" dirty="0" err="1">
                <a:solidFill>
                  <a:srgbClr val="FFFF00"/>
                </a:solidFill>
                <a:effectLst>
                  <a:outerShdw blurRad="38100" dist="38100" dir="2700000" algn="tl">
                    <a:srgbClr val="000000">
                      <a:alpha val="43137"/>
                    </a:srgbClr>
                  </a:outerShdw>
                </a:effectLst>
                <a:latin typeface="+mj-lt"/>
              </a:rPr>
              <a:t>Nguyện</a:t>
            </a:r>
            <a:r>
              <a:rPr lang="en-US" sz="6000" b="1" dirty="0">
                <a:solidFill>
                  <a:srgbClr val="FFFF00"/>
                </a:solidFill>
                <a:effectLst>
                  <a:outerShdw blurRad="38100" dist="38100" dir="2700000" algn="tl">
                    <a:srgbClr val="000000">
                      <a:alpha val="43137"/>
                    </a:srgbClr>
                  </a:outerShdw>
                </a:effectLst>
                <a:latin typeface="+mj-lt"/>
              </a:rPr>
              <a:t> </a:t>
            </a:r>
            <a:r>
              <a:rPr lang="en-US" sz="6000" b="1" dirty="0" err="1">
                <a:solidFill>
                  <a:srgbClr val="FFFF00"/>
                </a:solidFill>
                <a:effectLst>
                  <a:outerShdw blurRad="38100" dist="38100" dir="2700000" algn="tl">
                    <a:srgbClr val="000000">
                      <a:alpha val="43137"/>
                    </a:srgbClr>
                  </a:outerShdw>
                </a:effectLst>
                <a:latin typeface="+mj-lt"/>
              </a:rPr>
              <a:t>Hiệp</a:t>
            </a:r>
            <a:r>
              <a:rPr lang="en-US" sz="6000" b="1" dirty="0">
                <a:solidFill>
                  <a:srgbClr val="FFFF00"/>
                </a:solidFill>
                <a:effectLst>
                  <a:outerShdw blurRad="38100" dist="38100" dir="2700000" algn="tl">
                    <a:srgbClr val="000000">
                      <a:alpha val="43137"/>
                    </a:srgbClr>
                  </a:outerShdw>
                </a:effectLst>
                <a:latin typeface="+mj-lt"/>
              </a:rPr>
              <a:t> </a:t>
            </a:r>
            <a:r>
              <a:rPr lang="en-US" sz="6000" b="1" dirty="0" err="1">
                <a:solidFill>
                  <a:srgbClr val="FFFF00"/>
                </a:solidFill>
                <a:effectLst>
                  <a:outerShdw blurRad="38100" dist="38100" dir="2700000" algn="tl">
                    <a:srgbClr val="000000">
                      <a:alpha val="43137"/>
                    </a:srgbClr>
                  </a:outerShdw>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5600" b="1" dirty="0" smtClean="0">
                <a:solidFill>
                  <a:srgbClr val="FFFF00"/>
                </a:solidFill>
                <a:effectLst>
                  <a:outerShdw blurRad="38100" dist="38100" dir="2700000" algn="tl">
                    <a:srgbClr val="000000">
                      <a:alpha val="43137"/>
                    </a:srgbClr>
                  </a:outerShdw>
                </a:effectLst>
              </a:rPr>
              <a:t>CHỨNG NHÂN TÌNH YÊU</a:t>
            </a:r>
            <a:r>
              <a:rPr lang="en-US" sz="7200" dirty="0" smtClean="0">
                <a:solidFill>
                  <a:srgbClr val="FFFF00"/>
                </a:solidFill>
              </a:rPr>
              <a:t/>
            </a:r>
            <a:br>
              <a:rPr lang="en-US" sz="7200" dirty="0" smtClean="0">
                <a:solidFill>
                  <a:srgbClr val="FFFF00"/>
                </a:solidFill>
              </a:rPr>
            </a:br>
            <a:r>
              <a:rPr lang="en-US" b="1" i="1" dirty="0" smtClean="0">
                <a:solidFill>
                  <a:schemeClr val="bg1"/>
                </a:solidFill>
                <a:effectLst>
                  <a:outerShdw blurRad="38100" dist="38100" dir="2700000" algn="tl">
                    <a:srgbClr val="000000">
                      <a:alpha val="43137"/>
                    </a:srgbClr>
                  </a:outerShdw>
                </a:effectLst>
              </a:rPr>
              <a:t>Lm. </a:t>
            </a:r>
            <a:r>
              <a:rPr lang="en-US" b="1" i="1" dirty="0" err="1" smtClean="0">
                <a:solidFill>
                  <a:schemeClr val="bg1"/>
                </a:solidFill>
                <a:effectLst>
                  <a:outerShdw blurRad="38100" dist="38100" dir="2700000" algn="tl">
                    <a:srgbClr val="000000">
                      <a:alpha val="43137"/>
                    </a:srgbClr>
                  </a:outerShdw>
                </a:effectLst>
              </a:rPr>
              <a:t>Nguyễn</a:t>
            </a:r>
            <a:r>
              <a:rPr lang="en-US" b="1" i="1" dirty="0" smtClean="0">
                <a:solidFill>
                  <a:schemeClr val="bg1"/>
                </a:solidFill>
                <a:effectLst>
                  <a:outerShdw blurRad="38100" dist="38100" dir="2700000" algn="tl">
                    <a:srgbClr val="000000">
                      <a:alpha val="43137"/>
                    </a:srgbClr>
                  </a:outerShdw>
                </a:effectLst>
              </a:rPr>
              <a:t> </a:t>
            </a:r>
            <a:r>
              <a:rPr lang="en-US" b="1" i="1" dirty="0" err="1" smtClean="0">
                <a:solidFill>
                  <a:schemeClr val="bg1"/>
                </a:solidFill>
                <a:effectLst>
                  <a:outerShdw blurRad="38100" dist="38100" dir="2700000" algn="tl">
                    <a:srgbClr val="000000">
                      <a:alpha val="43137"/>
                    </a:srgbClr>
                  </a:outerShdw>
                </a:effectLst>
              </a:rPr>
              <a:t>Duy</a:t>
            </a:r>
            <a:endParaRPr lang="en-US"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8784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b="1" u="sng" dirty="0">
                <a:solidFill>
                  <a:srgbClr val="FFFF00"/>
                </a:solidFill>
                <a:effectLst>
                  <a:outerShdw blurRad="38100" dist="38100" dir="2700000" algn="tl">
                    <a:srgbClr val="000000">
                      <a:alpha val="43137"/>
                    </a:srgbClr>
                  </a:outerShdw>
                </a:effectLst>
              </a:rPr>
              <a:t>Tk</a:t>
            </a:r>
            <a:r>
              <a:rPr lang="en-US" sz="3200" b="1" u="sng" dirty="0">
                <a:solidFill>
                  <a:srgbClr val="FFFF00"/>
                </a:solidFill>
                <a:effectLst>
                  <a:outerShdw blurRad="38100" dist="38100" dir="2700000" algn="tl">
                    <a:srgbClr val="000000">
                      <a:alpha val="43137"/>
                    </a:srgbClr>
                  </a:outerShdw>
                </a:effectLst>
              </a:rPr>
              <a:t>1</a:t>
            </a:r>
            <a:r>
              <a:rPr lang="en-US" sz="4200" b="1" u="sng" dirty="0">
                <a:solidFill>
                  <a:srgbClr val="FFFF00"/>
                </a:solidFill>
                <a:effectLst>
                  <a:outerShdw blurRad="38100" dist="38100" dir="2700000" algn="tl">
                    <a:srgbClr val="000000">
                      <a:alpha val="43137"/>
                    </a:srgbClr>
                  </a:outerShdw>
                </a:effectLst>
              </a:rPr>
              <a:t>:</a:t>
            </a:r>
            <a:r>
              <a:rPr lang="en-US" sz="4200" b="1" dirty="0">
                <a:solidFill>
                  <a:srgbClr val="FFFF00"/>
                </a:solidFill>
                <a:effectLst>
                  <a:outerShdw blurRad="38100" dist="38100" dir="2700000" algn="tl">
                    <a:srgbClr val="000000">
                      <a:alpha val="43137"/>
                    </a:srgbClr>
                  </a:outerShdw>
                </a:effectLst>
              </a:rPr>
              <a:t> </a:t>
            </a:r>
            <a:r>
              <a:rPr lang="vi-VN" sz="4200" b="1" dirty="0">
                <a:solidFill>
                  <a:schemeClr val="bg1"/>
                </a:solidFill>
                <a:effectLst>
                  <a:outerShdw blurRad="38100" dist="38100" dir="2700000" algn="tl">
                    <a:srgbClr val="000000">
                      <a:alpha val="43137"/>
                    </a:srgbClr>
                  </a:outerShdw>
                </a:effectLst>
              </a:rPr>
              <a:t>Khi con nghe tiếng kêu mời gọi con đi gieo niềm tin mới. Con nay như thấy ngỡ ngàng vì Chúa đã đoái thương chọn con. Rồi một ngày Thánh Thần Chúa đã đến thánh hiến con cho Ngài. Sai con đi khắp mọi nơi rắc gieo tin vui cho muôn người.</a:t>
            </a:r>
          </a:p>
        </p:txBody>
      </p:sp>
    </p:spTree>
    <p:extLst>
      <p:ext uri="{BB962C8B-B14F-4D97-AF65-F5344CB8AC3E}">
        <p14:creationId xmlns:p14="http://schemas.microsoft.com/office/powerpoint/2010/main" val="1578740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err="1" smtClean="0">
                <a:solidFill>
                  <a:srgbClr val="FFFF00"/>
                </a:solidFill>
                <a:effectLst>
                  <a:outerShdw blurRad="38100" dist="38100" dir="2700000" algn="tl">
                    <a:srgbClr val="000000">
                      <a:alpha val="43137"/>
                    </a:srgbClr>
                  </a:outerShdw>
                </a:effectLst>
              </a:rPr>
              <a:t>Đk</a:t>
            </a:r>
            <a:r>
              <a:rPr lang="en-US" sz="4600" b="1" u="sng" dirty="0" smtClean="0">
                <a:solidFill>
                  <a:srgbClr val="FFFF00"/>
                </a:solidFill>
                <a:effectLst>
                  <a:outerShdw blurRad="38100" dist="38100" dir="2700000" algn="tl">
                    <a:srgbClr val="000000">
                      <a:alpha val="43137"/>
                    </a:srgbClr>
                  </a:outerShdw>
                </a:effectLst>
              </a:rPr>
              <a:t>:</a:t>
            </a:r>
            <a:r>
              <a:rPr lang="en-US" sz="4600" b="1" dirty="0">
                <a:solidFill>
                  <a:schemeClr val="bg1"/>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Này đây Chúa ơi con hiến dâng cho Ngài niềm tin tâm tư cùng trái tim nồng cháy. Từ đây hăng say theo bước chân của Ngài trung kiên làm chứng nhân Nước Trời thắp lên hạnh phúc cho muôn người.</a:t>
            </a:r>
            <a:endParaRPr lang="en-US" sz="4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877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20000"/>
              </a:lnSpc>
            </a:pPr>
            <a:r>
              <a:rPr lang="en-US" sz="6000" b="1" dirty="0" smtClean="0">
                <a:solidFill>
                  <a:srgbClr val="FFFF00"/>
                </a:solidFill>
                <a:latin typeface="+mj-lt"/>
              </a:rPr>
              <a:t>Ca </a:t>
            </a:r>
            <a:r>
              <a:rPr lang="en-US" sz="6000" b="1" dirty="0" err="1">
                <a:solidFill>
                  <a:srgbClr val="FFFF00"/>
                </a:solidFill>
                <a:latin typeface="+mj-lt"/>
              </a:rPr>
              <a:t>Nhập</a:t>
            </a:r>
            <a:r>
              <a:rPr lang="en-US" sz="6000" b="1" dirty="0">
                <a:solidFill>
                  <a:srgbClr val="FFFF00"/>
                </a:solidFill>
                <a:latin typeface="+mj-lt"/>
              </a:rPr>
              <a:t> </a:t>
            </a:r>
            <a:r>
              <a:rPr lang="en-US" sz="6000" b="1" dirty="0" err="1">
                <a:solidFill>
                  <a:srgbClr val="FFFF00"/>
                </a:solidFill>
                <a:latin typeface="+mj-lt"/>
              </a:rPr>
              <a:t>Lễ</a:t>
            </a:r>
            <a:r>
              <a:rPr lang="en-US" sz="6000" b="1" dirty="0">
                <a:solidFill>
                  <a:srgbClr val="FFFF00"/>
                </a:solidFill>
                <a:latin typeface="+mj-lt"/>
              </a:rPr>
              <a:t/>
            </a:r>
            <a:br>
              <a:rPr lang="en-US" sz="6000" b="1" dirty="0">
                <a:solidFill>
                  <a:srgbClr val="FFFF00"/>
                </a:solidFill>
                <a:latin typeface="+mj-lt"/>
              </a:rPr>
            </a:br>
            <a:r>
              <a:rPr lang="en-US" sz="5400" b="1" dirty="0" smtClean="0">
                <a:solidFill>
                  <a:srgbClr val="FFFF00"/>
                </a:solidFill>
                <a:effectLst>
                  <a:outerShdw blurRad="38100" dist="38100" dir="2700000" algn="tl">
                    <a:srgbClr val="000000">
                      <a:alpha val="43137"/>
                    </a:srgbClr>
                  </a:outerShdw>
                </a:effectLst>
              </a:rPr>
              <a:t>LÊN ĐƯỜNG VỀ NHÀ CHA</a:t>
            </a:r>
            <a:r>
              <a:rPr lang="en-US" sz="6000" b="1" dirty="0" smtClean="0">
                <a:solidFill>
                  <a:srgbClr val="FFFF00"/>
                </a:solidFill>
                <a:latin typeface="UTM HelvetIns" panose="02040603050506020204" pitchFamily="18" charset="0"/>
              </a:rPr>
              <a:t/>
            </a:r>
            <a:br>
              <a:rPr lang="en-US" sz="6000" b="1" dirty="0" smtClean="0">
                <a:solidFill>
                  <a:srgbClr val="FFFF00"/>
                </a:solidFill>
                <a:latin typeface="UTM HelvetIns" panose="02040603050506020204" pitchFamily="18" charset="0"/>
              </a:rPr>
            </a:br>
            <a:r>
              <a:rPr lang="en-US" b="1" i="1" dirty="0" smtClean="0">
                <a:solidFill>
                  <a:schemeClr val="bg1"/>
                </a:solidFill>
              </a:rPr>
              <a:t>Mai </a:t>
            </a:r>
            <a:r>
              <a:rPr lang="en-US" b="1" i="1" dirty="0" err="1" smtClean="0">
                <a:solidFill>
                  <a:schemeClr val="bg1"/>
                </a:solidFill>
              </a:rPr>
              <a:t>Nguyên</a:t>
            </a:r>
            <a:r>
              <a:rPr lang="en-US" b="1" i="1" dirty="0" smtClean="0">
                <a:solidFill>
                  <a:schemeClr val="bg1"/>
                </a:solidFill>
              </a:rPr>
              <a:t> </a:t>
            </a:r>
            <a:r>
              <a:rPr lang="en-US" b="1" i="1" dirty="0" err="1" smtClean="0">
                <a:solidFill>
                  <a:schemeClr val="bg1"/>
                </a:solidFill>
              </a:rPr>
              <a:t>Vũ</a:t>
            </a:r>
            <a:endParaRPr lang="en-US" b="1" i="1" dirty="0">
              <a:solidFill>
                <a:schemeClr val="bg1"/>
              </a:solidFill>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1" u="sng" dirty="0" smtClean="0">
                <a:solidFill>
                  <a:srgbClr val="FFFF00"/>
                </a:solidFill>
                <a:effectLst>
                  <a:outerShdw blurRad="38100" dist="38100" dir="2700000" algn="tl">
                    <a:srgbClr val="000000">
                      <a:alpha val="43137"/>
                    </a:srgbClr>
                  </a:outerShdw>
                </a:effectLst>
              </a:rPr>
              <a:t>Tk</a:t>
            </a:r>
            <a:r>
              <a:rPr lang="en-US" sz="3200" b="1" u="sng" dirty="0" smtClean="0">
                <a:solidFill>
                  <a:srgbClr val="FFFF00"/>
                </a:solidFill>
                <a:effectLst>
                  <a:outerShdw blurRad="38100" dist="38100" dir="2700000" algn="tl">
                    <a:srgbClr val="000000">
                      <a:alpha val="43137"/>
                    </a:srgbClr>
                  </a:outerShdw>
                </a:effectLst>
              </a:rPr>
              <a:t>5</a:t>
            </a:r>
            <a:r>
              <a:rPr lang="en-US" sz="4200" b="1" u="sng" dirty="0" smtClean="0">
                <a:solidFill>
                  <a:srgbClr val="FFFF00"/>
                </a:solidFill>
                <a:effectLst>
                  <a:outerShdw blurRad="38100" dist="38100" dir="2700000" algn="tl">
                    <a:srgbClr val="000000">
                      <a:alpha val="43137"/>
                    </a:srgbClr>
                  </a:outerShdw>
                </a:effectLst>
              </a:rPr>
              <a:t>:</a:t>
            </a:r>
            <a:r>
              <a:rPr lang="en-US" sz="4200" b="1" dirty="0" smtClean="0">
                <a:solidFill>
                  <a:schemeClr val="bg1"/>
                </a:solidFill>
                <a:effectLst>
                  <a:outerShdw blurRad="38100" dist="38100" dir="2700000" algn="tl">
                    <a:srgbClr val="000000">
                      <a:alpha val="43137"/>
                    </a:srgbClr>
                  </a:outerShdw>
                </a:effectLst>
              </a:rPr>
              <a:t> </a:t>
            </a:r>
            <a:r>
              <a:rPr lang="vi-VN" sz="4200" b="1" dirty="0">
                <a:solidFill>
                  <a:schemeClr val="bg1"/>
                </a:solidFill>
                <a:effectLst>
                  <a:outerShdw blurRad="38100" dist="38100" dir="2700000" algn="tl">
                    <a:srgbClr val="000000">
                      <a:alpha val="43137"/>
                    </a:srgbClr>
                  </a:outerShdw>
                </a:effectLst>
              </a:rPr>
              <a:t>Xin cho con suốt một đời tình yêu cho đi là lẽ sống. Xin cho con biết trung thành hoàn tất những bước chân đẹp xinh. Nguyện một đời con tìm đến, đến với hết cả những ai chân tình. Để tình người vẫn còn xanh, ngát hương như hoa xuân trên cành.</a:t>
            </a:r>
            <a:endParaRPr lang="en-US" sz="4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61136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err="1" smtClean="0">
                <a:solidFill>
                  <a:srgbClr val="FFFF00"/>
                </a:solidFill>
                <a:effectLst>
                  <a:outerShdw blurRad="38100" dist="38100" dir="2700000" algn="tl">
                    <a:srgbClr val="000000">
                      <a:alpha val="43137"/>
                    </a:srgbClr>
                  </a:outerShdw>
                </a:effectLst>
              </a:rPr>
              <a:t>Đk</a:t>
            </a:r>
            <a:r>
              <a:rPr lang="en-US" sz="4600" b="1" u="sng" dirty="0" smtClean="0">
                <a:solidFill>
                  <a:srgbClr val="FFFF00"/>
                </a:solidFill>
                <a:effectLst>
                  <a:outerShdw blurRad="38100" dist="38100" dir="2700000" algn="tl">
                    <a:srgbClr val="000000">
                      <a:alpha val="43137"/>
                    </a:srgbClr>
                  </a:outerShdw>
                </a:effectLst>
              </a:rPr>
              <a:t>:</a:t>
            </a:r>
            <a:r>
              <a:rPr lang="en-US" sz="4600" b="1" dirty="0">
                <a:solidFill>
                  <a:schemeClr val="bg1"/>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Này đây Chúa ơi con hiến dâng cho Ngài niềm tin tâm tư cùng trái tim nồng cháy. Từ đây hăng say theo bước chân của Ngài trung kiên làm chứng nhân Nước Trời thắp lên hạnh phúc cho muôn người.</a:t>
            </a:r>
            <a:endParaRPr lang="en-US" sz="4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59088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1" u="sng" dirty="0" smtClean="0">
                <a:solidFill>
                  <a:srgbClr val="FFFF00"/>
                </a:solidFill>
                <a:effectLst>
                  <a:outerShdw blurRad="38100" dist="38100" dir="2700000" algn="tl">
                    <a:srgbClr val="000000">
                      <a:alpha val="43137"/>
                    </a:srgbClr>
                  </a:outerShdw>
                </a:effectLst>
              </a:rPr>
              <a:t>Tk</a:t>
            </a:r>
            <a:r>
              <a:rPr lang="en-US" sz="3200" b="1" u="sng" dirty="0" smtClean="0">
                <a:solidFill>
                  <a:srgbClr val="FFFF00"/>
                </a:solidFill>
                <a:effectLst>
                  <a:outerShdw blurRad="38100" dist="38100" dir="2700000" algn="tl">
                    <a:srgbClr val="000000">
                      <a:alpha val="43137"/>
                    </a:srgbClr>
                  </a:outerShdw>
                </a:effectLst>
              </a:rPr>
              <a:t>4</a:t>
            </a:r>
            <a:r>
              <a:rPr lang="en-US" sz="4200" b="1" u="sng" dirty="0" smtClean="0">
                <a:solidFill>
                  <a:srgbClr val="FFFF00"/>
                </a:solidFill>
                <a:effectLst>
                  <a:outerShdw blurRad="38100" dist="38100" dir="2700000" algn="tl">
                    <a:srgbClr val="000000">
                      <a:alpha val="43137"/>
                    </a:srgbClr>
                  </a:outerShdw>
                </a:effectLst>
              </a:rPr>
              <a:t>:</a:t>
            </a:r>
            <a:r>
              <a:rPr lang="en-US" sz="4200" b="1" dirty="0" smtClean="0">
                <a:solidFill>
                  <a:schemeClr val="bg1"/>
                </a:solidFill>
                <a:effectLst>
                  <a:outerShdw blurRad="38100" dist="38100" dir="2700000" algn="tl">
                    <a:srgbClr val="000000">
                      <a:alpha val="43137"/>
                    </a:srgbClr>
                  </a:outerShdw>
                </a:effectLst>
              </a:rPr>
              <a:t> </a:t>
            </a:r>
            <a:r>
              <a:rPr lang="vi-VN" sz="4200" b="1" dirty="0">
                <a:solidFill>
                  <a:schemeClr val="bg1"/>
                </a:solidFill>
                <a:effectLst>
                  <a:outerShdw blurRad="38100" dist="38100" dir="2700000" algn="tl">
                    <a:srgbClr val="000000">
                      <a:alpha val="43137"/>
                    </a:srgbClr>
                  </a:outerShdw>
                </a:effectLst>
              </a:rPr>
              <a:t>Trong tâm tư biết bao người ngày đêm cô đơn buồn không nói. Nhưng đâu ai đến với họ để hát tiếng hát trong niềm vui. Vì nhiều người vẫn nghèo đói, thế giới thiếu vắng bao nụ cười. Xin cho nhau những tình thương sớm mai cơn mê đã tan rồi.</a:t>
            </a:r>
            <a:endParaRPr lang="en-US" sz="4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75862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err="1" smtClean="0">
                <a:solidFill>
                  <a:srgbClr val="FFFF00"/>
                </a:solidFill>
                <a:effectLst>
                  <a:outerShdw blurRad="38100" dist="38100" dir="2700000" algn="tl">
                    <a:srgbClr val="000000">
                      <a:alpha val="43137"/>
                    </a:srgbClr>
                  </a:outerShdw>
                </a:effectLst>
              </a:rPr>
              <a:t>Đk</a:t>
            </a:r>
            <a:r>
              <a:rPr lang="en-US" sz="4600" b="1" u="sng" dirty="0" smtClean="0">
                <a:solidFill>
                  <a:srgbClr val="FFFF00"/>
                </a:solidFill>
                <a:effectLst>
                  <a:outerShdw blurRad="38100" dist="38100" dir="2700000" algn="tl">
                    <a:srgbClr val="000000">
                      <a:alpha val="43137"/>
                    </a:srgbClr>
                  </a:outerShdw>
                </a:effectLst>
              </a:rPr>
              <a:t>:</a:t>
            </a:r>
            <a:r>
              <a:rPr lang="en-US" sz="4600" b="1" dirty="0">
                <a:solidFill>
                  <a:schemeClr val="bg1"/>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Này đây Chúa ơi con hiến dâng cho Ngài niềm tin tâm tư cùng trái tim nồng cháy. Từ đây hăng say theo bước chân của Ngài trung kiên làm chứng nhân Nước Trời thắp lên hạnh phúc cho muôn người.</a:t>
            </a:r>
            <a:endParaRPr lang="en-US" sz="4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35823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rPr>
              <a:t>Ca </a:t>
            </a:r>
            <a:r>
              <a:rPr lang="en-US" sz="6000" b="1" dirty="0" err="1">
                <a:solidFill>
                  <a:srgbClr val="FFFF00"/>
                </a:solidFill>
                <a:effectLst>
                  <a:outerShdw blurRad="38100" dist="38100" dir="2700000" algn="tl">
                    <a:srgbClr val="000000">
                      <a:alpha val="43137"/>
                    </a:srgbClr>
                  </a:outerShdw>
                </a:effectLst>
                <a:latin typeface="+mj-lt"/>
              </a:rPr>
              <a:t>Kết</a:t>
            </a:r>
            <a:r>
              <a:rPr lang="en-US" sz="6000" b="1" dirty="0">
                <a:solidFill>
                  <a:srgbClr val="FFFF00"/>
                </a:solidFill>
                <a:effectLst>
                  <a:outerShdw blurRad="38100" dist="38100" dir="2700000" algn="tl">
                    <a:srgbClr val="000000">
                      <a:alpha val="43137"/>
                    </a:srgbClr>
                  </a:outerShdw>
                </a:effectLst>
                <a:latin typeface="+mj-lt"/>
              </a:rPr>
              <a:t> </a:t>
            </a:r>
            <a:r>
              <a:rPr lang="en-US" sz="6000" b="1" dirty="0" err="1">
                <a:solidFill>
                  <a:srgbClr val="FFFF00"/>
                </a:solidFill>
                <a:effectLst>
                  <a:outerShdw blurRad="38100" dist="38100" dir="2700000" algn="tl">
                    <a:srgbClr val="000000">
                      <a:alpha val="43137"/>
                    </a:srgbClr>
                  </a:outerShdw>
                </a:effectLst>
                <a:latin typeface="+mj-lt"/>
              </a:rPr>
              <a:t>Lễ</a:t>
            </a:r>
            <a:r>
              <a:rPr lang="en-US" sz="5400" b="1" dirty="0">
                <a:solidFill>
                  <a:srgbClr val="FFFF00"/>
                </a:solidFill>
                <a:effectLst>
                  <a:outerShdw blurRad="38100" dist="38100" dir="2700000" algn="tl">
                    <a:srgbClr val="000000">
                      <a:alpha val="43137"/>
                    </a:srgbClr>
                  </a:outerShdw>
                </a:effectLst>
                <a:latin typeface="+mj-lt"/>
              </a:rPr>
              <a:t/>
            </a:r>
            <a:br>
              <a:rPr lang="en-US" sz="5400" b="1" dirty="0">
                <a:solidFill>
                  <a:srgbClr val="FFFF00"/>
                </a:solidFill>
                <a:effectLst>
                  <a:outerShdw blurRad="38100" dist="38100" dir="2700000" algn="tl">
                    <a:srgbClr val="000000">
                      <a:alpha val="43137"/>
                    </a:srgbClr>
                  </a:outerShdw>
                </a:effectLst>
                <a:latin typeface="+mj-lt"/>
              </a:rPr>
            </a:br>
            <a:r>
              <a:rPr lang="en-US" sz="6600" b="1" dirty="0" smtClean="0">
                <a:solidFill>
                  <a:srgbClr val="FFFF00"/>
                </a:solidFill>
                <a:effectLst>
                  <a:outerShdw blurRad="38100" dist="38100" dir="2700000" algn="tl">
                    <a:srgbClr val="000000">
                      <a:alpha val="43137"/>
                    </a:srgbClr>
                  </a:outerShdw>
                </a:effectLst>
              </a:rPr>
              <a:t>BÀI CA HIỆP NHẤT</a:t>
            </a:r>
            <a:br>
              <a:rPr lang="en-US" sz="6600" b="1" dirty="0" smtClean="0">
                <a:solidFill>
                  <a:srgbClr val="FFFF00"/>
                </a:solidFill>
                <a:effectLst>
                  <a:outerShdw blurRad="38100" dist="38100" dir="2700000" algn="tl">
                    <a:srgbClr val="000000">
                      <a:alpha val="43137"/>
                    </a:srgbClr>
                  </a:outerShdw>
                </a:effectLst>
              </a:rPr>
            </a:br>
            <a:r>
              <a:rPr lang="en-US" b="1" i="1" dirty="0" err="1" smtClean="0">
                <a:solidFill>
                  <a:schemeClr val="bg1"/>
                </a:solidFill>
                <a:effectLst>
                  <a:outerShdw blurRad="38100" dist="38100" dir="2700000" algn="tl">
                    <a:srgbClr val="000000">
                      <a:alpha val="43137"/>
                    </a:srgbClr>
                  </a:outerShdw>
                </a:effectLst>
              </a:rPr>
              <a:t>Thành</a:t>
            </a:r>
            <a:r>
              <a:rPr lang="en-US" b="1" i="1" dirty="0" smtClean="0">
                <a:solidFill>
                  <a:schemeClr val="bg1"/>
                </a:solidFill>
                <a:effectLst>
                  <a:outerShdw blurRad="38100" dist="38100" dir="2700000" algn="tl">
                    <a:srgbClr val="000000">
                      <a:alpha val="43137"/>
                    </a:srgbClr>
                  </a:outerShdw>
                </a:effectLst>
              </a:rPr>
              <a:t> </a:t>
            </a:r>
            <a:r>
              <a:rPr lang="en-US" b="1" i="1" dirty="0" err="1" smtClean="0">
                <a:solidFill>
                  <a:schemeClr val="bg1"/>
                </a:solidFill>
                <a:effectLst>
                  <a:outerShdw blurRad="38100" dist="38100" dir="2700000" algn="tl">
                    <a:srgbClr val="000000">
                      <a:alpha val="43137"/>
                    </a:srgbClr>
                  </a:outerShdw>
                </a:effectLst>
              </a:rPr>
              <a:t>Tâm</a:t>
            </a:r>
            <a:endParaRPr lang="en-US"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8502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effectLst>
                  <a:outerShdw blurRad="38100" dist="38100" dir="2700000" algn="tl">
                    <a:srgbClr val="000000">
                      <a:alpha val="43137"/>
                    </a:srgbClr>
                  </a:outerShdw>
                </a:effectLst>
              </a:rPr>
              <a:t>Xin hiệp nhất chúng con nên một trong tình yêu Chúa. Xin hiệp nhất chúng con như Ngài liên kết với Cha. Xin giải thoát chúng con xa điều bât hòa chia rẽ. Xin kết liên muôn người trong lòng mến Chúa Cha muôn đời.</a:t>
            </a:r>
          </a:p>
        </p:txBody>
      </p:sp>
    </p:spTree>
    <p:extLst>
      <p:ext uri="{BB962C8B-B14F-4D97-AF65-F5344CB8AC3E}">
        <p14:creationId xmlns:p14="http://schemas.microsoft.com/office/powerpoint/2010/main" val="42783538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smtClean="0">
                <a:solidFill>
                  <a:srgbClr val="FFFF00"/>
                </a:solidFill>
                <a:effectLst>
                  <a:outerShdw blurRad="38100" dist="38100" dir="2700000" algn="tl">
                    <a:srgbClr val="000000">
                      <a:alpha val="43137"/>
                    </a:srgbClr>
                  </a:outerShdw>
                </a:effectLst>
              </a:rPr>
              <a:t>Tk1:</a:t>
            </a:r>
            <a:r>
              <a:rPr lang="en-US" b="1" dirty="0" smtClean="0">
                <a:solidFill>
                  <a:schemeClr val="bg1"/>
                </a:solidFill>
                <a:effectLst>
                  <a:outerShdw blurRad="38100" dist="38100" dir="2700000" algn="tl">
                    <a:srgbClr val="000000">
                      <a:alpha val="43137"/>
                    </a:srgbClr>
                  </a:outerShdw>
                </a:effectLst>
              </a:rPr>
              <a:t> </a:t>
            </a:r>
            <a:r>
              <a:rPr lang="vi-VN" b="1" dirty="0">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Vì Ngài được sai đến, để tìm chiên khắp nơi xa xôi. Vì rằng Cha sai đến, đến đưa về đàn chiên duy nhất. Thì này nguyện xin Chúa, hãy thương ban Thánh Linh của Ngài. Hiệp nhất chúng con trong Chúa.</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75316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effectLst>
                  <a:outerShdw blurRad="38100" dist="38100" dir="2700000" algn="tl">
                    <a:srgbClr val="000000">
                      <a:alpha val="43137"/>
                    </a:srgbClr>
                  </a:outerShdw>
                </a:effectLst>
              </a:rPr>
              <a:t>Xin hiệp nhất chúng con nên một trong tình yêu Chúa. Xin hiệp nhất chúng con như Ngài liên kết với Cha. Xin giải thoát chúng con xa điều bât hòa chia rẽ. Xin kết liên muôn người trong lòng mến Chúa Cha muôn đời.</a:t>
            </a:r>
          </a:p>
        </p:txBody>
      </p:sp>
    </p:spTree>
    <p:extLst>
      <p:ext uri="{BB962C8B-B14F-4D97-AF65-F5344CB8AC3E}">
        <p14:creationId xmlns:p14="http://schemas.microsoft.com/office/powerpoint/2010/main" val="257944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1" u="sng" dirty="0" err="1" smtClean="0">
                <a:solidFill>
                  <a:srgbClr val="FFFF00"/>
                </a:solidFill>
                <a:effectLst>
                  <a:outerShdw blurRad="38100" dist="38100" dir="2700000" algn="tl">
                    <a:srgbClr val="000000">
                      <a:alpha val="43137"/>
                    </a:srgbClr>
                  </a:outerShdw>
                </a:effectLst>
                <a:latin typeface="+mj-lt"/>
              </a:rPr>
              <a:t>Đk</a:t>
            </a:r>
            <a:r>
              <a:rPr lang="vi-VN" sz="4800" b="1" u="sng" dirty="0" smtClean="0">
                <a:solidFill>
                  <a:srgbClr val="FFFF00"/>
                </a:solidFill>
                <a:effectLst>
                  <a:outerShdw blurRad="38100" dist="38100" dir="2700000" algn="tl">
                    <a:srgbClr val="000000">
                      <a:alpha val="43137"/>
                    </a:srgbClr>
                  </a:outerShdw>
                </a:effectLst>
                <a:latin typeface="+mj-lt"/>
              </a:rPr>
              <a:t>:</a:t>
            </a:r>
            <a:r>
              <a:rPr lang="en-US" sz="4800" b="1" dirty="0">
                <a:solidFill>
                  <a:schemeClr val="bg1"/>
                </a:solidFill>
                <a:effectLst>
                  <a:outerShdw blurRad="38100" dist="38100" dir="2700000" algn="tl">
                    <a:srgbClr val="000000">
                      <a:alpha val="43137"/>
                    </a:srgbClr>
                  </a:outerShdw>
                </a:effectLst>
                <a:latin typeface="+mj-lt"/>
              </a:rPr>
              <a:t> </a:t>
            </a:r>
            <a:r>
              <a:rPr lang="vi-VN" sz="4800" b="1" dirty="0">
                <a:solidFill>
                  <a:schemeClr val="bg1"/>
                </a:solidFill>
                <a:effectLst>
                  <a:outerShdw blurRad="38100" dist="38100" dir="2700000" algn="tl">
                    <a:srgbClr val="000000">
                      <a:alpha val="43137"/>
                    </a:srgbClr>
                  </a:outerShdw>
                </a:effectLst>
                <a:latin typeface="+mj-lt"/>
              </a:rPr>
              <a:t>Nào cùng nắm tay nhau đi về Nhà Cha, về Nhà Cha tim ta rộn lên vui sướng. Hát vang vang </a:t>
            </a:r>
            <a:r>
              <a:rPr lang="vi-VN" sz="4800" b="1" i="1" dirty="0">
                <a:solidFill>
                  <a:srgbClr val="FFFF00"/>
                </a:solidFill>
                <a:effectLst>
                  <a:outerShdw blurRad="38100" dist="38100" dir="2700000" algn="tl">
                    <a:srgbClr val="000000">
                      <a:alpha val="43137"/>
                    </a:srgbClr>
                  </a:outerShdw>
                </a:effectLst>
                <a:latin typeface="+mj-lt"/>
              </a:rPr>
              <a:t>(theo cung đàn) </a:t>
            </a:r>
            <a:r>
              <a:rPr lang="vi-VN" sz="4800" b="1" dirty="0">
                <a:solidFill>
                  <a:schemeClr val="bg1"/>
                </a:solidFill>
                <a:effectLst>
                  <a:outerShdw blurRad="38100" dist="38100" dir="2700000" algn="tl">
                    <a:srgbClr val="000000">
                      <a:alpha val="43137"/>
                    </a:srgbClr>
                  </a:outerShdw>
                </a:effectLst>
                <a:latin typeface="+mj-lt"/>
              </a:rPr>
              <a:t>Ngợi khen Đấng </a:t>
            </a:r>
            <a:r>
              <a:rPr lang="vi-VN" sz="4800" b="1" i="1" dirty="0">
                <a:solidFill>
                  <a:srgbClr val="FFFF00"/>
                </a:solidFill>
                <a:effectLst>
                  <a:outerShdw blurRad="38100" dist="38100" dir="2700000" algn="tl">
                    <a:srgbClr val="000000">
                      <a:alpha val="43137"/>
                    </a:srgbClr>
                  </a:outerShdw>
                </a:effectLst>
                <a:latin typeface="+mj-lt"/>
              </a:rPr>
              <a:t>(đã hy sinh) </a:t>
            </a:r>
            <a:r>
              <a:rPr lang="vi-VN" sz="4800" b="1" dirty="0">
                <a:solidFill>
                  <a:schemeClr val="bg1"/>
                </a:solidFill>
                <a:effectLst>
                  <a:outerShdw blurRad="38100" dist="38100" dir="2700000" algn="tl">
                    <a:srgbClr val="000000">
                      <a:alpha val="43137"/>
                    </a:srgbClr>
                  </a:outerShdw>
                </a:effectLst>
                <a:latin typeface="+mj-lt"/>
              </a:rPr>
              <a:t>hiến thân mình trên thập hình vì chúng ta.</a:t>
            </a: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5590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700" b="1" u="sng" dirty="0" smtClean="0">
                <a:solidFill>
                  <a:srgbClr val="FFFF00"/>
                </a:solidFill>
                <a:effectLst>
                  <a:outerShdw blurRad="38100" dist="38100" dir="2700000" algn="tl">
                    <a:srgbClr val="000000">
                      <a:alpha val="43137"/>
                    </a:srgbClr>
                  </a:outerShdw>
                </a:effectLst>
                <a:latin typeface="+mj-lt"/>
              </a:rPr>
              <a:t>Tk3</a:t>
            </a:r>
            <a:r>
              <a:rPr lang="vi-VN" sz="5700" b="1" u="sng" dirty="0" smtClean="0">
                <a:solidFill>
                  <a:srgbClr val="FFFF00"/>
                </a:solidFill>
                <a:effectLst>
                  <a:outerShdw blurRad="38100" dist="38100" dir="2700000" algn="tl">
                    <a:srgbClr val="000000">
                      <a:alpha val="43137"/>
                    </a:srgbClr>
                  </a:outerShdw>
                </a:effectLst>
                <a:latin typeface="+mj-lt"/>
              </a:rPr>
              <a:t>:</a:t>
            </a:r>
            <a:r>
              <a:rPr lang="vi-VN" sz="5700" b="1" dirty="0" smtClean="0">
                <a:solidFill>
                  <a:schemeClr val="bg1"/>
                </a:solidFill>
                <a:effectLst>
                  <a:outerShdw blurRad="38100" dist="38100" dir="2700000" algn="tl">
                    <a:srgbClr val="000000">
                      <a:alpha val="43137"/>
                    </a:srgbClr>
                  </a:outerShdw>
                </a:effectLst>
                <a:latin typeface="+mj-lt"/>
              </a:rPr>
              <a:t> </a:t>
            </a:r>
            <a:r>
              <a:rPr lang="vi-VN" sz="5700" b="1" dirty="0">
                <a:solidFill>
                  <a:schemeClr val="bg1"/>
                </a:solidFill>
                <a:effectLst>
                  <a:outerShdw blurRad="38100" dist="38100" dir="2700000" algn="tl">
                    <a:srgbClr val="000000">
                      <a:alpha val="43137"/>
                    </a:srgbClr>
                  </a:outerShdw>
                </a:effectLst>
                <a:latin typeface="+mj-lt"/>
              </a:rPr>
              <a:t>Bắc Nam hay là nam nữ, chớ nên phân biệt ngôi thứ, phép rửa tội liên kết hết mọi người hiệp nhất, chúng ta nên như một trong Chúa.</a:t>
            </a: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1" u="sng" dirty="0" err="1" smtClean="0">
                <a:solidFill>
                  <a:srgbClr val="FFFF00"/>
                </a:solidFill>
                <a:effectLst>
                  <a:outerShdw blurRad="38100" dist="38100" dir="2700000" algn="tl">
                    <a:srgbClr val="000000">
                      <a:alpha val="43137"/>
                    </a:srgbClr>
                  </a:outerShdw>
                </a:effectLst>
                <a:latin typeface="+mj-lt"/>
              </a:rPr>
              <a:t>Đk</a:t>
            </a:r>
            <a:r>
              <a:rPr lang="vi-VN" sz="4800" b="1" u="sng" dirty="0" smtClean="0">
                <a:solidFill>
                  <a:srgbClr val="FFFF00"/>
                </a:solidFill>
                <a:effectLst>
                  <a:outerShdw blurRad="38100" dist="38100" dir="2700000" algn="tl">
                    <a:srgbClr val="000000">
                      <a:alpha val="43137"/>
                    </a:srgbClr>
                  </a:outerShdw>
                </a:effectLst>
                <a:latin typeface="+mj-lt"/>
              </a:rPr>
              <a:t>:</a:t>
            </a:r>
            <a:r>
              <a:rPr lang="en-US" sz="4800" b="1" dirty="0">
                <a:solidFill>
                  <a:schemeClr val="bg1"/>
                </a:solidFill>
                <a:effectLst>
                  <a:outerShdw blurRad="38100" dist="38100" dir="2700000" algn="tl">
                    <a:srgbClr val="000000">
                      <a:alpha val="43137"/>
                    </a:srgbClr>
                  </a:outerShdw>
                </a:effectLst>
                <a:latin typeface="+mj-lt"/>
              </a:rPr>
              <a:t> </a:t>
            </a:r>
            <a:r>
              <a:rPr lang="vi-VN" sz="4800" b="1" dirty="0">
                <a:solidFill>
                  <a:schemeClr val="bg1"/>
                </a:solidFill>
                <a:effectLst>
                  <a:outerShdw blurRad="38100" dist="38100" dir="2700000" algn="tl">
                    <a:srgbClr val="000000">
                      <a:alpha val="43137"/>
                    </a:srgbClr>
                  </a:outerShdw>
                </a:effectLst>
                <a:latin typeface="+mj-lt"/>
              </a:rPr>
              <a:t>Nào cùng nắm tay nhau đi về Nhà Cha, về Nhà Cha tim ta rộn lên vui sướng. Hát vang vang </a:t>
            </a:r>
            <a:r>
              <a:rPr lang="vi-VN" sz="4800" b="1" i="1" dirty="0">
                <a:solidFill>
                  <a:srgbClr val="FFFF00"/>
                </a:solidFill>
                <a:effectLst>
                  <a:outerShdw blurRad="38100" dist="38100" dir="2700000" algn="tl">
                    <a:srgbClr val="000000">
                      <a:alpha val="43137"/>
                    </a:srgbClr>
                  </a:outerShdw>
                </a:effectLst>
                <a:latin typeface="+mj-lt"/>
              </a:rPr>
              <a:t>(theo cung đàn) </a:t>
            </a:r>
            <a:r>
              <a:rPr lang="vi-VN" sz="4800" b="1" dirty="0">
                <a:solidFill>
                  <a:schemeClr val="bg1"/>
                </a:solidFill>
                <a:effectLst>
                  <a:outerShdw blurRad="38100" dist="38100" dir="2700000" algn="tl">
                    <a:srgbClr val="000000">
                      <a:alpha val="43137"/>
                    </a:srgbClr>
                  </a:outerShdw>
                </a:effectLst>
                <a:latin typeface="+mj-lt"/>
              </a:rPr>
              <a:t>Ngợi khen Đấng </a:t>
            </a:r>
            <a:r>
              <a:rPr lang="vi-VN" sz="4800" b="1" i="1" dirty="0">
                <a:solidFill>
                  <a:srgbClr val="FFFF00"/>
                </a:solidFill>
                <a:effectLst>
                  <a:outerShdw blurRad="38100" dist="38100" dir="2700000" algn="tl">
                    <a:srgbClr val="000000">
                      <a:alpha val="43137"/>
                    </a:srgbClr>
                  </a:outerShdw>
                </a:effectLst>
                <a:latin typeface="+mj-lt"/>
              </a:rPr>
              <a:t>(đã hy sinh) </a:t>
            </a:r>
            <a:r>
              <a:rPr lang="vi-VN" sz="4800" b="1" dirty="0">
                <a:solidFill>
                  <a:schemeClr val="bg1"/>
                </a:solidFill>
                <a:effectLst>
                  <a:outerShdw blurRad="38100" dist="38100" dir="2700000" algn="tl">
                    <a:srgbClr val="000000">
                      <a:alpha val="43137"/>
                    </a:srgbClr>
                  </a:outerShdw>
                </a:effectLst>
                <a:latin typeface="+mj-lt"/>
              </a:rPr>
              <a:t>hiến thân mình trên thập hình vì chúng ta.</a:t>
            </a:r>
          </a:p>
        </p:txBody>
      </p:sp>
    </p:spTree>
    <p:extLst>
      <p:ext uri="{BB962C8B-B14F-4D97-AF65-F5344CB8AC3E}">
        <p14:creationId xmlns:p14="http://schemas.microsoft.com/office/powerpoint/2010/main" val="107790554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TotalTime>
  <Words>1610</Words>
  <Application>Microsoft Office PowerPoint</Application>
  <PresentationFormat>On-screen Show (16:9)</PresentationFormat>
  <Paragraphs>86</Paragraphs>
  <Slides>70</Slides>
  <Notes>2</Notes>
  <HiddenSlides>0</HiddenSlides>
  <MMClips>0</MMClips>
  <ScaleCrop>false</ScaleCrop>
  <HeadingPairs>
    <vt:vector size="4" baseType="variant">
      <vt:variant>
        <vt:lpstr>Theme</vt:lpstr>
      </vt:variant>
      <vt:variant>
        <vt:i4>13</vt:i4>
      </vt:variant>
      <vt:variant>
        <vt:lpstr>Slide Titles</vt:lpstr>
      </vt:variant>
      <vt:variant>
        <vt:i4>70</vt:i4>
      </vt:variant>
    </vt:vector>
  </HeadingPairs>
  <TitlesOfParts>
    <vt:vector size="83"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11_Office Theme</vt:lpstr>
      <vt:lpstr>1_Office Theme</vt:lpstr>
      <vt:lpstr>4_Office Theme</vt:lpstr>
      <vt:lpstr>PowerPoint Presentation</vt:lpstr>
      <vt:lpstr>TẬP HÁT CỘNG ĐOÀN</vt:lpstr>
      <vt:lpstr>Đk: Lạy Chúa, xin dạy con lối bước của Ngài.</vt:lpstr>
      <vt:lpstr>Nước Thiên Chúa đã gần đến, hãy tin vào Tin Mừng.</vt:lpstr>
      <vt:lpstr>PowerPoint Presentation</vt:lpstr>
      <vt:lpstr>Ca Nhập Lễ LÊN ĐƯỜNG VỀ NHÀ CHA Mai Nguyên Vũ</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24 CHÚA NHẬT III THƯỜNG NIÊN NĂM B  LM KIM LONG 03 Câu</vt:lpstr>
      <vt:lpstr>Đk: Lạy Chúa, xin dạy con lối bước của Ngài.</vt:lpstr>
      <vt:lpstr>Tk1: Xin chỉ dạy con biết đường lối Chúa. Và dẫn con theo chân lý của Ngài. Vì Ngài là Thần Linh tế độ cho con. Ngày đêm con vững tin lòng thương xót Ngài.</vt:lpstr>
      <vt:lpstr>Đk: Lạy Chúa, xin dạy con lối bước của Ngài.</vt:lpstr>
      <vt:lpstr>Tk2: Xin dủ lòng thương nhớ tình nghĩa cũ. Ngài đã ban qua muôn thuở muôn đời. Tội tình của tuổi thơ Chúa đừng ghi tâm, mà xin luôn nhớ con vì ân nghĩa Ngài.</vt:lpstr>
      <vt:lpstr>Đk: Lạy Chúa, xin dạy con lối bước của Ngài.</vt:lpstr>
      <vt:lpstr>Tk3: Xin chỉ đường cho những kẻ lỡ bước, vì Chúa đây luôn nhân ái chân thực. Dìu kẻ nghèo hèn theo lối đường công minh, dạy con luôn vững tâm tìm theo lối Ngài.</vt:lpstr>
      <vt:lpstr>Đk: Lạy Chúa, xin dạy con lối bước của Ngài.</vt:lpstr>
      <vt:lpstr>PowerPoint Presentation</vt:lpstr>
      <vt:lpstr>Nước Thiên Chúa đã gần đến, hãy tin vào Tin Mừng.</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Nguyện dâng Chúa lễ tình yêu chân thành, này tấm bánh đây rượu nho thơm ngát. Nguyện dâng Chúa đôi bàn tay con hiến, Chúa thương chấp nhận ban phước lành tháng năm.</vt:lpstr>
      <vt:lpstr>Đk: Nguyện dâng Chúa tâm tình con thiết tha, xin Cha thương ủ ấp trái tim hồng. Nguyện dâng Chúa bánh rượu thơm trắng trong, xin trung kiên mến yêu Ngài hết lòng.</vt:lpstr>
      <vt:lpstr>Tk2: Đoàn con cái đã về đây chung lời, hợp dâng Chúa tâm hồn và thân xác. Nguyện mãi mãi suốt đời yêu nhau hơn, Chúa thương kết hiệp muôn tấm lòng chúng con.</vt:lpstr>
      <vt:lpstr>Đk: Nguyện dâng Chúa tâm tình con thiết tha, xin Cha thương ủ ấp trái tim hồng. Nguyện dâng Chúa bánh rượu thơm trắng trong, xin trung kiên mến yêu Ngài hết lòng.</vt:lpstr>
      <vt:lpstr>Tk3: Nguyện xin Chúa cho ngưởi xin lễ này, mọi ơn thánh dư đầy muôn vinh phúc. Ngài thương đoái linh hồn người đã mất, chóng về Thiên Đàng hưởng phúc lành Chúa ban.</vt:lpstr>
      <vt:lpstr>Đk: Nguyện dâng Chúa tâm tình con thiết tha, xin Cha thương ủ ấp trái tim hồng. Nguyện dâng Chúa bánh rượu thơm trắng trong, xin trung kiên mến yêu Ngài hết lòng.</vt:lpstr>
      <vt:lpstr>PowerPoint Presentation</vt:lpstr>
      <vt:lpstr>PowerPoint Presentation</vt:lpstr>
      <vt:lpstr>PowerPoint Presentation</vt:lpstr>
      <vt:lpstr>Ca Nguyện Hiệp Lễ CHỨNG NHÂN TÌNH YÊU Lm. Nguyễn Duy</vt:lpstr>
      <vt:lpstr>Tk1: Khi con nghe tiếng kêu mời gọi con đi gieo niềm tin mới. Con nay như thấy ngỡ ngàng vì Chúa đã đoái thương chọn con. Rồi một ngày Thánh Thần Chúa đã đến thánh hiến con cho Ngài. Sai con đi khắp mọi nơi rắc gieo tin vui cho muôn người.</vt:lpstr>
      <vt:lpstr>Đk: Này đây Chúa ơi con hiến dâng cho Ngài niềm tin tâm tư cùng trái tim nồng cháy. Từ đây hăng say theo bước chân của Ngài trung kiên làm chứng nhân Nước Trời thắp lên hạnh phúc cho muôn người.</vt:lpstr>
      <vt:lpstr>Tk5: Xin cho con suốt một đời tình yêu cho đi là lẽ sống. Xin cho con biết trung thành hoàn tất những bước chân đẹp xinh. Nguyện một đời con tìm đến, đến với hết cả những ai chân tình. Để tình người vẫn còn xanh, ngát hương như hoa xuân trên cành.</vt:lpstr>
      <vt:lpstr>Đk: Này đây Chúa ơi con hiến dâng cho Ngài niềm tin tâm tư cùng trái tim nồng cháy. Từ đây hăng say theo bước chân của Ngài trung kiên làm chứng nhân Nước Trời thắp lên hạnh phúc cho muôn người.</vt:lpstr>
      <vt:lpstr>Tk4: Trong tâm tư biết bao người ngày đêm cô đơn buồn không nói. Nhưng đâu ai đến với họ để hát tiếng hát trong niềm vui. Vì nhiều người vẫn nghèo đói, thế giới thiếu vắng bao nụ cười. Xin cho nhau những tình thương sớm mai cơn mê đã tan rồi.</vt:lpstr>
      <vt:lpstr>Đk: Này đây Chúa ơi con hiến dâng cho Ngài niềm tin tâm tư cùng trái tim nồng cháy. Từ đây hăng say theo bước chân của Ngài trung kiên làm chứng nhân Nước Trời thắp lên hạnh phúc cho muôn người.</vt:lpstr>
      <vt:lpstr>PowerPoint Presentation</vt:lpstr>
      <vt:lpstr>PowerPoint Presentation</vt:lpstr>
      <vt:lpstr>Ca Kết Lễ BÀI CA HIỆP NHẤT Thành Tâm</vt:lpstr>
      <vt:lpstr>Đk: Xin hiệp nhất chúng con nên một trong tình yêu Chúa. Xin hiệp nhất chúng con như Ngài liên kết với Cha. Xin giải thoát chúng con xa điều bât hòa chia rẽ. Xin kết liên muôn người trong lòng mến Chúa Cha muôn đời.</vt:lpstr>
      <vt:lpstr>Tk1:  Vì Ngài được sai đến, để tìm chiên khắp nơi xa xôi. Vì rằng Cha sai đến, đến đưa về đàn chiên duy nhất. Thì này nguyện xin Chúa, hãy thương ban Thánh Linh của Ngài. Hiệp nhất chúng con trong Chúa.</vt:lpstr>
      <vt:lpstr>Đk: Xin hiệp nhất chúng con nên một trong tình yêu Chúa. Xin hiệp nhất chúng con như Ngài liên kết với Cha. Xin giải thoát chúng con xa điều bât hòa chia rẽ. Xin kết liên muôn người trong lòng mến Chúa Cha muôn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169</cp:revision>
  <dcterms:created xsi:type="dcterms:W3CDTF">2023-05-21T07:25:42Z</dcterms:created>
  <dcterms:modified xsi:type="dcterms:W3CDTF">2024-01-18T18:39:55Z</dcterms:modified>
</cp:coreProperties>
</file>