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40" r:id="rId5"/>
    <p:sldMasterId id="2147483852" r:id="rId6"/>
    <p:sldMasterId id="2147483860" r:id="rId7"/>
    <p:sldMasterId id="2147483872" r:id="rId8"/>
    <p:sldMasterId id="2147483884" r:id="rId9"/>
    <p:sldMasterId id="2147484004" r:id="rId10"/>
    <p:sldMasterId id="2147484016" r:id="rId11"/>
    <p:sldMasterId id="2147484028" r:id="rId12"/>
  </p:sldMasterIdLst>
  <p:notesMasterIdLst>
    <p:notesMasterId r:id="rId77"/>
  </p:notesMasterIdLst>
  <p:sldIdLst>
    <p:sldId id="9727" r:id="rId13"/>
    <p:sldId id="9692" r:id="rId14"/>
    <p:sldId id="9767" r:id="rId15"/>
    <p:sldId id="9768" r:id="rId16"/>
    <p:sldId id="384" r:id="rId17"/>
    <p:sldId id="402" r:id="rId18"/>
    <p:sldId id="9684" r:id="rId19"/>
    <p:sldId id="9683" r:id="rId20"/>
    <p:sldId id="9771" r:id="rId21"/>
    <p:sldId id="9728" r:id="rId22"/>
    <p:sldId id="385" r:id="rId23"/>
    <p:sldId id="9752" r:id="rId24"/>
    <p:sldId id="9753" r:id="rId25"/>
    <p:sldId id="9754" r:id="rId26"/>
    <p:sldId id="9772" r:id="rId27"/>
    <p:sldId id="9756" r:id="rId28"/>
    <p:sldId id="9773" r:id="rId29"/>
    <p:sldId id="9758" r:id="rId30"/>
    <p:sldId id="9774" r:id="rId31"/>
    <p:sldId id="9760" r:id="rId32"/>
    <p:sldId id="9775" r:id="rId33"/>
    <p:sldId id="390" r:id="rId34"/>
    <p:sldId id="9776" r:id="rId35"/>
    <p:sldId id="9730" r:id="rId36"/>
    <p:sldId id="9770" r:id="rId37"/>
    <p:sldId id="9700" r:id="rId38"/>
    <p:sldId id="9701" r:id="rId39"/>
    <p:sldId id="9702" r:id="rId40"/>
    <p:sldId id="9703" r:id="rId41"/>
    <p:sldId id="9704" r:id="rId42"/>
    <p:sldId id="9705" r:id="rId43"/>
    <p:sldId id="9706" r:id="rId44"/>
    <p:sldId id="9707" r:id="rId45"/>
    <p:sldId id="9708" r:id="rId46"/>
    <p:sldId id="9709" r:id="rId47"/>
    <p:sldId id="9710" r:id="rId48"/>
    <p:sldId id="9711" r:id="rId49"/>
    <p:sldId id="9712" r:id="rId50"/>
    <p:sldId id="9699" r:id="rId51"/>
    <p:sldId id="9769" r:id="rId52"/>
    <p:sldId id="561" r:id="rId53"/>
    <p:sldId id="559" r:id="rId54"/>
    <p:sldId id="9777" r:id="rId55"/>
    <p:sldId id="614" r:id="rId56"/>
    <p:sldId id="9778" r:id="rId57"/>
    <p:sldId id="443" r:id="rId58"/>
    <p:sldId id="9731" r:id="rId59"/>
    <p:sldId id="387" r:id="rId60"/>
    <p:sldId id="278" r:id="rId61"/>
    <p:sldId id="279" r:id="rId62"/>
    <p:sldId id="9779" r:id="rId63"/>
    <p:sldId id="357" r:id="rId64"/>
    <p:sldId id="9780" r:id="rId65"/>
    <p:sldId id="9781" r:id="rId66"/>
    <p:sldId id="9782" r:id="rId67"/>
    <p:sldId id="9783" r:id="rId68"/>
    <p:sldId id="9784" r:id="rId69"/>
    <p:sldId id="9785" r:id="rId70"/>
    <p:sldId id="463" r:id="rId71"/>
    <p:sldId id="475" r:id="rId72"/>
    <p:sldId id="293" r:id="rId73"/>
    <p:sldId id="9749" r:id="rId74"/>
    <p:sldId id="9786" r:id="rId75"/>
    <p:sldId id="9729"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117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3/7/2024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73EF4-43FC-4964-968C-59070CA358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665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2.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3/7/2024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0000"/>
                </a:solidFill>
              </a:rPr>
              <a:t>Bài</a:t>
            </a:r>
            <a:r>
              <a:rPr lang="en-US" sz="4000" u="sng" dirty="0" smtClean="0">
                <a:solidFill>
                  <a:srgbClr val="FF0000"/>
                </a:solidFill>
              </a:rPr>
              <a:t> </a:t>
            </a:r>
            <a:r>
              <a:rPr lang="en-US" sz="4000" u="sng" dirty="0" err="1" smtClean="0">
                <a:solidFill>
                  <a:srgbClr val="FF0000"/>
                </a:solidFill>
              </a:rPr>
              <a:t>đọc</a:t>
            </a:r>
            <a:r>
              <a:rPr lang="en-US" sz="4000" u="sng" dirty="0" smtClean="0">
                <a:solidFill>
                  <a:srgbClr val="FF0000"/>
                </a:solidFill>
              </a:rPr>
              <a:t> 1:</a:t>
            </a:r>
          </a:p>
          <a:p>
            <a:r>
              <a:rPr lang="vi-VN" sz="3200" i="1" dirty="0">
                <a:solidFill>
                  <a:srgbClr val="C00000"/>
                </a:solidFill>
              </a:rPr>
              <a:t>Lề Luật đã được Thiên Chúa ban qua ông Mô-sê. Chúa đày ải và giải phóng dân để bày tỏ cơn thịnh nộ và lòng thương xót</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sách Sử biên niên quyển thứ hai</a:t>
            </a:r>
            <a:r>
              <a:rPr lang="vi-VN" sz="3200" i="1" dirty="0" smtClean="0">
                <a:solidFill>
                  <a:srgbClr val="7030A0"/>
                </a:solidFill>
              </a:rPr>
              <a:t>.</a:t>
            </a:r>
            <a:endParaRPr lang="vi-VN" sz="3200" i="1" dirty="0">
              <a:solidFill>
                <a:srgbClr val="7030A0"/>
              </a:solidFill>
            </a:endParaRPr>
          </a:p>
        </p:txBody>
      </p:sp>
    </p:spTree>
    <p:extLst>
      <p:ext uri="{BB962C8B-B14F-4D97-AF65-F5344CB8AC3E}">
        <p14:creationId xmlns:p14="http://schemas.microsoft.com/office/powerpoint/2010/main" val="235459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z="4800" b="1" dirty="0" smtClean="0">
                <a:solidFill>
                  <a:srgbClr val="FF0000"/>
                </a:solidFill>
                <a:effectLst>
                  <a:outerShdw blurRad="38100" dist="38100" dir="2700000" algn="tl">
                    <a:srgbClr val="000000">
                      <a:alpha val="43137"/>
                    </a:srgbClr>
                  </a:outerShdw>
                </a:effectLst>
              </a:rPr>
              <a:t>THÁNH </a:t>
            </a:r>
            <a:r>
              <a:rPr lang="en-US" sz="4800" b="1" dirty="0">
                <a:solidFill>
                  <a:srgbClr val="FF0000"/>
                </a:solidFill>
                <a:effectLst>
                  <a:outerShdw blurRad="38100" dist="38100" dir="2700000" algn="tl">
                    <a:srgbClr val="000000">
                      <a:alpha val="43137"/>
                    </a:srgbClr>
                  </a:outerShdw>
                </a:effectLst>
              </a:rPr>
              <a:t>VỊNH </a:t>
            </a:r>
            <a:r>
              <a:rPr lang="en-US" sz="4800" b="1" dirty="0" smtClean="0">
                <a:solidFill>
                  <a:srgbClr val="FF0000"/>
                </a:solidFill>
                <a:effectLst>
                  <a:outerShdw blurRad="38100" dist="38100" dir="2700000" algn="tl">
                    <a:srgbClr val="000000">
                      <a:alpha val="43137"/>
                    </a:srgbClr>
                  </a:outerShdw>
                </a:effectLst>
              </a:rPr>
              <a:t>136</a:t>
            </a:r>
            <a:r>
              <a:rPr lang="en-US" sz="4800" b="1" dirty="0">
                <a:solidFill>
                  <a:srgbClr val="FF0000"/>
                </a:solidFill>
                <a:effectLst>
                  <a:outerShdw blurRad="38100" dist="38100" dir="2700000" algn="tl">
                    <a:srgbClr val="000000">
                      <a:alpha val="43137"/>
                    </a:srgbClr>
                  </a:outerShdw>
                </a:effectLst>
              </a:rPr>
              <a:t/>
            </a:r>
            <a:br>
              <a:rPr lang="en-US" sz="4800" b="1" dirty="0">
                <a:solidFill>
                  <a:srgbClr val="FF0000"/>
                </a:solidFill>
                <a:effectLst>
                  <a:outerShdw blurRad="38100" dist="38100" dir="2700000" algn="tl">
                    <a:srgbClr val="000000">
                      <a:alpha val="43137"/>
                    </a:srgbClr>
                  </a:outerShdw>
                </a:effectLst>
              </a:rPr>
            </a:br>
            <a:r>
              <a:rPr lang="en-US" sz="4800" b="1" dirty="0" smtClean="0">
                <a:solidFill>
                  <a:srgbClr val="FF0000"/>
                </a:solidFill>
                <a:effectLst>
                  <a:outerShdw blurRad="38100" dist="38100" dir="2700000" algn="tl">
                    <a:srgbClr val="000000">
                      <a:alpha val="43137"/>
                    </a:srgbClr>
                  </a:outerShdw>
                </a:effectLst>
              </a:rPr>
              <a:t>CHÚA </a:t>
            </a:r>
            <a:r>
              <a:rPr lang="en-US" sz="4800" b="1" dirty="0">
                <a:solidFill>
                  <a:srgbClr val="FF0000"/>
                </a:solidFill>
                <a:effectLst>
                  <a:outerShdw blurRad="38100" dist="38100" dir="2700000" algn="tl">
                    <a:srgbClr val="000000">
                      <a:alpha val="43137"/>
                    </a:srgbClr>
                  </a:outerShdw>
                </a:effectLst>
              </a:rPr>
              <a:t>NHẬT </a:t>
            </a:r>
            <a:r>
              <a:rPr lang="en-US" sz="4800" b="1" dirty="0" smtClean="0">
                <a:solidFill>
                  <a:srgbClr val="FF0000"/>
                </a:solidFill>
                <a:effectLst>
                  <a:outerShdw blurRad="38100" dist="38100" dir="2700000" algn="tl">
                    <a:srgbClr val="000000">
                      <a:alpha val="43137"/>
                    </a:srgbClr>
                  </a:outerShdw>
                </a:effectLst>
              </a:rPr>
              <a:t>IV </a:t>
            </a:r>
            <a:r>
              <a:rPr lang="en-US" sz="4800" b="1" dirty="0">
                <a:solidFill>
                  <a:srgbClr val="FF0000"/>
                </a:solidFill>
                <a:effectLst>
                  <a:outerShdw blurRad="38100" dist="38100" dir="2700000" algn="tl">
                    <a:srgbClr val="000000">
                      <a:alpha val="43137"/>
                    </a:srgbClr>
                  </a:outerShdw>
                </a:effectLst>
              </a:rPr>
              <a:t>MÙA CHAY</a:t>
            </a:r>
            <a:r>
              <a:rPr lang="en-US" dirty="0">
                <a:solidFill>
                  <a:srgbClr val="FF0000"/>
                </a:solidFill>
              </a:rPr>
              <a:t/>
            </a:r>
            <a:br>
              <a:rPr lang="en-US" dirty="0">
                <a:solidFill>
                  <a:srgbClr val="FF0000"/>
                </a:solidFill>
              </a:rPr>
            </a:br>
            <a:r>
              <a:rPr lang="en-US" b="1" i="1" dirty="0" err="1" smtClean="0">
                <a:solidFill>
                  <a:srgbClr val="7030A0"/>
                </a:solidFill>
                <a:effectLst>
                  <a:outerShdw blurRad="38100" dist="38100" dir="2700000" algn="tl">
                    <a:srgbClr val="000000">
                      <a:alpha val="43137"/>
                    </a:srgbClr>
                  </a:outerShdw>
                </a:effectLst>
              </a:rPr>
              <a:t>Năm</a:t>
            </a:r>
            <a:r>
              <a:rPr lang="en-US" b="1" i="1" dirty="0" smtClean="0">
                <a:solidFill>
                  <a:srgbClr val="7030A0"/>
                </a:solidFill>
                <a:effectLst>
                  <a:outerShdw blurRad="38100" dist="38100" dir="2700000" algn="tl">
                    <a:srgbClr val="000000">
                      <a:alpha val="43137"/>
                    </a:srgbClr>
                  </a:outerShdw>
                </a:effectLst>
              </a:rPr>
              <a:t> B</a:t>
            </a:r>
            <a:r>
              <a:rPr lang="en-US" i="1" dirty="0" smtClean="0">
                <a:solidFill>
                  <a:srgbClr val="7030A0"/>
                </a:solidFill>
              </a:rPr>
              <a:t/>
            </a:r>
            <a:br>
              <a:rPr lang="en-US" i="1" dirty="0" smtClean="0">
                <a:solidFill>
                  <a:srgbClr val="7030A0"/>
                </a:solidFill>
              </a:rPr>
            </a:br>
            <a:r>
              <a:rPr lang="en-US" b="1" i="1" dirty="0" smtClean="0">
                <a:solidFill>
                  <a:srgbClr val="7030A0"/>
                </a:solidFill>
                <a:effectLst>
                  <a:outerShdw blurRad="38100" dist="38100" dir="2700000" algn="tl">
                    <a:srgbClr val="000000">
                      <a:alpha val="43137"/>
                    </a:srgbClr>
                  </a:outerShdw>
                </a:effectLst>
              </a:rPr>
              <a:t>Lm Kim Long</a:t>
            </a:r>
            <a:r>
              <a:rPr lang="en-US" i="1" dirty="0" smtClean="0">
                <a:solidFill>
                  <a:srgbClr val="7030A0"/>
                </a:solidFill>
              </a:rPr>
              <a:t/>
            </a:r>
            <a:br>
              <a:rPr lang="en-US" i="1" dirty="0" smtClean="0">
                <a:solidFill>
                  <a:srgbClr val="7030A0"/>
                </a:solidFill>
              </a:rPr>
            </a:br>
            <a:r>
              <a:rPr lang="en-US" b="1" i="1" dirty="0" smtClean="0">
                <a:solidFill>
                  <a:srgbClr val="7030A0"/>
                </a:solidFill>
                <a:effectLst>
                  <a:outerShdw blurRad="38100" dist="38100" dir="2700000" algn="tl">
                    <a:srgbClr val="000000">
                      <a:alpha val="43137"/>
                    </a:srgbClr>
                  </a:outerShdw>
                </a:effectLst>
              </a:rPr>
              <a:t>04 </a:t>
            </a:r>
            <a:r>
              <a:rPr lang="en-US" b="1" i="1" dirty="0" err="1" smtClean="0">
                <a:solidFill>
                  <a:srgbClr val="7030A0"/>
                </a:solidFill>
                <a:effectLst>
                  <a:outerShdw blurRad="38100" dist="38100" dir="2700000" algn="tl">
                    <a:srgbClr val="000000">
                      <a:alpha val="43137"/>
                    </a:srgbClr>
                  </a:outerShdw>
                </a:effectLst>
              </a:rPr>
              <a:t>Câu</a:t>
            </a:r>
            <a:endParaRPr lang="en-US" b="1" i="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518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0000"/>
                </a:solidFill>
                <a:effectLst>
                  <a:outerShdw blurRad="38100" dist="38100" dir="2700000" algn="tl">
                    <a:srgbClr val="000000">
                      <a:alpha val="43137"/>
                    </a:srgbClr>
                  </a:outerShdw>
                </a:effectLst>
              </a:rPr>
              <a:t>Đk</a:t>
            </a:r>
            <a:r>
              <a:rPr lang="en-US" sz="6600" b="1" u="sng" dirty="0" smtClean="0">
                <a:solidFill>
                  <a:srgbClr val="FF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Lưỡi tôi dính cứng trong họng nếu tôi không hoài niệm đến ngươi.</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952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0000"/>
                </a:solidFill>
                <a:effectLst>
                  <a:outerShdw blurRad="38100" dist="38100" dir="2700000" algn="tl">
                    <a:srgbClr val="000000">
                      <a:alpha val="43137"/>
                    </a:srgbClr>
                  </a:outerShdw>
                </a:effectLst>
              </a:rPr>
              <a:t>Tk1:</a:t>
            </a:r>
            <a:r>
              <a:rPr lang="en-US" sz="5600" b="1" dirty="0">
                <a:solidFill>
                  <a:srgbClr val="7030A0"/>
                </a:solidFill>
                <a:effectLst>
                  <a:outerShdw blurRad="38100" dist="38100" dir="2700000" algn="tl">
                    <a:srgbClr val="000000">
                      <a:alpha val="43137"/>
                    </a:srgbClr>
                  </a:outerShdw>
                </a:effectLst>
              </a:rPr>
              <a:t> </a:t>
            </a:r>
            <a:r>
              <a:rPr lang="vi-VN" sz="5600" b="1" dirty="0">
                <a:solidFill>
                  <a:srgbClr val="7030A0"/>
                </a:solidFill>
                <a:effectLst>
                  <a:outerShdw blurRad="38100" dist="38100" dir="2700000" algn="tl">
                    <a:srgbClr val="000000">
                      <a:alpha val="43137"/>
                    </a:srgbClr>
                  </a:outerShdw>
                </a:effectLst>
              </a:rPr>
              <a:t>Ta ra ngồi ở dòng sông Ba-by-lon, khóc nức nở vì nhớ Si-on. Trên những cành cây dương liễu ta tạm gác cây đàn.</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570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0000"/>
                </a:solidFill>
                <a:effectLst>
                  <a:outerShdw blurRad="38100" dist="38100" dir="2700000" algn="tl">
                    <a:srgbClr val="000000">
                      <a:alpha val="43137"/>
                    </a:srgbClr>
                  </a:outerShdw>
                </a:effectLst>
              </a:rPr>
              <a:t>Đk</a:t>
            </a:r>
            <a:r>
              <a:rPr lang="en-US" sz="6600" b="1" u="sng" dirty="0" smtClean="0">
                <a:solidFill>
                  <a:srgbClr val="FF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Lưỡi tôi dính cứng trong họng nếu tôi không hoài niệm đến ngươi.</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702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0000"/>
                </a:solidFill>
                <a:effectLst>
                  <a:outerShdw blurRad="38100" dist="38100" dir="2700000" algn="tl">
                    <a:srgbClr val="000000">
                      <a:alpha val="43137"/>
                    </a:srgbClr>
                  </a:outerShdw>
                </a:effectLst>
              </a:rPr>
              <a:t>Tk2:</a:t>
            </a:r>
            <a:r>
              <a:rPr lang="en-US" sz="5600" b="1" dirty="0">
                <a:solidFill>
                  <a:srgbClr val="7030A0"/>
                </a:solidFill>
                <a:effectLst>
                  <a:outerShdw blurRad="38100" dist="38100" dir="2700000" algn="tl">
                    <a:srgbClr val="000000">
                      <a:alpha val="43137"/>
                    </a:srgbClr>
                  </a:outerShdw>
                </a:effectLst>
              </a:rPr>
              <a:t> </a:t>
            </a:r>
            <a:r>
              <a:rPr lang="vi-VN" sz="5600" b="1" dirty="0">
                <a:solidFill>
                  <a:srgbClr val="7030A0"/>
                </a:solidFill>
                <a:effectLst>
                  <a:outerShdw blurRad="38100" dist="38100" dir="2700000" algn="tl">
                    <a:srgbClr val="000000">
                      <a:alpha val="43137"/>
                    </a:srgbClr>
                  </a:outerShdw>
                </a:effectLst>
              </a:rPr>
              <a:t>Quân canh tù mời gọi ta ca vang lên, lũ cướp này giục gắng vui lên: Hãy hát điệu Si-on cũ, cung nhạc thánh nghe nào.</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292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0000"/>
                </a:solidFill>
                <a:effectLst>
                  <a:outerShdw blurRad="38100" dist="38100" dir="2700000" algn="tl">
                    <a:srgbClr val="000000">
                      <a:alpha val="43137"/>
                    </a:srgbClr>
                  </a:outerShdw>
                </a:effectLst>
              </a:rPr>
              <a:t>Đk</a:t>
            </a:r>
            <a:r>
              <a:rPr lang="en-US" sz="6600" b="1" u="sng" dirty="0" smtClean="0">
                <a:solidFill>
                  <a:srgbClr val="FF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Lưỡi tôi dính cứng trong họng nếu tôi không hoài niệm đến ngươi.</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308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600" b="1" u="sng" dirty="0" smtClean="0">
                <a:solidFill>
                  <a:srgbClr val="FF0000"/>
                </a:solidFill>
                <a:effectLst>
                  <a:outerShdw blurRad="38100" dist="38100" dir="2700000" algn="tl">
                    <a:srgbClr val="000000">
                      <a:alpha val="43137"/>
                    </a:srgbClr>
                  </a:outerShdw>
                </a:effectLst>
              </a:rPr>
              <a:t>Tk3:</a:t>
            </a:r>
            <a:r>
              <a:rPr lang="en-US" sz="5600" b="1" dirty="0" smtClean="0">
                <a:solidFill>
                  <a:srgbClr val="7030A0"/>
                </a:solidFill>
                <a:effectLst>
                  <a:outerShdw blurRad="38100" dist="38100" dir="2700000" algn="tl">
                    <a:srgbClr val="000000">
                      <a:alpha val="43137"/>
                    </a:srgbClr>
                  </a:outerShdw>
                </a:effectLst>
              </a:rPr>
              <a:t> </a:t>
            </a:r>
            <a:r>
              <a:rPr lang="vi-VN" sz="5600" b="1" dirty="0">
                <a:solidFill>
                  <a:srgbClr val="7030A0"/>
                </a:solidFill>
                <a:effectLst>
                  <a:outerShdw blurRad="38100" dist="38100" dir="2700000" algn="tl">
                    <a:srgbClr val="000000">
                      <a:alpha val="43137"/>
                    </a:srgbClr>
                  </a:outerShdw>
                </a:effectLst>
              </a:rPr>
              <a:t>Nơi quê người đời nào ta đây ca lên khúc nhã nhạc mừng Chúa dân ta. Hết nhớ về Gia-liêm nữa, tay này hãy tê bại.</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006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0000"/>
                </a:solidFill>
                <a:effectLst>
                  <a:outerShdw blurRad="38100" dist="38100" dir="2700000" algn="tl">
                    <a:srgbClr val="000000">
                      <a:alpha val="43137"/>
                    </a:srgbClr>
                  </a:outerShdw>
                </a:effectLst>
              </a:rPr>
              <a:t>Đk</a:t>
            </a:r>
            <a:r>
              <a:rPr lang="en-US" sz="6600" b="1" u="sng" dirty="0" smtClean="0">
                <a:solidFill>
                  <a:srgbClr val="FF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Lưỡi tôi dính cứng trong họng nếu tôi không hoài niệm đến ngươi.</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715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0000"/>
                </a:solidFill>
                <a:effectLst>
                  <a:outerShdw blurRad="38100" dist="38100" dir="2700000" algn="tl">
                    <a:srgbClr val="000000">
                      <a:alpha val="43137"/>
                    </a:srgbClr>
                  </a:outerShdw>
                </a:effectLst>
                <a:cs typeface="Times New Roman" pitchFamily="18" charset="0"/>
              </a:rPr>
              <a:t>Tập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Hát</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Cộng</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Đoàn</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endParaRPr lang="en-US" sz="8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600" b="1" u="sng" dirty="0" smtClean="0">
                <a:solidFill>
                  <a:srgbClr val="FF0000"/>
                </a:solidFill>
                <a:effectLst>
                  <a:outerShdw blurRad="38100" dist="38100" dir="2700000" algn="tl">
                    <a:srgbClr val="000000">
                      <a:alpha val="43137"/>
                    </a:srgbClr>
                  </a:outerShdw>
                </a:effectLst>
              </a:rPr>
              <a:t>Tk4:</a:t>
            </a:r>
            <a:r>
              <a:rPr lang="en-US" sz="5600" b="1" dirty="0" smtClean="0">
                <a:solidFill>
                  <a:srgbClr val="7030A0"/>
                </a:solidFill>
                <a:effectLst>
                  <a:outerShdw blurRad="38100" dist="38100" dir="2700000" algn="tl">
                    <a:srgbClr val="000000">
                      <a:alpha val="43137"/>
                    </a:srgbClr>
                  </a:outerShdw>
                </a:effectLst>
              </a:rPr>
              <a:t> </a:t>
            </a:r>
            <a:r>
              <a:rPr lang="vi-VN" sz="5600" b="1" dirty="0">
                <a:solidFill>
                  <a:srgbClr val="7030A0"/>
                </a:solidFill>
                <a:effectLst>
                  <a:outerShdw blurRad="38100" dist="38100" dir="2700000" algn="tl">
                    <a:srgbClr val="000000">
                      <a:alpha val="43137"/>
                    </a:srgbClr>
                  </a:outerShdw>
                </a:effectLst>
              </a:rPr>
              <a:t>Tấc lưỡi này thụt vào họng ta luôn đi nếu cõi lòng chẳng nhớ Gia-liêm. Nếu chẳng đặt Gia-liêm mãi làm tuyệt đỉnh vui mừng.</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748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0000"/>
                </a:solidFill>
                <a:effectLst>
                  <a:outerShdw blurRad="38100" dist="38100" dir="2700000" algn="tl">
                    <a:srgbClr val="000000">
                      <a:alpha val="43137"/>
                    </a:srgbClr>
                  </a:outerShdw>
                </a:effectLst>
              </a:rPr>
              <a:t>Đk</a:t>
            </a:r>
            <a:r>
              <a:rPr lang="en-US" sz="6600" b="1" u="sng" dirty="0" smtClean="0">
                <a:solidFill>
                  <a:srgbClr val="FF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Lưỡi tôi dính cứng trong họng nếu tôi không hoài niệm đến ngươi.</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56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616101"/>
          </a:xfrm>
          <a:prstGeom prst="rect">
            <a:avLst/>
          </a:prstGeom>
        </p:spPr>
        <p:txBody>
          <a:bodyPr wrap="square">
            <a:spAutoFit/>
          </a:bodyPr>
          <a:lstStyle/>
          <a:p>
            <a:r>
              <a:rPr lang="vi-VN" sz="3600" u="sng" dirty="0">
                <a:solidFill>
                  <a:srgbClr val="FF0000"/>
                </a:solidFill>
              </a:rPr>
              <a:t>Bài đọc </a:t>
            </a:r>
            <a:r>
              <a:rPr lang="en-US" sz="3600" u="sng" dirty="0" smtClean="0">
                <a:solidFill>
                  <a:srgbClr val="FF0000"/>
                </a:solidFill>
              </a:rPr>
              <a:t>2:</a:t>
            </a:r>
            <a:endParaRPr lang="vi-VN" sz="3600" u="sng" dirty="0">
              <a:solidFill>
                <a:srgbClr val="FF0000"/>
              </a:solidFill>
            </a:endParaRPr>
          </a:p>
          <a:p>
            <a:r>
              <a:rPr lang="vi-VN" sz="3200" i="1" dirty="0">
                <a:solidFill>
                  <a:srgbClr val="C00000"/>
                </a:solidFill>
              </a:rPr>
              <a:t>Anh em đã chết vì phạm tội, nhưng được cứu độ nhờ ân sủng</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thư của thánh Phao-lô tông đồ gửi tín hữu Ê-phê-xô.</a:t>
            </a:r>
            <a:endParaRPr lang="vi-VN" sz="2800" dirty="0">
              <a:solidFill>
                <a:srgbClr val="7030A0"/>
              </a:solidFill>
            </a:endParaRP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b="1" dirty="0">
                <a:solidFill>
                  <a:srgbClr val="7030A0"/>
                </a:solidFill>
                <a:effectLst>
                  <a:outerShdw blurRad="38100" dist="38100" dir="2700000" algn="tl">
                    <a:srgbClr val="000000">
                      <a:alpha val="43137"/>
                    </a:srgbClr>
                  </a:outerShdw>
                </a:effectLst>
              </a:rPr>
              <a:t>Thiên Chúa yêu thế gian đến nỗi ban Con Một của Ngài, để những ai tin vào Con của </a:t>
            </a:r>
            <a:r>
              <a:rPr lang="vi-VN" sz="5400" b="1">
                <a:solidFill>
                  <a:srgbClr val="7030A0"/>
                </a:solidFill>
                <a:effectLst>
                  <a:outerShdw blurRad="38100" dist="38100" dir="2700000" algn="tl">
                    <a:srgbClr val="000000">
                      <a:alpha val="43137"/>
                    </a:srgbClr>
                  </a:outerShdw>
                </a:effectLst>
              </a:rPr>
              <a:t>Ngài </a:t>
            </a:r>
            <a:r>
              <a:rPr lang="vi-VN" sz="5400" b="1" smtClean="0">
                <a:solidFill>
                  <a:srgbClr val="7030A0"/>
                </a:solidFill>
                <a:effectLst>
                  <a:outerShdw blurRad="38100" dist="38100" dir="2700000" algn="tl">
                    <a:srgbClr val="000000">
                      <a:alpha val="43137"/>
                    </a:srgbClr>
                  </a:outerShdw>
                </a:effectLst>
              </a:rPr>
              <a:t>thì </a:t>
            </a:r>
            <a:r>
              <a:rPr lang="vi-VN" sz="5400" b="1" dirty="0">
                <a:solidFill>
                  <a:srgbClr val="7030A0"/>
                </a:solidFill>
                <a:effectLst>
                  <a:outerShdw blurRad="38100" dist="38100" dir="2700000" algn="tl">
                    <a:srgbClr val="000000">
                      <a:alpha val="43137"/>
                    </a:srgbClr>
                  </a:outerShdw>
                </a:effectLst>
              </a:rPr>
              <a:t>được sống muôn đời.</a:t>
            </a:r>
            <a:endParaRPr lang="en-US" b="1" dirty="0">
              <a:solidFill>
                <a:srgbClr val="7030A0"/>
              </a:solidFill>
              <a:effectLst>
                <a:outerShdw blurRad="38100" dist="38100" dir="2700000" algn="tl">
                  <a:srgbClr val="000000">
                    <a:alpha val="43137"/>
                  </a:srgbClr>
                </a:outerShdw>
              </a:effectLst>
            </a:endParaRPr>
          </a:p>
        </p:txBody>
      </p:sp>
      <p:sp>
        <p:nvSpPr>
          <p:cNvPr id="3" name="Rectangle 2"/>
          <p:cNvSpPr/>
          <p:nvPr/>
        </p:nvSpPr>
        <p:spPr>
          <a:xfrm>
            <a:off x="76200" y="133350"/>
            <a:ext cx="5943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smtClean="0">
                <a:ln>
                  <a:noFill/>
                </a:ln>
                <a:solidFill>
                  <a:srgbClr val="FF0000"/>
                </a:solidFill>
                <a:effectLst/>
                <a:uLnTx/>
                <a:uFillTx/>
                <a:latin typeface="UTM American Sans"/>
                <a:ea typeface="+mn-ea"/>
                <a:cs typeface="+mn-cs"/>
              </a:rPr>
              <a:t>Câu</a:t>
            </a:r>
            <a:r>
              <a:rPr kumimoji="0" lang="en-US" sz="3600" b="0" i="0" u="sng" strike="noStrike" kern="1200" cap="none" spc="0" normalizeH="0" baseline="0" noProof="0" dirty="0" smtClean="0">
                <a:ln>
                  <a:noFill/>
                </a:ln>
                <a:solidFill>
                  <a:srgbClr val="FF00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FF0000"/>
                </a:solidFill>
                <a:effectLst/>
                <a:uLnTx/>
                <a:uFillTx/>
                <a:latin typeface="UTM American Sans"/>
                <a:ea typeface="+mn-ea"/>
                <a:cs typeface="+mn-cs"/>
              </a:rPr>
              <a:t>Xướng</a:t>
            </a:r>
            <a:r>
              <a:rPr kumimoji="0" lang="en-US" sz="3600" b="0" i="0" u="sng" strike="noStrike" kern="1200" cap="none" spc="0" normalizeH="0" baseline="0" noProof="0" dirty="0" smtClean="0">
                <a:ln>
                  <a:noFill/>
                </a:ln>
                <a:solidFill>
                  <a:srgbClr val="FF00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FF0000"/>
                </a:solidFill>
                <a:effectLst/>
                <a:uLnTx/>
                <a:uFillTx/>
                <a:latin typeface="UTM American Sans"/>
                <a:ea typeface="+mn-ea"/>
                <a:cs typeface="+mn-cs"/>
              </a:rPr>
              <a:t>Trước</a:t>
            </a:r>
            <a:r>
              <a:rPr kumimoji="0" lang="en-US" sz="3600" b="0" i="0" u="sng" strike="noStrike" kern="1200" cap="none" spc="0" normalizeH="0" baseline="0" noProof="0" dirty="0" smtClean="0">
                <a:ln>
                  <a:noFill/>
                </a:ln>
                <a:solidFill>
                  <a:srgbClr val="FF00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FF0000"/>
                </a:solidFill>
                <a:effectLst/>
                <a:uLnTx/>
                <a:uFillTx/>
                <a:latin typeface="UTM American Sans"/>
                <a:ea typeface="+mn-ea"/>
                <a:cs typeface="+mn-cs"/>
              </a:rPr>
              <a:t>Phúc</a:t>
            </a:r>
            <a:r>
              <a:rPr kumimoji="0" lang="en-US" sz="3600" b="0" i="0" u="sng" strike="noStrike" kern="1200" cap="none" spc="0" normalizeH="0" baseline="0" noProof="0" dirty="0" smtClean="0">
                <a:ln>
                  <a:noFill/>
                </a:ln>
                <a:solidFill>
                  <a:srgbClr val="FF00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FF0000"/>
                </a:solidFill>
                <a:effectLst/>
                <a:uLnTx/>
                <a:uFillTx/>
                <a:latin typeface="UTM American Sans"/>
                <a:ea typeface="+mn-ea"/>
                <a:cs typeface="+mn-cs"/>
              </a:rPr>
              <a:t>Âm</a:t>
            </a:r>
            <a:endParaRPr kumimoji="0" lang="en-US" sz="3600" b="0" i="0" u="sng" strike="noStrike" kern="1200" cap="none" spc="0" normalizeH="0" baseline="0" noProof="0" dirty="0">
              <a:ln>
                <a:noFill/>
              </a:ln>
              <a:solidFill>
                <a:srgbClr val="FF0000"/>
              </a:solidFill>
              <a:effectLst/>
              <a:uLnTx/>
              <a:uFillTx/>
              <a:latin typeface="UTM American Sans"/>
              <a:ea typeface="+mn-ea"/>
              <a:cs typeface="+mn-cs"/>
            </a:endParaRPr>
          </a:p>
        </p:txBody>
      </p:sp>
    </p:spTree>
    <p:extLst>
      <p:ext uri="{BB962C8B-B14F-4D97-AF65-F5344CB8AC3E}">
        <p14:creationId xmlns:p14="http://schemas.microsoft.com/office/powerpoint/2010/main" val="93791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7030A0"/>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7030A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7030A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7030A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0000"/>
                </a:solidFill>
                <a:effectLst>
                  <a:outerShdw blurRad="38100" dist="38100" dir="2700000" algn="tl">
                    <a:srgbClr val="000000">
                      <a:alpha val="43137"/>
                    </a:srgbClr>
                  </a:outerShdw>
                </a:effectLst>
              </a:rPr>
              <a:t>Đk</a:t>
            </a:r>
            <a:r>
              <a:rPr lang="en-US" sz="6600" b="1" u="sng" dirty="0" smtClean="0">
                <a:solidFill>
                  <a:srgbClr val="FF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Lưỡi tôi dính cứng trong họng nếu tôi không hoài niệm đến ngươi.</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6630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7030A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7030A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7030A0"/>
                </a:solidFill>
                <a:effectLst>
                  <a:outerShdw blurRad="38100" dist="38100" dir="2700000" algn="tl">
                    <a:srgbClr val="000000">
                      <a:alpha val="43137"/>
                    </a:srgbClr>
                  </a:outerShdw>
                </a:effectLst>
                <a:latin typeface="+mj-lt"/>
              </a:rPr>
              <a:t> </a:t>
            </a:r>
            <a:r>
              <a:rPr lang="vi-VN" sz="7200" b="1" dirty="0">
                <a:solidFill>
                  <a:srgbClr val="7030A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7030A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7030A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7030A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7030A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7030A0"/>
                </a:solidFill>
                <a:effectLst>
                  <a:outerShdw blurRad="38100" dist="38100" dir="2700000" algn="tl">
                    <a:srgbClr val="000000">
                      <a:alpha val="43137"/>
                    </a:srgbClr>
                  </a:outerShdw>
                </a:effectLst>
                <a:latin typeface="+mj-lt"/>
              </a:rPr>
              <a:t>Tôi tin Hội Thánh duy nhất thánh thiện công giáo và tông truyền.</a:t>
            </a:r>
            <a:endParaRPr lang="en-US" sz="72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7030A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7030A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smtClean="0">
                <a:solidFill>
                  <a:srgbClr val="FF0000"/>
                </a:solidFill>
              </a:rPr>
              <a:t>LỜI NGUYỆN TÍN HỮU</a:t>
            </a:r>
            <a:endParaRPr lang="en-US" sz="32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554545"/>
          </a:xfrm>
          <a:prstGeom prst="rect">
            <a:avLst/>
          </a:prstGeom>
        </p:spPr>
        <p:txBody>
          <a:bodyPr wrap="square">
            <a:spAutoFit/>
          </a:bodyPr>
          <a:lstStyle/>
          <a:p>
            <a:r>
              <a:rPr lang="en-US" sz="3200" u="sng" dirty="0" smtClean="0">
                <a:solidFill>
                  <a:srgbClr val="C00000"/>
                </a:solidFill>
              </a:rPr>
              <a:t>CHÚA NHẬT IV MÙA CHAY NĂM B</a:t>
            </a:r>
          </a:p>
          <a:p>
            <a:pPr algn="just"/>
            <a:r>
              <a:rPr lang="vi-VN" sz="3200" dirty="0">
                <a:solidFill>
                  <a:srgbClr val="7030A0"/>
                </a:solidFill>
              </a:rPr>
              <a:t>Thiên Chúa yêu thế gian đến nỗi đã ban Con Một, để ai tin vào Con của Người thì khỏi phải chết, nhưng được sống muôn đời.” </a:t>
            </a:r>
            <a:endParaRPr lang="en-US" sz="3200" dirty="0">
              <a:solidFill>
                <a:srgbClr val="7030A0"/>
              </a:solidFill>
            </a:endParaRP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b="1" dirty="0">
                <a:solidFill>
                  <a:srgbClr val="7030A0"/>
                </a:solidFill>
                <a:effectLst>
                  <a:outerShdw blurRad="38100" dist="38100" dir="2700000" algn="tl">
                    <a:srgbClr val="000000">
                      <a:alpha val="43137"/>
                    </a:srgbClr>
                  </a:outerShdw>
                </a:effectLst>
              </a:rPr>
              <a:t>Thiên Chúa yêu thế gian đến nỗi ban Con Một của Ngài, để những ai tin vào Con của Ngài </a:t>
            </a:r>
            <a:r>
              <a:rPr lang="vi-VN" sz="5400" b="1" dirty="0" smtClean="0">
                <a:solidFill>
                  <a:srgbClr val="7030A0"/>
                </a:solidFill>
                <a:effectLst>
                  <a:outerShdw blurRad="38100" dist="38100" dir="2700000" algn="tl">
                    <a:srgbClr val="000000">
                      <a:alpha val="43137"/>
                    </a:srgbClr>
                  </a:outerShdw>
                </a:effectLst>
              </a:rPr>
              <a:t>thì </a:t>
            </a:r>
            <a:r>
              <a:rPr lang="vi-VN" sz="5400" b="1" dirty="0">
                <a:solidFill>
                  <a:srgbClr val="7030A0"/>
                </a:solidFill>
                <a:effectLst>
                  <a:outerShdw blurRad="38100" dist="38100" dir="2700000" algn="tl">
                    <a:srgbClr val="000000">
                      <a:alpha val="43137"/>
                    </a:srgbClr>
                  </a:outerShdw>
                </a:effectLst>
              </a:rPr>
              <a:t>được sống muôn đời.</a:t>
            </a:r>
            <a:endParaRPr lang="en-US" b="1" dirty="0">
              <a:solidFill>
                <a:srgbClr val="7030A0"/>
              </a:solidFill>
              <a:effectLst>
                <a:outerShdw blurRad="38100" dist="38100" dir="2700000" algn="tl">
                  <a:srgbClr val="000000">
                    <a:alpha val="43137"/>
                  </a:srgbClr>
                </a:outerShdw>
              </a:effectLst>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217156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3733800" y="2121439"/>
            <a:ext cx="5410200" cy="1384995"/>
          </a:xfrm>
          <a:prstGeom prst="rect">
            <a:avLst/>
          </a:prstGeom>
        </p:spPr>
        <p:txBody>
          <a:bodyPr wrap="square">
            <a:spAutoFit/>
          </a:bodyPr>
          <a:lstStyle/>
          <a:p>
            <a:pPr algn="ctr"/>
            <a:r>
              <a:rPr lang="en-US" sz="4400" b="1" dirty="0" smtClean="0">
                <a:solidFill>
                  <a:srgbClr val="FF0000"/>
                </a:solidFill>
                <a:effectLst>
                  <a:outerShdw blurRad="38100" dist="38100" dir="2700000" algn="tl">
                    <a:srgbClr val="000000">
                      <a:alpha val="43137"/>
                    </a:srgbClr>
                  </a:outerShdw>
                </a:effectLst>
              </a:rPr>
              <a:t>CON XIN TIẾN DÂNG</a:t>
            </a:r>
            <a:endParaRPr lang="vi-VN" sz="4400" b="1" dirty="0" smtClean="0">
              <a:solidFill>
                <a:srgbClr val="FF0000"/>
              </a:solidFill>
              <a:effectLst>
                <a:outerShdw blurRad="38100" dist="38100" dir="2700000" algn="tl">
                  <a:srgbClr val="000000">
                    <a:alpha val="43137"/>
                  </a:srgbClr>
                </a:outerShdw>
              </a:effectLst>
            </a:endParaRPr>
          </a:p>
          <a:p>
            <a:pPr algn="ctr"/>
            <a:r>
              <a:rPr lang="en-US" sz="4000" b="1" i="1" dirty="0" smtClean="0">
                <a:solidFill>
                  <a:srgbClr val="7030A0"/>
                </a:solidFill>
                <a:effectLst>
                  <a:outerShdw blurRad="38100" dist="38100" dir="2700000" algn="tl">
                    <a:srgbClr val="000000">
                      <a:alpha val="43137"/>
                    </a:srgbClr>
                  </a:outerShdw>
                </a:effectLst>
              </a:rPr>
              <a:t>Kim </a:t>
            </a:r>
            <a:r>
              <a:rPr lang="en-US" sz="4000" b="1" i="1" dirty="0">
                <a:solidFill>
                  <a:srgbClr val="7030A0"/>
                </a:solidFill>
                <a:effectLst>
                  <a:outerShdw blurRad="38100" dist="38100" dir="2700000" algn="tl">
                    <a:srgbClr val="000000">
                      <a:alpha val="43137"/>
                    </a:srgbClr>
                  </a:outerShdw>
                </a:effectLst>
              </a:rPr>
              <a:t>long</a:t>
            </a:r>
          </a:p>
        </p:txBody>
      </p:sp>
    </p:spTree>
    <p:extLst>
      <p:ext uri="{BB962C8B-B14F-4D97-AF65-F5344CB8AC3E}">
        <p14:creationId xmlns:p14="http://schemas.microsoft.com/office/powerpoint/2010/main" val="967408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C00000"/>
                </a:solidFill>
                <a:effectLst>
                  <a:outerShdw blurRad="38100" dist="38100" dir="2700000" algn="tl">
                    <a:srgbClr val="000000">
                      <a:alpha val="43137"/>
                    </a:srgbClr>
                  </a:outerShdw>
                </a:effectLst>
              </a:rPr>
              <a:t>Đk</a:t>
            </a:r>
            <a:r>
              <a:rPr lang="en-US" sz="6000" b="1" u="sng" dirty="0">
                <a:solidFill>
                  <a:srgbClr val="C00000"/>
                </a:solidFill>
                <a:effectLst>
                  <a:outerShdw blurRad="38100" dist="38100" dir="2700000" algn="tl">
                    <a:srgbClr val="000000">
                      <a:alpha val="43137"/>
                    </a:srgbClr>
                  </a:outerShdw>
                </a:effectLst>
              </a:rPr>
              <a:t>:</a:t>
            </a:r>
            <a:r>
              <a:rPr lang="en-US" sz="6000" b="1" dirty="0">
                <a:solidFill>
                  <a:srgbClr val="7030A0"/>
                </a:solidFill>
                <a:effectLst>
                  <a:outerShdw blurRad="38100" dist="38100" dir="2700000" algn="tl">
                    <a:srgbClr val="000000">
                      <a:alpha val="43137"/>
                    </a:srgbClr>
                  </a:outerShdw>
                </a:effectLst>
              </a:rPr>
              <a:t> </a:t>
            </a:r>
            <a:r>
              <a:rPr lang="vi-VN" sz="6000" b="1" dirty="0">
                <a:effectLst>
                  <a:outerShdw blurRad="38100" dist="38100" dir="2700000" algn="tl">
                    <a:srgbClr val="000000">
                      <a:alpha val="43137"/>
                    </a:srgbClr>
                  </a:outerShdw>
                </a:effectLst>
              </a:rPr>
              <a:t> </a:t>
            </a:r>
            <a:r>
              <a:rPr lang="vi-VN" sz="6000" b="1" dirty="0">
                <a:solidFill>
                  <a:srgbClr val="7030A0"/>
                </a:solidFill>
                <a:effectLst>
                  <a:outerShdw blurRad="38100" dist="38100" dir="2700000" algn="tl">
                    <a:srgbClr val="000000">
                      <a:alpha val="43137"/>
                    </a:srgbClr>
                  </a:outerShdw>
                </a:effectLst>
              </a:rPr>
              <a:t>Con xin tiến dâng lên này rượu nho cùng bánh miến: Hương kinh ngát bay triền miên, tung hô Chúa bao dịu hiền.</a:t>
            </a:r>
            <a:endParaRPr lang="en-US" sz="6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outerShdw blurRad="38100" dist="38100" dir="2700000" algn="tl">
                    <a:srgbClr val="000000">
                      <a:alpha val="43137"/>
                    </a:srgbClr>
                  </a:outerShdw>
                </a:effectLst>
              </a:rPr>
              <a:t>Tk1:</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Bánh</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miến</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này</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tinh</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trắng</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và</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đây</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tấm</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linh</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hồn</a:t>
            </a:r>
            <a:r>
              <a:rPr lang="en-US" sz="5400" b="1" dirty="0">
                <a:solidFill>
                  <a:srgbClr val="7030A0"/>
                </a:solidFill>
                <a:effectLst>
                  <a:outerShdw blurRad="38100" dist="38100" dir="2700000" algn="tl">
                    <a:srgbClr val="000000">
                      <a:alpha val="43137"/>
                    </a:srgbClr>
                  </a:outerShdw>
                </a:effectLst>
              </a:rPr>
              <a:t> con. </a:t>
            </a:r>
            <a:r>
              <a:rPr lang="en-US" sz="5400" b="1" dirty="0" err="1">
                <a:solidFill>
                  <a:srgbClr val="7030A0"/>
                </a:solidFill>
                <a:effectLst>
                  <a:outerShdw blurRad="38100" dist="38100" dir="2700000" algn="tl">
                    <a:srgbClr val="000000">
                      <a:alpha val="43137"/>
                    </a:srgbClr>
                  </a:outerShdw>
                </a:effectLst>
              </a:rPr>
              <a:t>Thắm</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thiết</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niềm</a:t>
            </a:r>
            <a:r>
              <a:rPr lang="en-US" sz="5400" b="1" dirty="0">
                <a:solidFill>
                  <a:srgbClr val="7030A0"/>
                </a:solidFill>
                <a:effectLst>
                  <a:outerShdw blurRad="38100" dist="38100" dir="2700000" algn="tl">
                    <a:srgbClr val="000000">
                      <a:alpha val="43137"/>
                    </a:srgbClr>
                  </a:outerShdw>
                </a:effectLst>
              </a:rPr>
              <a:t> tin </a:t>
            </a:r>
            <a:r>
              <a:rPr lang="en-US" sz="5400" b="1" dirty="0" err="1">
                <a:solidFill>
                  <a:srgbClr val="7030A0"/>
                </a:solidFill>
                <a:effectLst>
                  <a:outerShdw blurRad="38100" dist="38100" dir="2700000" algn="tl">
                    <a:srgbClr val="000000">
                      <a:alpha val="43137"/>
                    </a:srgbClr>
                  </a:outerShdw>
                </a:effectLst>
              </a:rPr>
              <a:t>yêu</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dâng</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về</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Thiên</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Chúa</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uy</a:t>
            </a:r>
            <a:r>
              <a:rPr lang="en-US" sz="5400" b="1" dirty="0">
                <a:solidFill>
                  <a:srgbClr val="7030A0"/>
                </a:solidFill>
                <a:effectLst>
                  <a:outerShdw blurRad="38100" dist="38100" dir="2700000" algn="tl">
                    <a:srgbClr val="000000">
                      <a:alpha val="43137"/>
                    </a:srgbClr>
                  </a:outerShdw>
                </a:effectLst>
              </a:rPr>
              <a:t> </a:t>
            </a:r>
            <a:r>
              <a:rPr lang="en-US" sz="5400" b="1" dirty="0" err="1">
                <a:solidFill>
                  <a:srgbClr val="7030A0"/>
                </a:solidFill>
                <a:effectLst>
                  <a:outerShdw blurRad="38100" dist="38100" dir="2700000" algn="tl">
                    <a:srgbClr val="000000">
                      <a:alpha val="43137"/>
                    </a:srgbClr>
                  </a:outerShdw>
                </a:effectLst>
              </a:rPr>
              <a:t>quyền</a:t>
            </a:r>
            <a:r>
              <a:rPr lang="en-US" sz="5400" b="1" dirty="0">
                <a:solidFill>
                  <a:srgbClr val="7030A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C00000"/>
                </a:solidFill>
                <a:effectLst>
                  <a:outerShdw blurRad="38100" dist="38100" dir="2700000" algn="tl">
                    <a:srgbClr val="000000">
                      <a:alpha val="43137"/>
                    </a:srgbClr>
                  </a:outerShdw>
                </a:effectLst>
              </a:rPr>
              <a:t>Đk</a:t>
            </a:r>
            <a:r>
              <a:rPr lang="en-US" sz="6000" b="1" u="sng" dirty="0">
                <a:solidFill>
                  <a:srgbClr val="C00000"/>
                </a:solidFill>
                <a:effectLst>
                  <a:outerShdw blurRad="38100" dist="38100" dir="2700000" algn="tl">
                    <a:srgbClr val="000000">
                      <a:alpha val="43137"/>
                    </a:srgbClr>
                  </a:outerShdw>
                </a:effectLst>
              </a:rPr>
              <a:t>:</a:t>
            </a:r>
            <a:r>
              <a:rPr lang="en-US" sz="6000" b="1" dirty="0">
                <a:solidFill>
                  <a:srgbClr val="7030A0"/>
                </a:solidFill>
                <a:effectLst>
                  <a:outerShdw blurRad="38100" dist="38100" dir="2700000" algn="tl">
                    <a:srgbClr val="000000">
                      <a:alpha val="43137"/>
                    </a:srgbClr>
                  </a:outerShdw>
                </a:effectLst>
              </a:rPr>
              <a:t> </a:t>
            </a:r>
            <a:r>
              <a:rPr lang="vi-VN" sz="6000" b="1" dirty="0">
                <a:effectLst>
                  <a:outerShdw blurRad="38100" dist="38100" dir="2700000" algn="tl">
                    <a:srgbClr val="000000">
                      <a:alpha val="43137"/>
                    </a:srgbClr>
                  </a:outerShdw>
                </a:effectLst>
              </a:rPr>
              <a:t> </a:t>
            </a:r>
            <a:r>
              <a:rPr lang="vi-VN" sz="6000" b="1" dirty="0">
                <a:solidFill>
                  <a:srgbClr val="7030A0"/>
                </a:solidFill>
                <a:effectLst>
                  <a:outerShdw blurRad="38100" dist="38100" dir="2700000" algn="tl">
                    <a:srgbClr val="000000">
                      <a:alpha val="43137"/>
                    </a:srgbClr>
                  </a:outerShdw>
                </a:effectLst>
              </a:rPr>
              <a:t>Con xin tiến dâng lên này rượu nho cùng bánh miến: Hương kinh ngát bay triền miên, tung hô Chúa bao dịu hiền.</a:t>
            </a:r>
            <a:endParaRPr lang="en-US" sz="6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7473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outerShdw blurRad="38100" dist="38100" dir="2700000" algn="tl">
                    <a:srgbClr val="000000">
                      <a:alpha val="43137"/>
                    </a:srgbClr>
                  </a:outerShdw>
                </a:effectLst>
              </a:rPr>
              <a:t>Tk2:</a:t>
            </a:r>
            <a:r>
              <a:rPr lang="en-US" sz="5400" b="1" dirty="0">
                <a:solidFill>
                  <a:srgbClr val="7030A0"/>
                </a:solidFill>
                <a:effectLst>
                  <a:outerShdw blurRad="38100" dist="38100" dir="2700000" algn="tl">
                    <a:srgbClr val="000000">
                      <a:alpha val="43137"/>
                    </a:srgbClr>
                  </a:outerShdw>
                </a:effectLst>
              </a:rPr>
              <a:t> </a:t>
            </a:r>
            <a:r>
              <a:rPr lang="vi-VN" sz="5400" b="1" dirty="0">
                <a:solidFill>
                  <a:srgbClr val="7030A0"/>
                </a:solidFill>
                <a:effectLst>
                  <a:outerShdw blurRad="38100" dist="38100" dir="2700000" algn="tl">
                    <a:srgbClr val="000000">
                      <a:alpha val="43137"/>
                    </a:srgbClr>
                  </a:outerShdw>
                </a:effectLst>
              </a:rPr>
              <a:t>Chén cứu độ nhân thế này con tiến dâng thành tâm. Tiếng khấn nguyện bay cao như trầm hương trước Thiên tòa.</a:t>
            </a: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C00000"/>
                </a:solidFill>
                <a:effectLst>
                  <a:outerShdw blurRad="38100" dist="38100" dir="2700000" algn="tl">
                    <a:srgbClr val="000000">
                      <a:alpha val="43137"/>
                    </a:srgbClr>
                  </a:outerShdw>
                </a:effectLst>
              </a:rPr>
              <a:t>Đk</a:t>
            </a:r>
            <a:r>
              <a:rPr lang="en-US" sz="6000" b="1" u="sng" dirty="0">
                <a:solidFill>
                  <a:srgbClr val="C00000"/>
                </a:solidFill>
                <a:effectLst>
                  <a:outerShdw blurRad="38100" dist="38100" dir="2700000" algn="tl">
                    <a:srgbClr val="000000">
                      <a:alpha val="43137"/>
                    </a:srgbClr>
                  </a:outerShdw>
                </a:effectLst>
              </a:rPr>
              <a:t>:</a:t>
            </a:r>
            <a:r>
              <a:rPr lang="en-US" sz="6000" b="1" dirty="0">
                <a:solidFill>
                  <a:srgbClr val="7030A0"/>
                </a:solidFill>
                <a:effectLst>
                  <a:outerShdw blurRad="38100" dist="38100" dir="2700000" algn="tl">
                    <a:srgbClr val="000000">
                      <a:alpha val="43137"/>
                    </a:srgbClr>
                  </a:outerShdw>
                </a:effectLst>
              </a:rPr>
              <a:t> </a:t>
            </a:r>
            <a:r>
              <a:rPr lang="vi-VN" sz="6000" b="1" dirty="0">
                <a:effectLst>
                  <a:outerShdw blurRad="38100" dist="38100" dir="2700000" algn="tl">
                    <a:srgbClr val="000000">
                      <a:alpha val="43137"/>
                    </a:srgbClr>
                  </a:outerShdw>
                </a:effectLst>
              </a:rPr>
              <a:t> </a:t>
            </a:r>
            <a:r>
              <a:rPr lang="vi-VN" sz="6000" b="1" dirty="0">
                <a:solidFill>
                  <a:srgbClr val="7030A0"/>
                </a:solidFill>
                <a:effectLst>
                  <a:outerShdw blurRad="38100" dist="38100" dir="2700000" algn="tl">
                    <a:srgbClr val="000000">
                      <a:alpha val="43137"/>
                    </a:srgbClr>
                  </a:outerShdw>
                </a:effectLst>
              </a:rPr>
              <a:t>Con xin tiến dâng lên này rượu nho cùng bánh miến: Hương kinh ngát bay triền miên, tung hô Chúa bao dịu hiền.</a:t>
            </a:r>
            <a:endParaRPr lang="en-US" sz="6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0251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nSpc>
                <a:spcPct val="120000"/>
              </a:lnSpc>
            </a:pPr>
            <a:r>
              <a:rPr lang="en-US" sz="5400" b="1" dirty="0">
                <a:solidFill>
                  <a:srgbClr val="FF0000"/>
                </a:solidFill>
                <a:effectLst>
                  <a:outerShdw blurRad="38100" dist="38100" dir="2700000" algn="tl">
                    <a:srgbClr val="000000">
                      <a:alpha val="43137"/>
                    </a:srgbClr>
                  </a:outerShdw>
                </a:effectLst>
                <a:cs typeface="Times New Roman" pitchFamily="18" charset="0"/>
              </a:rPr>
              <a:t>Ca </a:t>
            </a:r>
            <a:r>
              <a:rPr lang="en-US" sz="5400" b="1" dirty="0" err="1">
                <a:solidFill>
                  <a:srgbClr val="FF0000"/>
                </a:solidFill>
                <a:effectLst>
                  <a:outerShdw blurRad="38100" dist="38100" dir="2700000" algn="tl">
                    <a:srgbClr val="000000">
                      <a:alpha val="43137"/>
                    </a:srgbClr>
                  </a:outerShdw>
                </a:effectLst>
                <a:cs typeface="Times New Roman" pitchFamily="18" charset="0"/>
              </a:rPr>
              <a:t>Nguyện</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Hiệp</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vi-VN" sz="6600" b="1" dirty="0" smtClean="0">
                <a:solidFill>
                  <a:srgbClr val="FF0000"/>
                </a:solidFill>
                <a:effectLst>
                  <a:outerShdw blurRad="38100" dist="38100" dir="2700000" algn="tl">
                    <a:srgbClr val="000000">
                      <a:alpha val="43137"/>
                    </a:srgbClr>
                  </a:outerShdw>
                </a:effectLst>
                <a:cs typeface="Times New Roman" pitchFamily="18" charset="0"/>
              </a:rPr>
              <a:t>VÌ YÊU THẾ GIAN</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vi-VN" b="1" i="1" dirty="0" smtClean="0">
                <a:solidFill>
                  <a:srgbClr val="7030A0"/>
                </a:solidFill>
                <a:effectLst>
                  <a:outerShdw blurRad="38100" dist="38100" dir="2700000" algn="tl">
                    <a:srgbClr val="000000">
                      <a:alpha val="43137"/>
                    </a:srgbClr>
                  </a:outerShdw>
                </a:effectLst>
                <a:cs typeface="Times New Roman" pitchFamily="18" charset="0"/>
              </a:rPr>
              <a:t>Đinh Công Huỳnh</a:t>
            </a:r>
            <a:endParaRPr lang="en-US"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C00000"/>
                </a:solidFill>
                <a:effectLst>
                  <a:outerShdw blurRad="38100" dist="38100" dir="2700000" algn="tl">
                    <a:srgbClr val="000000">
                      <a:alpha val="43137"/>
                    </a:srgbClr>
                  </a:outerShdw>
                </a:effectLst>
                <a:cs typeface="Times New Roman" pitchFamily="18" charset="0"/>
              </a:rPr>
              <a:t>Tk1:</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Vì yêu thế gian tội lỗi, Thiên Chúa đã ban Con một Người, để cho những ai tin vào người, sẽ được sự sống muôn đời.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4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Vì ai vững tin vào Chúa sẽ không phải chết bao giờ, Chúa cho được sống bên Ngài, chính là nước trời mai sau.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89283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a:solidFill>
                  <a:srgbClr val="C00000"/>
                </a:solidFill>
                <a:effectLst>
                  <a:outerShdw blurRad="38100" dist="38100" dir="2700000" algn="tl">
                    <a:srgbClr val="000000">
                      <a:alpha val="43137"/>
                    </a:srgbClr>
                  </a:outerShdw>
                </a:effectLst>
                <a:cs typeface="Times New Roman" pitchFamily="18" charset="0"/>
              </a:rPr>
              <a:t>Đk</a:t>
            </a:r>
            <a:r>
              <a:rPr lang="en-US" sz="5400" b="1" u="sng" dirty="0">
                <a:solidFill>
                  <a:srgbClr val="C00000"/>
                </a:solidFill>
                <a:effectLst>
                  <a:outerShdw blurRad="38100" dist="38100" dir="2700000" algn="tl">
                    <a:srgbClr val="000000">
                      <a:alpha val="43137"/>
                    </a:srgbClr>
                  </a:outerShdw>
                </a:effectLst>
                <a:cs typeface="Times New Roman" pitchFamily="18" charset="0"/>
              </a:rPr>
              <a:t>:</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Chúa chính là, chính là sự sáng thế gian. Xua bóng đêm đen chiếu dọi sự sống vinh quang, vào nước trời ngày sau. </a:t>
            </a:r>
            <a:endParaRPr lang="vi-VN" sz="5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C00000"/>
                </a:solidFill>
                <a:effectLst>
                  <a:outerShdw blurRad="38100" dist="38100" dir="2700000" algn="tl">
                    <a:srgbClr val="000000">
                      <a:alpha val="43137"/>
                    </a:srgbClr>
                  </a:outerShdw>
                </a:effectLst>
                <a:cs typeface="Times New Roman" pitchFamily="18" charset="0"/>
              </a:rPr>
              <a:t>Tk</a:t>
            </a:r>
            <a:r>
              <a:rPr lang="vi-VN" sz="5400" b="1" u="sng" dirty="0" smtClean="0">
                <a:solidFill>
                  <a:srgbClr val="C00000"/>
                </a:solidFill>
                <a:effectLst>
                  <a:outerShdw blurRad="38100" dist="38100" dir="2700000" algn="tl">
                    <a:srgbClr val="000000">
                      <a:alpha val="43137"/>
                    </a:srgbClr>
                  </a:outerShdw>
                </a:effectLst>
                <a:cs typeface="Times New Roman" pitchFamily="18" charset="0"/>
              </a:rPr>
              <a:t>2</a:t>
            </a:r>
            <a:r>
              <a:rPr lang="en-US" sz="54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Tình yêu hiến dâng chiều ấy Con Chúa chết treo trên thập hình, chịu bao đớn đau thay loài người, để trọn vẹn ý Cha lành.</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92779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4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Đẹp thay trái tim của Chúa, hiến trao mạng sống cho đời, để ban nguồn sống cứu độ, bởi Ngài rất mực từ nhân.</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45144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a:solidFill>
                  <a:srgbClr val="C00000"/>
                </a:solidFill>
                <a:effectLst>
                  <a:outerShdw blurRad="38100" dist="38100" dir="2700000" algn="tl">
                    <a:srgbClr val="000000">
                      <a:alpha val="43137"/>
                    </a:srgbClr>
                  </a:outerShdw>
                </a:effectLst>
                <a:cs typeface="Times New Roman" pitchFamily="18" charset="0"/>
              </a:rPr>
              <a:t>Đk</a:t>
            </a:r>
            <a:r>
              <a:rPr lang="en-US" sz="5400" b="1" u="sng" dirty="0">
                <a:solidFill>
                  <a:srgbClr val="C00000"/>
                </a:solidFill>
                <a:effectLst>
                  <a:outerShdw blurRad="38100" dist="38100" dir="2700000" algn="tl">
                    <a:srgbClr val="000000">
                      <a:alpha val="43137"/>
                    </a:srgbClr>
                  </a:outerShdw>
                </a:effectLst>
                <a:cs typeface="Times New Roman" pitchFamily="18" charset="0"/>
              </a:rPr>
              <a:t>:</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Chúa chính là, chính là sự sáng thế gian. Xua bóng đêm đen chiếu dọi sự sống vinh quang, vào nước trời ngày sau. </a:t>
            </a:r>
            <a:endParaRPr lang="vi-VN" sz="5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2635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C00000"/>
                </a:solidFill>
                <a:effectLst>
                  <a:outerShdw blurRad="38100" dist="38100" dir="2700000" algn="tl">
                    <a:srgbClr val="000000">
                      <a:alpha val="43137"/>
                    </a:srgbClr>
                  </a:outerShdw>
                </a:effectLst>
                <a:cs typeface="Times New Roman" pitchFamily="18" charset="0"/>
              </a:rPr>
              <a:t>Tk</a:t>
            </a:r>
            <a:r>
              <a:rPr lang="vi-VN" sz="5400" b="1" u="sng" dirty="0">
                <a:solidFill>
                  <a:srgbClr val="C00000"/>
                </a:solidFill>
                <a:effectLst>
                  <a:outerShdw blurRad="38100" dist="38100" dir="2700000" algn="tl">
                    <a:srgbClr val="000000">
                      <a:alpha val="43137"/>
                    </a:srgbClr>
                  </a:outerShdw>
                </a:effectLst>
                <a:cs typeface="Times New Roman" pitchFamily="18" charset="0"/>
              </a:rPr>
              <a:t>3</a:t>
            </a:r>
            <a:r>
              <a:rPr lang="en-US" sz="54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Lòng con khát khao tình Chúa, tuôn đổ uống trên con, ngàn đời hằng nuôi dưỡng con ôi tuyệt vời, xin cảm tạ Chúa muôn đời.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9049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400" b="1" u="sng" dirty="0" smtClean="0">
                <a:solidFill>
                  <a:srgbClr val="C0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Đời con vẫn luôn cần Chúa, khấn xin Ngài thương tình, dẫn đưa về suối an bình, hưởng nguồn phúc lộc trương sinh.</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91051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a:solidFill>
                  <a:srgbClr val="C00000"/>
                </a:solidFill>
                <a:effectLst>
                  <a:outerShdw blurRad="38100" dist="38100" dir="2700000" algn="tl">
                    <a:srgbClr val="000000">
                      <a:alpha val="43137"/>
                    </a:srgbClr>
                  </a:outerShdw>
                </a:effectLst>
                <a:cs typeface="Times New Roman" pitchFamily="18" charset="0"/>
              </a:rPr>
              <a:t>Đk</a:t>
            </a:r>
            <a:r>
              <a:rPr lang="en-US" sz="5400" b="1" u="sng" dirty="0">
                <a:solidFill>
                  <a:srgbClr val="C00000"/>
                </a:solidFill>
                <a:effectLst>
                  <a:outerShdw blurRad="38100" dist="38100" dir="2700000" algn="tl">
                    <a:srgbClr val="000000">
                      <a:alpha val="43137"/>
                    </a:srgbClr>
                  </a:outerShdw>
                </a:effectLst>
                <a:cs typeface="Times New Roman" pitchFamily="18" charset="0"/>
              </a:rPr>
              <a:t>:</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smtClean="0">
                <a:solidFill>
                  <a:srgbClr val="7030A0"/>
                </a:solidFill>
                <a:effectLst>
                  <a:outerShdw blurRad="38100" dist="38100" dir="2700000" algn="tl">
                    <a:srgbClr val="000000">
                      <a:alpha val="43137"/>
                    </a:srgbClr>
                  </a:outerShdw>
                </a:effectLst>
              </a:rPr>
              <a:t>Chúa chính là, chính là sự sáng thế gian. Xua bóng đêm đen chiếu dọi sự sống vinh quang, vào nước trời ngày sau. </a:t>
            </a:r>
            <a:endParaRPr lang="vi-VN" sz="5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1748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smtClean="0">
                <a:solidFill>
                  <a:srgbClr val="FF0000"/>
                </a:solidFill>
                <a:effectLst>
                  <a:outerShdw blurRad="38100" dist="38100" dir="2700000" algn="tl">
                    <a:srgbClr val="000000">
                      <a:alpha val="43137"/>
                    </a:srgbClr>
                  </a:outerShdw>
                </a:effectLst>
                <a:cs typeface="Times New Roman" pitchFamily="18" charset="0"/>
              </a:rPr>
              <a:t>Ca </a:t>
            </a:r>
            <a:r>
              <a:rPr lang="en-US" sz="7200" b="1" dirty="0" err="1">
                <a:solidFill>
                  <a:srgbClr val="FF0000"/>
                </a:solidFill>
                <a:effectLst>
                  <a:outerShdw blurRad="38100" dist="38100" dir="2700000" algn="tl">
                    <a:srgbClr val="000000">
                      <a:alpha val="43137"/>
                    </a:srgbClr>
                  </a:outerShdw>
                </a:effectLst>
                <a:cs typeface="Times New Roman" pitchFamily="18" charset="0"/>
              </a:rPr>
              <a:t>Nhập</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Lễ</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vi-VN" sz="7200" b="1" dirty="0" smtClean="0">
                <a:solidFill>
                  <a:srgbClr val="FF0000"/>
                </a:solidFill>
                <a:effectLst>
                  <a:outerShdw blurRad="38100" dist="38100" dir="2700000" algn="tl">
                    <a:srgbClr val="000000">
                      <a:alpha val="43137"/>
                    </a:srgbClr>
                  </a:outerShdw>
                </a:effectLst>
                <a:cs typeface="Times New Roman" pitchFamily="18" charset="0"/>
              </a:rPr>
              <a:t/>
            </a:r>
            <a:br>
              <a:rPr lang="vi-VN" sz="7200" b="1" dirty="0" smtClean="0">
                <a:solidFill>
                  <a:srgbClr val="FF0000"/>
                </a:solidFill>
                <a:effectLst>
                  <a:outerShdw blurRad="38100" dist="38100" dir="2700000" algn="tl">
                    <a:srgbClr val="000000">
                      <a:alpha val="43137"/>
                    </a:srgbClr>
                  </a:outerShdw>
                </a:effectLst>
                <a:cs typeface="Times New Roman" pitchFamily="18" charset="0"/>
              </a:rPr>
            </a:br>
            <a:r>
              <a:rPr lang="en-US" sz="7200" b="1" cap="all" dirty="0" smtClean="0">
                <a:solidFill>
                  <a:srgbClr val="FF0000"/>
                </a:solidFill>
                <a:effectLst>
                  <a:outerShdw blurRad="38100" dist="38100" dir="2700000" algn="tl">
                    <a:srgbClr val="000000">
                      <a:alpha val="43137"/>
                    </a:srgbClr>
                  </a:outerShdw>
                </a:effectLst>
              </a:rPr>
              <a:t>CON </a:t>
            </a:r>
            <a:r>
              <a:rPr lang="en-US" sz="7200" b="1" cap="all" dirty="0">
                <a:solidFill>
                  <a:srgbClr val="FF0000"/>
                </a:solidFill>
                <a:effectLst>
                  <a:outerShdw blurRad="38100" dist="38100" dir="2700000" algn="tl">
                    <a:srgbClr val="000000">
                      <a:alpha val="43137"/>
                    </a:srgbClr>
                  </a:outerShdw>
                </a:effectLst>
              </a:rPr>
              <a:t>HÂN HOAN</a:t>
            </a:r>
            <a:r>
              <a:rPr lang="en-US" sz="7200" b="1" dirty="0">
                <a:solidFill>
                  <a:srgbClr val="FF0000"/>
                </a:solidFill>
                <a:effectLst>
                  <a:outerShdw blurRad="38100" dist="38100" dir="2700000" algn="tl">
                    <a:srgbClr val="000000">
                      <a:alpha val="43137"/>
                    </a:srgbClr>
                  </a:outerShdw>
                </a:effectLst>
                <a:cs typeface="Times New Roman" pitchFamily="18" charset="0"/>
              </a:rPr>
              <a:t/>
            </a:r>
            <a:br>
              <a:rPr lang="en-US" sz="7200" b="1" dirty="0">
                <a:solidFill>
                  <a:srgbClr val="FF0000"/>
                </a:solidFill>
                <a:effectLst>
                  <a:outerShdw blurRad="38100" dist="38100" dir="2700000" algn="tl">
                    <a:srgbClr val="000000">
                      <a:alpha val="43137"/>
                    </a:srgbClr>
                  </a:outerShdw>
                </a:effectLst>
                <a:cs typeface="Times New Roman" pitchFamily="18" charset="0"/>
              </a:rPr>
            </a:br>
            <a:r>
              <a:rPr lang="vi-VN" b="1" i="1" dirty="0" smtClean="0">
                <a:solidFill>
                  <a:srgbClr val="7030A0"/>
                </a:solidFill>
                <a:effectLst>
                  <a:outerShdw blurRad="38100" dist="38100" dir="2700000" algn="tl">
                    <a:srgbClr val="000000">
                      <a:alpha val="43137"/>
                    </a:srgbClr>
                  </a:outerShdw>
                </a:effectLst>
                <a:cs typeface="Times New Roman" pitchFamily="18" charset="0"/>
              </a:rPr>
              <a:t>Kim Long</a:t>
            </a:r>
            <a:endParaRPr lang="en-US"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7200" b="1" dirty="0" smtClean="0">
                <a:solidFill>
                  <a:srgbClr val="FF0000"/>
                </a:solidFill>
                <a:effectLst>
                  <a:outerShdw blurRad="38100" dist="38100" dir="2700000" algn="tl">
                    <a:srgbClr val="000000">
                      <a:alpha val="43137"/>
                    </a:srgbClr>
                  </a:outerShdw>
                </a:effectLst>
                <a:cs typeface="Times New Roman" pitchFamily="18" charset="0"/>
              </a:rPr>
              <a:t>KINH CHAY</a:t>
            </a:r>
            <a:r>
              <a:rPr lang="en-US" sz="5400" b="1" dirty="0">
                <a:solidFill>
                  <a:srgbClr val="7030A0"/>
                </a:solidFill>
                <a:effectLst>
                  <a:outerShdw blurRad="38100" dist="38100" dir="2700000" algn="tl">
                    <a:srgbClr val="000000">
                      <a:alpha val="43137"/>
                    </a:srgbClr>
                  </a:outerShdw>
                </a:effectLst>
                <a:cs typeface="Times New Roman" pitchFamily="18" charset="0"/>
              </a:rPr>
              <a:t/>
            </a:r>
            <a:br>
              <a:rPr lang="en-US" sz="5400" b="1" dirty="0">
                <a:solidFill>
                  <a:srgbClr val="7030A0"/>
                </a:solidFill>
                <a:effectLst>
                  <a:outerShdw blurRad="38100" dist="38100" dir="2700000" algn="tl">
                    <a:srgbClr val="000000">
                      <a:alpha val="43137"/>
                    </a:srgbClr>
                  </a:outerShdw>
                </a:effectLst>
                <a:cs typeface="Times New Roman" pitchFamily="18" charset="0"/>
              </a:rPr>
            </a:br>
            <a:r>
              <a:rPr lang="en-US" sz="4000" b="1" i="1" dirty="0" err="1">
                <a:solidFill>
                  <a:srgbClr val="7030A0"/>
                </a:solidFill>
                <a:effectLst>
                  <a:outerShdw blurRad="38100" dist="38100" dir="2700000" algn="tl">
                    <a:srgbClr val="000000">
                      <a:alpha val="43137"/>
                    </a:srgbClr>
                  </a:outerShdw>
                </a:effectLst>
                <a:cs typeface="Times New Roman" pitchFamily="18" charset="0"/>
              </a:rPr>
              <a:t>Nguyễn</a:t>
            </a:r>
            <a:r>
              <a:rPr lang="en-US" sz="4000" b="1" i="1" dirty="0">
                <a:solidFill>
                  <a:srgbClr val="7030A0"/>
                </a:solidFill>
                <a:effectLst>
                  <a:outerShdw blurRad="38100" dist="38100" dir="2700000" algn="tl">
                    <a:srgbClr val="000000">
                      <a:alpha val="43137"/>
                    </a:srgbClr>
                  </a:outerShdw>
                </a:effectLst>
                <a:cs typeface="Times New Roman" pitchFamily="18" charset="0"/>
              </a:rPr>
              <a:t> </a:t>
            </a:r>
            <a:r>
              <a:rPr lang="en-US" sz="4000" b="1" i="1" dirty="0" err="1">
                <a:solidFill>
                  <a:srgbClr val="7030A0"/>
                </a:solidFill>
                <a:effectLst>
                  <a:outerShdw blurRad="38100" dist="38100" dir="2700000" algn="tl">
                    <a:srgbClr val="000000">
                      <a:alpha val="43137"/>
                    </a:srgbClr>
                  </a:outerShdw>
                </a:effectLst>
                <a:cs typeface="Times New Roman" pitchFamily="18" charset="0"/>
              </a:rPr>
              <a:t>Duy</a:t>
            </a:r>
            <a:endParaRPr lang="en-US" sz="4000"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C00000"/>
                </a:solidFill>
                <a:effectLst>
                  <a:outerShdw blurRad="38100" dist="38100" dir="2700000" algn="tl">
                    <a:srgbClr val="000000">
                      <a:alpha val="43137"/>
                    </a:srgbClr>
                  </a:outerShdw>
                </a:effectLst>
                <a:cs typeface="Times New Roman" pitchFamily="18" charset="0"/>
              </a:rPr>
              <a:t>Pk1:</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rgbClr val="7030A0"/>
                </a:solidFill>
                <a:effectLst>
                  <a:outerShdw blurRad="38100" dist="38100" dir="2700000" algn="tl">
                    <a:srgbClr val="000000">
                      <a:alpha val="43137"/>
                    </a:srgbClr>
                  </a:outerShdw>
                </a:effectLst>
              </a:rPr>
              <a:t>Con xin dâng muôn lời kinh thắm lệ chan hoà. Con kêu van Chuá nhân từ ghé mắt xót thương. Mùa chay thánh Chúa thương tha thứ tội nhơ. Lắng nghe con dâng lời khấn nguyện: Chúa ban ơn trong mùa thánh này.</a:t>
            </a:r>
            <a:endParaRPr lang="en-US" sz="46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C00000"/>
                </a:solidFill>
                <a:effectLst>
                  <a:outerShdw blurRad="38100" dist="38100" dir="2700000" algn="tl">
                    <a:srgbClr val="000000">
                      <a:alpha val="43137"/>
                    </a:srgbClr>
                  </a:outerShdw>
                </a:effectLst>
                <a:cs typeface="Times New Roman" pitchFamily="18" charset="0"/>
              </a:rPr>
              <a:t>Pk</a:t>
            </a:r>
            <a:r>
              <a:rPr lang="vi-VN" sz="4600" b="1" u="sng" dirty="0" smtClean="0">
                <a:solidFill>
                  <a:srgbClr val="C00000"/>
                </a:solidFill>
                <a:effectLst>
                  <a:outerShdw blurRad="38100" dist="38100" dir="2700000" algn="tl">
                    <a:srgbClr val="000000">
                      <a:alpha val="43137"/>
                    </a:srgbClr>
                  </a:outerShdw>
                </a:effectLst>
                <a:cs typeface="Times New Roman" pitchFamily="18" charset="0"/>
              </a:rPr>
              <a:t>2</a:t>
            </a:r>
            <a:r>
              <a:rPr lang="en-US" sz="4600" b="1" u="sng" dirty="0" smtClean="0">
                <a:solidFill>
                  <a:srgbClr val="C00000"/>
                </a:solidFill>
                <a:effectLst>
                  <a:outerShdw blurRad="38100" dist="38100" dir="2700000" algn="tl">
                    <a:srgbClr val="000000">
                      <a:alpha val="43137"/>
                    </a:srgbClr>
                  </a:outerShdw>
                </a:effectLst>
                <a:cs typeface="Times New Roman" pitchFamily="18" charset="0"/>
              </a:rPr>
              <a:t>:</a:t>
            </a:r>
            <a:r>
              <a:rPr lang="vi-VN"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smtClean="0">
                <a:solidFill>
                  <a:srgbClr val="7030A0"/>
                </a:solidFill>
                <a:effectLst>
                  <a:outerShdw blurRad="38100" dist="38100" dir="2700000" algn="tl">
                    <a:srgbClr val="000000">
                      <a:alpha val="43137"/>
                    </a:srgbClr>
                  </a:outerShdw>
                </a:effectLst>
              </a:rPr>
              <a:t>Trong </a:t>
            </a:r>
            <a:r>
              <a:rPr lang="vi-VN" sz="4600" b="1" dirty="0">
                <a:solidFill>
                  <a:srgbClr val="7030A0"/>
                </a:solidFill>
                <a:effectLst>
                  <a:outerShdw blurRad="38100" dist="38100" dir="2700000" algn="tl">
                    <a:srgbClr val="000000">
                      <a:alpha val="43137"/>
                    </a:srgbClr>
                  </a:outerShdw>
                </a:effectLst>
              </a:rPr>
              <a:t>đêm thâu tâm hồn con vướng bao tội tình. Bao đau thương đã phủ đầy trên tấm thân con. Vì yếu đuối Chuá đã thấu rõ hồn con, Chúa khoan nhân thương gọi trở về. Khứng ban muôn tâm tình thánh thiện.</a:t>
            </a:r>
            <a:endParaRPr lang="en-US" sz="46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86473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Con hân hoan </a:t>
            </a:r>
            <a:r>
              <a:rPr lang="en-GB" sz="5400" b="1" dirty="0" err="1" smtClean="0">
                <a:solidFill>
                  <a:srgbClr val="7030A0"/>
                </a:solidFill>
                <a:effectLst>
                  <a:outerShdw blurRad="38100" dist="38100" dir="2700000" algn="tl">
                    <a:srgbClr val="000000">
                      <a:alpha val="43137"/>
                    </a:srgbClr>
                  </a:outerShdw>
                </a:effectLst>
              </a:rPr>
              <a:t>tiến</a:t>
            </a:r>
            <a:r>
              <a:rPr lang="vi-VN" sz="5400" b="1" dirty="0" smtClean="0">
                <a:solidFill>
                  <a:srgbClr val="7030A0"/>
                </a:solidFill>
                <a:effectLst>
                  <a:outerShdw blurRad="38100" dist="38100" dir="2700000" algn="tl">
                    <a:srgbClr val="000000">
                      <a:alpha val="43137"/>
                    </a:srgbClr>
                  </a:outerShdw>
                </a:effectLst>
              </a:rPr>
              <a:t> </a:t>
            </a:r>
            <a:r>
              <a:rPr lang="vi-VN" sz="5400" b="1" dirty="0">
                <a:solidFill>
                  <a:srgbClr val="7030A0"/>
                </a:solidFill>
                <a:effectLst>
                  <a:outerShdw blurRad="38100" dist="38100" dir="2700000" algn="tl">
                    <a:srgbClr val="000000">
                      <a:alpha val="43137"/>
                    </a:srgbClr>
                  </a:outerShdw>
                </a:effectLst>
              </a:rPr>
              <a:t>lên bàn thờ Chúa, Chúa là hoan lạc tuổi xuân xanh con. Con nâng muôn phím tơ ngợi khen Chúa, tiếng lòng rung nhịp với muôn tâm hồn.</a:t>
            </a:r>
            <a:endParaRPr lang="vi-VN"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dirty="0">
                <a:solidFill>
                  <a:srgbClr val="7030A0"/>
                </a:solidFill>
                <a:effectLst>
                  <a:outerShdw blurRad="38100" dist="38100" dir="2700000" algn="tl">
                    <a:srgbClr val="000000">
                      <a:alpha val="43137"/>
                    </a:srgbClr>
                  </a:outerShdw>
                </a:effectLst>
                <a:cs typeface="Times New Roman" pitchFamily="18" charset="0"/>
              </a:rPr>
              <a:t> </a:t>
            </a:r>
            <a:r>
              <a:rPr lang="vi-VN" sz="6000" b="1" dirty="0">
                <a:solidFill>
                  <a:srgbClr val="7030A0"/>
                </a:solidFill>
                <a:effectLst>
                  <a:outerShdw blurRad="38100" dist="38100" dir="2700000" algn="tl">
                    <a:srgbClr val="000000">
                      <a:alpha val="43137"/>
                    </a:srgbClr>
                  </a:outerShdw>
                </a:effectLst>
              </a:rPr>
              <a:t>Hồn ta ơi, sao đớn đau u </a:t>
            </a:r>
            <a:r>
              <a:rPr lang="vi-VN" sz="6000" b="1" dirty="0" smtClean="0">
                <a:solidFill>
                  <a:srgbClr val="7030A0"/>
                </a:solidFill>
                <a:effectLst>
                  <a:outerShdw blurRad="38100" dist="38100" dir="2700000" algn="tl">
                    <a:srgbClr val="000000">
                      <a:alpha val="43137"/>
                    </a:srgbClr>
                  </a:outerShdw>
                </a:effectLst>
              </a:rPr>
              <a:t>sầu? </a:t>
            </a:r>
            <a:r>
              <a:rPr lang="vi-VN" sz="6000" b="1" dirty="0">
                <a:solidFill>
                  <a:srgbClr val="7030A0"/>
                </a:solidFill>
                <a:effectLst>
                  <a:outerShdw blurRad="38100" dist="38100" dir="2700000" algn="tl">
                    <a:srgbClr val="000000">
                      <a:alpha val="43137"/>
                    </a:srgbClr>
                  </a:outerShdw>
                </a:effectLst>
              </a:rPr>
              <a:t>Hãy tín nhiệm sức mạnh của Chúa. Sao xao xuyến băn </a:t>
            </a:r>
            <a:r>
              <a:rPr lang="vi-VN" sz="6000" b="1" dirty="0" smtClean="0">
                <a:solidFill>
                  <a:srgbClr val="7030A0"/>
                </a:solidFill>
                <a:effectLst>
                  <a:outerShdw blurRad="38100" dist="38100" dir="2700000" algn="tl">
                    <a:srgbClr val="000000">
                      <a:alpha val="43137"/>
                    </a:srgbClr>
                  </a:outerShdw>
                </a:effectLst>
              </a:rPr>
              <a:t>khoăn? </a:t>
            </a:r>
            <a:r>
              <a:rPr lang="vi-VN" sz="6000" b="1" dirty="0">
                <a:solidFill>
                  <a:srgbClr val="7030A0"/>
                </a:solidFill>
                <a:effectLst>
                  <a:outerShdw blurRad="38100" dist="38100" dir="2700000" algn="tl">
                    <a:srgbClr val="000000">
                      <a:alpha val="43137"/>
                    </a:srgbClr>
                  </a:outerShdw>
                </a:effectLst>
              </a:rPr>
              <a:t>Chúa chính là suối mạch ủi an.</a:t>
            </a:r>
            <a:endParaRPr lang="vi-VN"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Con hân hoan </a:t>
            </a:r>
            <a:r>
              <a:rPr lang="en-GB" sz="5400" b="1">
                <a:solidFill>
                  <a:srgbClr val="7030A0"/>
                </a:solidFill>
                <a:effectLst>
                  <a:outerShdw blurRad="38100" dist="38100" dir="2700000" algn="tl">
                    <a:srgbClr val="000000">
                      <a:alpha val="43137"/>
                    </a:srgbClr>
                  </a:outerShdw>
                </a:effectLst>
              </a:rPr>
              <a:t>tiến</a:t>
            </a:r>
            <a:r>
              <a:rPr lang="vi-VN" sz="5400" b="1" smtClean="0">
                <a:solidFill>
                  <a:srgbClr val="7030A0"/>
                </a:solidFill>
                <a:effectLst>
                  <a:outerShdw blurRad="38100" dist="38100" dir="2700000" algn="tl">
                    <a:srgbClr val="000000">
                      <a:alpha val="43137"/>
                    </a:srgbClr>
                  </a:outerShdw>
                </a:effectLst>
              </a:rPr>
              <a:t> </a:t>
            </a:r>
            <a:r>
              <a:rPr lang="vi-VN" sz="5400" b="1" dirty="0">
                <a:solidFill>
                  <a:srgbClr val="7030A0"/>
                </a:solidFill>
                <a:effectLst>
                  <a:outerShdw blurRad="38100" dist="38100" dir="2700000" algn="tl">
                    <a:srgbClr val="000000">
                      <a:alpha val="43137"/>
                    </a:srgbClr>
                  </a:outerShdw>
                </a:effectLst>
              </a:rPr>
              <a:t>lên bàn thờ Chúa, Chúa là hoan lạc tuổi xuân xanh con. Con nâng muôn phím tơ ngợi khen Chúa, tiếng lòng rung nhịp với muôn tâm hồn.</a:t>
            </a:r>
            <a:endParaRPr lang="vi-VN"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02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1276</Words>
  <Application>Microsoft Office PowerPoint</Application>
  <PresentationFormat>On-screen Show (16:9)</PresentationFormat>
  <Paragraphs>64</Paragraphs>
  <Slides>64</Slides>
  <Notes>2</Notes>
  <HiddenSlides>0</HiddenSlides>
  <MMClips>0</MMClips>
  <ScaleCrop>false</ScaleCrop>
  <HeadingPairs>
    <vt:vector size="4" baseType="variant">
      <vt:variant>
        <vt:lpstr>Theme</vt:lpstr>
      </vt:variant>
      <vt:variant>
        <vt:i4>12</vt:i4>
      </vt:variant>
      <vt:variant>
        <vt:lpstr>Slide Titles</vt:lpstr>
      </vt:variant>
      <vt:variant>
        <vt:i4>64</vt:i4>
      </vt:variant>
    </vt:vector>
  </HeadingPairs>
  <TitlesOfParts>
    <vt:vector size="76" baseType="lpstr">
      <vt:lpstr>Office Theme</vt:lpstr>
      <vt:lpstr>1_Office Theme</vt:lpstr>
      <vt:lpstr>4_Office Theme</vt:lpstr>
      <vt:lpstr>12_Office Theme</vt:lpstr>
      <vt:lpstr>10_Office Theme</vt:lpstr>
      <vt:lpstr>37_Default Design</vt:lpstr>
      <vt:lpstr>3_Office Theme</vt:lpstr>
      <vt:lpstr>5_Office Theme</vt:lpstr>
      <vt:lpstr>6_Office Theme</vt:lpstr>
      <vt:lpstr>19_Office Theme</vt:lpstr>
      <vt:lpstr>20_Office Theme</vt:lpstr>
      <vt:lpstr>2_Office Theme</vt:lpstr>
      <vt:lpstr>PowerPoint Presentation</vt:lpstr>
      <vt:lpstr>Tập Hát Cộng Đoàn </vt:lpstr>
      <vt:lpstr>Đk: Lưỡi tôi dính cứng trong họng nếu tôi không hoài niệm đến ngươi.</vt:lpstr>
      <vt:lpstr>Thiên Chúa yêu thế gian đến nỗi ban Con Một của Ngài, để những ai tin vào Con của Ngài thì được sống muôn đời.</vt:lpstr>
      <vt:lpstr>PowerPoint Presentation</vt:lpstr>
      <vt:lpstr>Ca Nhập Lễ  CON HÂN HOAN Kim Long</vt:lpstr>
      <vt:lpstr>Đk: Con hân hoan tiến lên bàn thờ Chúa, Chúa là hoan lạc tuổi xuân xanh con. Con nâng muôn phím tơ ngợi khen Chúa, tiếng lòng rung nhịp với muôn tâm hồn.</vt:lpstr>
      <vt:lpstr>Tk1: Hồn ta ơi, sao đớn đau u sầu? Hãy tín nhiệm sức mạnh của Chúa. Sao xao xuyến băn khoăn? Chúa chính là suối mạch ủi an.</vt:lpstr>
      <vt:lpstr>Đk: Con hân hoan tiến lên bàn thờ Chúa, Chúa là hoan lạc tuổi xuân xanh con. Con nâng muôn phím tơ ngợi khen Chúa, tiếng lòng rung nhịp với muôn tâm hồn.</vt:lpstr>
      <vt:lpstr>PowerPoint Presentation</vt:lpstr>
      <vt:lpstr>PowerPoint Presentation</vt:lpstr>
      <vt:lpstr>THÁNH VỊNH 136 CHÚA NHẬT IV MÙA CHAY Năm B Lm Kim Long 04 Câu</vt:lpstr>
      <vt:lpstr>Đk: Lưỡi tôi dính cứng trong họng nếu tôi không hoài niệm đến ngươi.</vt:lpstr>
      <vt:lpstr>Tk1: Ta ra ngồi ở dòng sông Ba-by-lon, khóc nức nở vì nhớ Si-on. Trên những cành cây dương liễu ta tạm gác cây đàn.</vt:lpstr>
      <vt:lpstr>Đk: Lưỡi tôi dính cứng trong họng nếu tôi không hoài niệm đến ngươi.</vt:lpstr>
      <vt:lpstr>Tk2: Quân canh tù mời gọi ta ca vang lên, lũ cướp này giục gắng vui lên: Hãy hát điệu Si-on cũ, cung nhạc thánh nghe nào.</vt:lpstr>
      <vt:lpstr>Đk: Lưỡi tôi dính cứng trong họng nếu tôi không hoài niệm đến ngươi.</vt:lpstr>
      <vt:lpstr>Tk3: Nơi quê người đời nào ta đây ca lên khúc nhã nhạc mừng Chúa dân ta. Hết nhớ về Gia-liêm nữa, tay này hãy tê bại.</vt:lpstr>
      <vt:lpstr>Đk: Lưỡi tôi dính cứng trong họng nếu tôi không hoài niệm đến ngươi.</vt:lpstr>
      <vt:lpstr>Tk4: Tấc lưỡi này thụt vào họng ta luôn đi nếu cõi lòng chẳng nhớ Gia-liêm. Nếu chẳng đặt Gia-liêm mãi làm tuyệt đỉnh vui mừng.</vt:lpstr>
      <vt:lpstr>Đk: Lưỡi tôi dính cứng trong họng nếu tôi không hoài niệm đến ngươi.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Con xin tiến dâng lên này rượu nho cùng bánh miến: Hương kinh ngát bay triền miên, tung hô Chúa bao dịu hiền.</vt:lpstr>
      <vt:lpstr>Tk1: Bánh miến này tinh trắng, và đây tấm linh hồn con. Thắm thiết niềm tin yêu dâng về Thiên Chúa uy quyền.</vt:lpstr>
      <vt:lpstr>Đk:  Con xin tiến dâng lên này rượu nho cùng bánh miến: Hương kinh ngát bay triền miên, tung hô Chúa bao dịu hiền.</vt:lpstr>
      <vt:lpstr>Tk2: Chén cứu độ nhân thế này con tiến dâng thành tâm. Tiếng khấn nguyện bay cao như trầm hương trước Thiên tòa.</vt:lpstr>
      <vt:lpstr>Đk:  Con xin tiến dâng lên này rượu nho cùng bánh miến: Hương kinh ngát bay triền miên, tung hô Chúa bao dịu hiền.</vt:lpstr>
      <vt:lpstr>PowerPoint Presentation</vt:lpstr>
      <vt:lpstr>PowerPoint Presentation</vt:lpstr>
      <vt:lpstr>PowerPoint Presentation</vt:lpstr>
      <vt:lpstr>Ca Nguyện Hiệp Lễ  VÌ YÊU THẾ GIAN Đinh Công Huỳnh</vt:lpstr>
      <vt:lpstr>Tk1: Vì yêu thế gian tội lỗi, Thiên Chúa đã ban Con một Người, để cho những ai tin vào người, sẽ được sự sống muôn đời. </vt:lpstr>
      <vt:lpstr>**: Vì ai vững tin vào Chúa sẽ không phải chết bao giờ, Chúa cho được sống bên Ngài, chính là nước trời mai sau. </vt:lpstr>
      <vt:lpstr>Đk: Chúa chính là, chính là sự sáng thế gian. Xua bóng đêm đen chiếu dọi sự sống vinh quang, vào nước trời ngày sau. </vt:lpstr>
      <vt:lpstr>Tk2: Tình yêu hiến dâng chiều ấy Con Chúa chết treo trên thập hình, chịu bao đớn đau thay loài người, để trọn vẹn ý Cha lành.</vt:lpstr>
      <vt:lpstr>**: Đẹp thay trái tim của Chúa, hiến trao mạng sống cho đời, để ban nguồn sống cứu độ, bởi Ngài rất mực từ nhân.</vt:lpstr>
      <vt:lpstr>Đk: Chúa chính là, chính là sự sáng thế gian. Xua bóng đêm đen chiếu dọi sự sống vinh quang, vào nước trời ngày sau. </vt:lpstr>
      <vt:lpstr>Tk3: Lòng con khát khao tình Chúa, tuôn đổ uống trên con, ngàn đời hằng nuôi dưỡng con ôi tuyệt vời, xin cảm tạ Chúa muôn đời. </vt:lpstr>
      <vt:lpstr>**: Đời con vẫn luôn cần Chúa, khấn xin Ngài thương tình, dẫn đưa về suối an bình, hưởng nguồn phúc lộc trương sinh.</vt:lpstr>
      <vt:lpstr>Đk: Chúa chính là, chính là sự sáng thế gian. Xua bóng đêm đen chiếu dọi sự sống vinh quang, vào nước trời ngày sau. </vt:lpstr>
      <vt:lpstr>PowerPoint Presentation</vt:lpstr>
      <vt:lpstr>PowerPoint Presentation</vt:lpstr>
      <vt:lpstr>Ca Kết Lễ KINH CHAY Nguyễn Duy</vt:lpstr>
      <vt:lpstr>Pk1: Con xin dâng muôn lời kinh thắm lệ chan hoà. Con kêu van Chuá nhân từ ghé mắt xót thương. Mùa chay thánh Chúa thương tha thứ tội nhơ. Lắng nghe con dâng lời khấn nguyện: Chúa ban ơn trong mùa thánh này.</vt:lpstr>
      <vt:lpstr>Pk2: Trong đêm thâu tâm hồn con vướng bao tội tình. Bao đau thương đã phủ đầy trên tấm thân con. Vì yếu đuối Chuá đã thấu rõ hồn con, Chúa khoan nhân thương gọi trở về. Khứng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90</cp:revision>
  <dcterms:created xsi:type="dcterms:W3CDTF">2023-01-29T22:00:16Z</dcterms:created>
  <dcterms:modified xsi:type="dcterms:W3CDTF">2024-03-06T22:33:00Z</dcterms:modified>
</cp:coreProperties>
</file>