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700" r:id="rId3"/>
    <p:sldMasterId id="2147483708" r:id="rId4"/>
    <p:sldMasterId id="2147483776" r:id="rId5"/>
    <p:sldMasterId id="2147483788" r:id="rId6"/>
    <p:sldMasterId id="2147483812" r:id="rId7"/>
    <p:sldMasterId id="2147483968" r:id="rId8"/>
    <p:sldMasterId id="2147484004" r:id="rId9"/>
    <p:sldMasterId id="2147484016" r:id="rId10"/>
    <p:sldMasterId id="2147484064" r:id="rId11"/>
    <p:sldMasterId id="2147484076" r:id="rId12"/>
    <p:sldMasterId id="2147484088" r:id="rId13"/>
    <p:sldMasterId id="2147484112" r:id="rId14"/>
    <p:sldMasterId id="2147484124" r:id="rId15"/>
  </p:sldMasterIdLst>
  <p:notesMasterIdLst>
    <p:notesMasterId r:id="rId86"/>
  </p:notesMasterIdLst>
  <p:sldIdLst>
    <p:sldId id="256" r:id="rId16"/>
    <p:sldId id="359" r:id="rId17"/>
    <p:sldId id="9803" r:id="rId18"/>
    <p:sldId id="9804" r:id="rId19"/>
    <p:sldId id="9785" r:id="rId20"/>
    <p:sldId id="2146" r:id="rId21"/>
    <p:sldId id="1982" r:id="rId22"/>
    <p:sldId id="1986" r:id="rId23"/>
    <p:sldId id="9805" r:id="rId24"/>
    <p:sldId id="9786" r:id="rId25"/>
    <p:sldId id="9635" r:id="rId26"/>
    <p:sldId id="9636" r:id="rId27"/>
    <p:sldId id="9637" r:id="rId28"/>
    <p:sldId id="9638" r:id="rId29"/>
    <p:sldId id="9639" r:id="rId30"/>
    <p:sldId id="9640" r:id="rId31"/>
    <p:sldId id="9641" r:id="rId32"/>
    <p:sldId id="9642" r:id="rId33"/>
    <p:sldId id="9688" r:id="rId34"/>
    <p:sldId id="2361" r:id="rId35"/>
    <p:sldId id="9791" r:id="rId36"/>
    <p:sldId id="9792" r:id="rId37"/>
    <p:sldId id="9793" r:id="rId38"/>
    <p:sldId id="9794" r:id="rId39"/>
    <p:sldId id="9795" r:id="rId40"/>
    <p:sldId id="9796" r:id="rId41"/>
    <p:sldId id="9797" r:id="rId42"/>
    <p:sldId id="9798" r:id="rId43"/>
    <p:sldId id="9689" r:id="rId44"/>
    <p:sldId id="9802" r:id="rId45"/>
    <p:sldId id="9788" r:id="rId46"/>
    <p:sldId id="9659" r:id="rId47"/>
    <p:sldId id="9644" r:id="rId48"/>
    <p:sldId id="9645" r:id="rId49"/>
    <p:sldId id="9646" r:id="rId50"/>
    <p:sldId id="9647" r:id="rId51"/>
    <p:sldId id="9648" r:id="rId52"/>
    <p:sldId id="9649" r:id="rId53"/>
    <p:sldId id="9650" r:id="rId54"/>
    <p:sldId id="9651" r:id="rId55"/>
    <p:sldId id="9652" r:id="rId56"/>
    <p:sldId id="9653" r:id="rId57"/>
    <p:sldId id="9654" r:id="rId58"/>
    <p:sldId id="9655" r:id="rId59"/>
    <p:sldId id="9656" r:id="rId60"/>
    <p:sldId id="9779" r:id="rId61"/>
    <p:sldId id="258" r:id="rId62"/>
    <p:sldId id="1134" r:id="rId63"/>
    <p:sldId id="1161" r:id="rId64"/>
    <p:sldId id="1139" r:id="rId65"/>
    <p:sldId id="9816" r:id="rId66"/>
    <p:sldId id="9817" r:id="rId67"/>
    <p:sldId id="9784" r:id="rId68"/>
    <p:sldId id="9669" r:id="rId69"/>
    <p:sldId id="9789" r:id="rId70"/>
    <p:sldId id="9384" r:id="rId71"/>
    <p:sldId id="9555" r:id="rId72"/>
    <p:sldId id="9810" r:id="rId73"/>
    <p:sldId id="9813" r:id="rId74"/>
    <p:sldId id="9811" r:id="rId75"/>
    <p:sldId id="9814" r:id="rId76"/>
    <p:sldId id="9812" r:id="rId77"/>
    <p:sldId id="9815" r:id="rId78"/>
    <p:sldId id="9691" r:id="rId79"/>
    <p:sldId id="9769" r:id="rId80"/>
    <p:sldId id="9390" r:id="rId81"/>
    <p:sldId id="9809" r:id="rId82"/>
    <p:sldId id="2180" r:id="rId83"/>
    <p:sldId id="2182" r:id="rId84"/>
    <p:sldId id="9790" r:id="rId8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p:scale>
          <a:sx n="157" d="100"/>
          <a:sy n="157" d="100"/>
        </p:scale>
        <p:origin x="-294" y="192"/>
      </p:cViewPr>
      <p:guideLst>
        <p:guide orient="horz" pos="1620"/>
        <p:guide pos="2880"/>
      </p:guideLst>
    </p:cSldViewPr>
  </p:slideViewPr>
  <p:outlineViewPr>
    <p:cViewPr>
      <p:scale>
        <a:sx n="33" d="100"/>
        <a:sy n="33" d="100"/>
      </p:scale>
      <p:origin x="0" y="7483"/>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slide" Target="slides/slide35.xml"/><Relationship Id="rId55" Type="http://schemas.openxmlformats.org/officeDocument/2006/relationships/slide" Target="slides/slide40.xml"/><Relationship Id="rId63" Type="http://schemas.openxmlformats.org/officeDocument/2006/relationships/slide" Target="slides/slide48.xml"/><Relationship Id="rId68" Type="http://schemas.openxmlformats.org/officeDocument/2006/relationships/slide" Target="slides/slide53.xml"/><Relationship Id="rId76" Type="http://schemas.openxmlformats.org/officeDocument/2006/relationships/slide" Target="slides/slide61.xml"/><Relationship Id="rId84" Type="http://schemas.openxmlformats.org/officeDocument/2006/relationships/slide" Target="slides/slide69.xml"/><Relationship Id="rId89"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56.xml"/><Relationship Id="rId2" Type="http://schemas.openxmlformats.org/officeDocument/2006/relationships/slideMaster" Target="slideMasters/slideMaster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slide" Target="slides/slide38.xml"/><Relationship Id="rId58" Type="http://schemas.openxmlformats.org/officeDocument/2006/relationships/slide" Target="slides/slide43.xml"/><Relationship Id="rId66" Type="http://schemas.openxmlformats.org/officeDocument/2006/relationships/slide" Target="slides/slide51.xml"/><Relationship Id="rId74" Type="http://schemas.openxmlformats.org/officeDocument/2006/relationships/slide" Target="slides/slide59.xml"/><Relationship Id="rId79" Type="http://schemas.openxmlformats.org/officeDocument/2006/relationships/slide" Target="slides/slide64.xml"/><Relationship Id="rId87"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46.xml"/><Relationship Id="rId82" Type="http://schemas.openxmlformats.org/officeDocument/2006/relationships/slide" Target="slides/slide67.xml"/><Relationship Id="rId90" Type="http://schemas.openxmlformats.org/officeDocument/2006/relationships/tableStyles" Target="tableStyles.xml"/><Relationship Id="rId19" Type="http://schemas.openxmlformats.org/officeDocument/2006/relationships/slide" Target="slides/slide4.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64" Type="http://schemas.openxmlformats.org/officeDocument/2006/relationships/slide" Target="slides/slide49.xml"/><Relationship Id="rId69" Type="http://schemas.openxmlformats.org/officeDocument/2006/relationships/slide" Target="slides/slide54.xml"/><Relationship Id="rId77" Type="http://schemas.openxmlformats.org/officeDocument/2006/relationships/slide" Target="slides/slide62.xml"/><Relationship Id="rId8" Type="http://schemas.openxmlformats.org/officeDocument/2006/relationships/slideMaster" Target="slideMasters/slideMaster8.xml"/><Relationship Id="rId51" Type="http://schemas.openxmlformats.org/officeDocument/2006/relationships/slide" Target="slides/slide36.xml"/><Relationship Id="rId72" Type="http://schemas.openxmlformats.org/officeDocument/2006/relationships/slide" Target="slides/slide57.xml"/><Relationship Id="rId80" Type="http://schemas.openxmlformats.org/officeDocument/2006/relationships/slide" Target="slides/slide65.xml"/><Relationship Id="rId85" Type="http://schemas.openxmlformats.org/officeDocument/2006/relationships/slide" Target="slides/slide70.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 Id="rId67" Type="http://schemas.openxmlformats.org/officeDocument/2006/relationships/slide" Target="slides/slide52.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slide" Target="slides/slide47.xml"/><Relationship Id="rId70" Type="http://schemas.openxmlformats.org/officeDocument/2006/relationships/slide" Target="slides/slide55.xml"/><Relationship Id="rId75" Type="http://schemas.openxmlformats.org/officeDocument/2006/relationships/slide" Target="slides/slide60.xml"/><Relationship Id="rId83" Type="http://schemas.openxmlformats.org/officeDocument/2006/relationships/slide" Target="slides/slide68.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10" Type="http://schemas.openxmlformats.org/officeDocument/2006/relationships/slideMaster" Target="slideMasters/slideMaster10.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slide" Target="slides/slide45.xml"/><Relationship Id="rId65" Type="http://schemas.openxmlformats.org/officeDocument/2006/relationships/slide" Target="slides/slide50.xml"/><Relationship Id="rId73" Type="http://schemas.openxmlformats.org/officeDocument/2006/relationships/slide" Target="slides/slide58.xml"/><Relationship Id="rId78" Type="http://schemas.openxmlformats.org/officeDocument/2006/relationships/slide" Target="slides/slide63.xml"/><Relationship Id="rId81" Type="http://schemas.openxmlformats.org/officeDocument/2006/relationships/slide" Target="slides/slide66.xml"/><Relationship Id="rId86"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4/18/2024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586083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986085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101865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920571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132297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174173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778645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895742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018945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9875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532312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099892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288052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846782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076967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2853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191871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005606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758215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90673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23563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788218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910472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154502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033905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895088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076967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2853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191871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005606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75821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5827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906733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788218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910472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154502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033905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895088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118004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3643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736923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4/18/2024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1359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43478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4/18/2024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898662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4/18/2024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518466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4/18/2024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61307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4/18/2024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75324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4/18/2024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418819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79928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115130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420564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326568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26521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33461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20297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592433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402754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662560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296517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865581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592505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65103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4/18/2024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99999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4/18/2024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1400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4/18/2024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92778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264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39712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2992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82791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4171406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687992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2581971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4038078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0584261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7986250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2739973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2357257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926808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0442962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4342236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7638084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2598196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5519670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2079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74409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511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4/18/2024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51354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54995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7168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0825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74336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22655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79606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68365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28259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1743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4/18/2024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1379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42573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663114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84163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80111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2377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26624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072815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711902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6109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4/18/2024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701206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1134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834863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628611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034912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284458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021312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1043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485310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6488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4/18/2024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206329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146919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691158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4/18/2024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784187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4/18/2024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675779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4/18/2024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222107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4/18/2024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458332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4/18/2024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128023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4/18/2024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450455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4780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845964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418562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604753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75909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713371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30836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36766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477759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53500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4917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374317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364433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466775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504437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876352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995917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679542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04617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553031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803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5.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4.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3.jp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2.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jp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4.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4/18/2024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4808546"/>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6911417"/>
      </p:ext>
    </p:extLst>
  </p:cSld>
  <p:clrMap bg1="lt1" tx1="dk1" bg2="lt2" tx2="dk2" accent1="accent1" accent2="accent2" accent3="accent3" accent4="accent4" accent5="accent5" accent6="accent6" hlink="hlink" folHlink="folHlink"/>
  <p:sldLayoutIdLst>
    <p:sldLayoutId id="2147484065" r:id="rId1"/>
    <p:sldLayoutId id="2147484066" r:id="rId2"/>
    <p:sldLayoutId id="2147484067" r:id="rId3"/>
    <p:sldLayoutId id="2147484068" r:id="rId4"/>
    <p:sldLayoutId id="2147484069" r:id="rId5"/>
    <p:sldLayoutId id="2147484070" r:id="rId6"/>
    <p:sldLayoutId id="2147484071" r:id="rId7"/>
    <p:sldLayoutId id="2147484072" r:id="rId8"/>
    <p:sldLayoutId id="2147484073" r:id="rId9"/>
    <p:sldLayoutId id="2147484074" r:id="rId10"/>
    <p:sldLayoutId id="21474840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3189288"/>
      </p:ext>
    </p:extLst>
  </p:cSld>
  <p:clrMap bg1="lt1" tx1="dk1" bg2="lt2" tx2="dk2" accent1="accent1" accent2="accent2" accent3="accent3" accent4="accent4" accent5="accent5" accent6="accent6" hlink="hlink" folHlink="folHlink"/>
  <p:sldLayoutIdLst>
    <p:sldLayoutId id="2147484077" r:id="rId1"/>
    <p:sldLayoutId id="2147484078" r:id="rId2"/>
    <p:sldLayoutId id="2147484079" r:id="rId3"/>
    <p:sldLayoutId id="2147484080" r:id="rId4"/>
    <p:sldLayoutId id="2147484081" r:id="rId5"/>
    <p:sldLayoutId id="2147484082" r:id="rId6"/>
    <p:sldLayoutId id="2147484083" r:id="rId7"/>
    <p:sldLayoutId id="2147484084" r:id="rId8"/>
    <p:sldLayoutId id="2147484085" r:id="rId9"/>
    <p:sldLayoutId id="2147484086" r:id="rId10"/>
    <p:sldLayoutId id="21474840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3189288"/>
      </p:ext>
    </p:extLst>
  </p:cSld>
  <p:clrMap bg1="lt1" tx1="dk1" bg2="lt2" tx2="dk2" accent1="accent1" accent2="accent2" accent3="accent3" accent4="accent4" accent5="accent5" accent6="accent6" hlink="hlink" folHlink="folHlink"/>
  <p:sldLayoutIdLst>
    <p:sldLayoutId id="2147484089" r:id="rId1"/>
    <p:sldLayoutId id="2147484090" r:id="rId2"/>
    <p:sldLayoutId id="2147484091" r:id="rId3"/>
    <p:sldLayoutId id="2147484092" r:id="rId4"/>
    <p:sldLayoutId id="2147484093" r:id="rId5"/>
    <p:sldLayoutId id="2147484094" r:id="rId6"/>
    <p:sldLayoutId id="2147484095" r:id="rId7"/>
    <p:sldLayoutId id="2147484096" r:id="rId8"/>
    <p:sldLayoutId id="2147484097" r:id="rId9"/>
    <p:sldLayoutId id="2147484098" r:id="rId10"/>
    <p:sldLayoutId id="21474840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4/18/2024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2835826"/>
      </p:ext>
    </p:extLst>
  </p:cSld>
  <p:clrMap bg1="lt1" tx1="dk1" bg2="lt2" tx2="dk2" accent1="accent1" accent2="accent2" accent3="accent3" accent4="accent4" accent5="accent5" accent6="accent6" hlink="hlink" folHlink="folHlink"/>
  <p:sldLayoutIdLst>
    <p:sldLayoutId id="2147484113" r:id="rId1"/>
    <p:sldLayoutId id="2147484114" r:id="rId2"/>
    <p:sldLayoutId id="2147484115" r:id="rId3"/>
    <p:sldLayoutId id="2147484116" r:id="rId4"/>
    <p:sldLayoutId id="2147484117" r:id="rId5"/>
    <p:sldLayoutId id="2147484118" r:id="rId6"/>
    <p:sldLayoutId id="2147484119" r:id="rId7"/>
    <p:sldLayoutId id="2147484120" r:id="rId8"/>
    <p:sldLayoutId id="2147484121" r:id="rId9"/>
    <p:sldLayoutId id="2147484122" r:id="rId10"/>
    <p:sldLayoutId id="21474841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943490"/>
      </p:ext>
    </p:extLst>
  </p:cSld>
  <p:clrMap bg1="lt1" tx1="dk1" bg2="lt2" tx2="dk2" accent1="accent1" accent2="accent2" accent3="accent3" accent4="accent4" accent5="accent5" accent6="accent6" hlink="hlink" folHlink="folHlink"/>
  <p:sldLayoutIdLst>
    <p:sldLayoutId id="2147484125" r:id="rId1"/>
    <p:sldLayoutId id="2147484126" r:id="rId2"/>
    <p:sldLayoutId id="2147484127" r:id="rId3"/>
    <p:sldLayoutId id="2147484128" r:id="rId4"/>
    <p:sldLayoutId id="2147484129" r:id="rId5"/>
    <p:sldLayoutId id="2147484130" r:id="rId6"/>
    <p:sldLayoutId id="2147484131" r:id="rId7"/>
    <p:sldLayoutId id="2147484132" r:id="rId8"/>
    <p:sldLayoutId id="2147484133" r:id="rId9"/>
    <p:sldLayoutId id="2147484134" r:id="rId10"/>
    <p:sldLayoutId id="21474841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4/18/2024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17588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88426426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73343411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7995699"/>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8664955"/>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4706212"/>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4/18/2024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4963373"/>
      </p:ext>
    </p:extLst>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0619883"/>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25.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jpg"/><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6.xm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6.xml"/></Relationships>
</file>

<file path=ppt/slides/_rels/slide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6.xml"/></Relationships>
</file>

<file path=ppt/slides/_rels/slide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6.xml"/></Relationships>
</file>

<file path=ppt/slides/_rels/slide2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6.xml"/></Relationships>
</file>

<file path=ppt/slides/_rels/slide2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6.xml"/></Relationships>
</file>

<file path=ppt/slides/_rels/slide2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6.xml"/></Relationships>
</file>

<file path=ppt/slides/_rels/slide2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6.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g"/><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0.xml"/></Relationships>
</file>

<file path=ppt/slides/_rels/slide3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0.xml"/></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0.xml"/></Relationships>
</file>

<file path=ppt/slides/_rels/slide4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2.xml"/></Relationships>
</file>

<file path=ppt/slides/_rels/slide4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g"/><Relationship Id="rId1" Type="http://schemas.openxmlformats.org/officeDocument/2006/relationships/slideLayout" Target="../slideLayouts/slideLayout114.xml"/></Relationships>
</file>

<file path=ppt/slides/_rels/slide5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48.xml"/></Relationships>
</file>

<file path=ppt/slides/_rels/slide5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48.xml"/></Relationships>
</file>

<file path=ppt/slides/_rels/slide5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03.xml"/></Relationships>
</file>

<file path=ppt/slides/_rels/slide5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jpg"/><Relationship Id="rId1" Type="http://schemas.openxmlformats.org/officeDocument/2006/relationships/slideLayout" Target="../slideLayouts/slideLayout59.xml"/></Relationships>
</file>

<file path=ppt/slides/_rels/slide6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g"/><Relationship Id="rId1" Type="http://schemas.openxmlformats.org/officeDocument/2006/relationships/slideLayout" Target="../slideLayouts/slideLayout81.xml"/></Relationships>
</file>

<file path=ppt/slides/_rels/slide6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16640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00732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6734998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dirty="0">
                <a:solidFill>
                  <a:srgbClr val="003399"/>
                </a:solidFill>
                <a:effectLst/>
                <a:latin typeface="+mj-lt"/>
              </a:rPr>
              <a:t/>
            </a:r>
            <a:br>
              <a:rPr lang="en-US" dirty="0">
                <a:solidFill>
                  <a:srgbClr val="003399"/>
                </a:solidFill>
                <a:effectLst/>
                <a:latin typeface="+mj-lt"/>
              </a:rPr>
            </a:br>
            <a:endParaRPr lang="en-US"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1" u="sng" dirty="0" err="1">
                <a:solidFill>
                  <a:srgbClr val="FF0000"/>
                </a:solidFill>
                <a:effectLst/>
                <a:latin typeface="+mj-lt"/>
                <a:cs typeface="Times New Roman" panose="02020603050405020304" pitchFamily="18" charset="0"/>
              </a:rPr>
              <a:t>Chủ</a:t>
            </a:r>
            <a:r>
              <a:rPr lang="en-US" sz="4000" b="1" u="sng" dirty="0">
                <a:solidFill>
                  <a:srgbClr val="FF0000"/>
                </a:solidFill>
                <a:effectLst/>
                <a:latin typeface="+mj-lt"/>
                <a:cs typeface="Times New Roman" panose="02020603050405020304" pitchFamily="18" charset="0"/>
              </a:rPr>
              <a:t> </a:t>
            </a:r>
            <a:r>
              <a:rPr lang="en-US" sz="4000" b="1" u="sng" dirty="0" err="1">
                <a:solidFill>
                  <a:srgbClr val="FF0000"/>
                </a:solidFill>
                <a:effectLst/>
                <a:latin typeface="+mj-lt"/>
                <a:cs typeface="Times New Roman" panose="02020603050405020304" pitchFamily="18" charset="0"/>
              </a:rPr>
              <a:t>tế</a:t>
            </a:r>
            <a:r>
              <a:rPr lang="en-US" sz="4000" b="1" u="sng" dirty="0">
                <a:solidFill>
                  <a:srgbClr val="FF0000"/>
                </a:solidFill>
                <a:effectLst/>
                <a:latin typeface="+mj-lt"/>
                <a:cs typeface="Times New Roman" panose="02020603050405020304" pitchFamily="18" charset="0"/>
              </a:rPr>
              <a:t>:</a:t>
            </a:r>
            <a:r>
              <a:rPr lang="en-US" sz="4000" b="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Vinh</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danh</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Thiên</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Chúa</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trên</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các</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tầng</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trời</a:t>
            </a:r>
            <a:r>
              <a:rPr lang="en-US" sz="5400" b="1" i="1" dirty="0">
                <a:solidFill>
                  <a:srgbClr val="FF0000"/>
                </a:solidFill>
                <a:effectLst/>
                <a:latin typeface="+mj-lt"/>
                <a:cs typeface="Times New Roman" panose="02020603050405020304" pitchFamily="18" charset="0"/>
              </a:rPr>
              <a:t>.</a:t>
            </a:r>
            <a:br>
              <a:rPr lang="en-US" sz="5400" b="1" i="1" dirty="0">
                <a:solidFill>
                  <a:srgbClr val="FF0000"/>
                </a:solidFill>
                <a:effectLst/>
                <a:latin typeface="+mj-lt"/>
                <a:cs typeface="Times New Roman" panose="02020603050405020304" pitchFamily="18" charset="0"/>
              </a:rPr>
            </a:br>
            <a:r>
              <a:rPr lang="vi-VN" sz="5400" b="1" dirty="0">
                <a:solidFill>
                  <a:srgbClr val="FF0000"/>
                </a:solidFill>
                <a:effectLst/>
                <a:latin typeface="+mj-lt"/>
                <a:cs typeface="Times New Roman" panose="02020603050405020304" pitchFamily="18" charset="0"/>
              </a:rPr>
              <a:t>A+B:</a:t>
            </a:r>
            <a:r>
              <a:rPr lang="vi-VN" sz="5400" b="1" dirty="0">
                <a:solidFill>
                  <a:srgbClr val="003399"/>
                </a:solidFill>
                <a:effectLst/>
                <a:latin typeface="+mj-lt"/>
                <a:cs typeface="Times New Roman" panose="02020603050405020304" pitchFamily="18" charset="0"/>
              </a:rPr>
              <a:t> </a:t>
            </a:r>
            <a:r>
              <a:rPr lang="vi-VN" sz="5400" b="1" dirty="0">
                <a:solidFill>
                  <a:srgbClr val="002060"/>
                </a:solidFill>
                <a:effectLst/>
                <a:latin typeface="+mj-lt"/>
                <a:cs typeface="Times New Roman" panose="02020603050405020304" pitchFamily="18" charset="0"/>
              </a:rPr>
              <a:t>Và bình an dưới thế cho người thiện tâm</a:t>
            </a:r>
            <a:r>
              <a:rPr lang="en-US" sz="5400" b="1" dirty="0">
                <a:solidFill>
                  <a:srgbClr val="002060"/>
                </a:solidFill>
                <a:effectLst/>
                <a:latin typeface="+mj-lt"/>
                <a:cs typeface="Times New Roman" panose="02020603050405020304" pitchFamily="18" charset="0"/>
              </a:rPr>
              <a:t>.</a:t>
            </a:r>
            <a:endParaRPr lang="vi-VN" sz="5400" b="1"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5833147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dirty="0">
                <a:solidFill>
                  <a:srgbClr val="003399"/>
                </a:solidFill>
                <a:effectLst/>
                <a:latin typeface="+mj-lt"/>
              </a:rPr>
              <a:t/>
            </a:r>
            <a:br>
              <a:rPr lang="en-US" dirty="0">
                <a:solidFill>
                  <a:srgbClr val="003399"/>
                </a:solidFill>
                <a:effectLst/>
                <a:latin typeface="+mj-lt"/>
              </a:rPr>
            </a:br>
            <a:endParaRPr lang="en-US" dirty="0">
              <a:solidFill>
                <a:srgbClr val="003399"/>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4800" b="1" u="sng" dirty="0">
                <a:solidFill>
                  <a:srgbClr val="FF0000"/>
                </a:solidFill>
                <a:effectLst/>
                <a:latin typeface="+mj-lt"/>
                <a:cs typeface="Times New Roman" panose="02020603050405020304" pitchFamily="18" charset="0"/>
              </a:rPr>
              <a:t>A:</a:t>
            </a:r>
            <a:r>
              <a:rPr lang="en-US" sz="4800" b="1" dirty="0">
                <a:solidFill>
                  <a:srgbClr val="003399"/>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Chúng</a:t>
            </a:r>
            <a:r>
              <a:rPr lang="en-US" sz="4800" b="1" dirty="0">
                <a:solidFill>
                  <a:srgbClr val="002060"/>
                </a:solidFill>
                <a:effectLst/>
                <a:latin typeface="+mj-lt"/>
                <a:cs typeface="Times New Roman" panose="02020603050405020304" pitchFamily="18" charset="0"/>
              </a:rPr>
              <a:t> con </a:t>
            </a:r>
            <a:r>
              <a:rPr lang="en-US" sz="4800" b="1" dirty="0" err="1">
                <a:solidFill>
                  <a:srgbClr val="002060"/>
                </a:solidFill>
                <a:effectLst/>
                <a:latin typeface="+mj-lt"/>
                <a:cs typeface="Times New Roman" panose="02020603050405020304" pitchFamily="18" charset="0"/>
              </a:rPr>
              <a:t>ca</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ngợi</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Chúa</a:t>
            </a:r>
            <a:r>
              <a:rPr lang="en-US" sz="4800" b="1" dirty="0">
                <a:solidFill>
                  <a:srgbClr val="002060"/>
                </a:solidFill>
                <a:effectLst/>
                <a:latin typeface="+mj-lt"/>
                <a:cs typeface="Times New Roman" panose="02020603050405020304" pitchFamily="18" charset="0"/>
              </a:rPr>
              <a:t>.</a:t>
            </a:r>
          </a:p>
          <a:p>
            <a:pPr algn="l" eaLnBrk="1" hangingPunct="1">
              <a:lnSpc>
                <a:spcPct val="140000"/>
              </a:lnSpc>
            </a:pPr>
            <a:r>
              <a:rPr lang="en-US" sz="4800" b="1" u="sng" dirty="0">
                <a:solidFill>
                  <a:srgbClr val="FF0000"/>
                </a:solidFill>
                <a:effectLst/>
                <a:latin typeface="+mj-lt"/>
                <a:cs typeface="Times New Roman" panose="02020603050405020304" pitchFamily="18" charset="0"/>
              </a:rPr>
              <a:t>B:</a:t>
            </a:r>
            <a:r>
              <a:rPr lang="en-US" sz="4800" b="1" dirty="0">
                <a:solidFill>
                  <a:srgbClr val="003399"/>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Chúng</a:t>
            </a:r>
            <a:r>
              <a:rPr lang="en-US" sz="4800" b="1" dirty="0">
                <a:solidFill>
                  <a:srgbClr val="002060"/>
                </a:solidFill>
                <a:effectLst/>
                <a:latin typeface="+mj-lt"/>
                <a:cs typeface="Times New Roman" panose="02020603050405020304" pitchFamily="18" charset="0"/>
              </a:rPr>
              <a:t> con </a:t>
            </a:r>
            <a:r>
              <a:rPr lang="en-US" sz="4800" b="1" dirty="0" err="1">
                <a:solidFill>
                  <a:srgbClr val="002060"/>
                </a:solidFill>
                <a:effectLst/>
                <a:latin typeface="+mj-lt"/>
                <a:cs typeface="Times New Roman" panose="02020603050405020304" pitchFamily="18" charset="0"/>
              </a:rPr>
              <a:t>chúc</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tụng</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Chúa</a:t>
            </a:r>
            <a:r>
              <a:rPr lang="en-US" sz="4800" b="1" dirty="0">
                <a:solidFill>
                  <a:srgbClr val="002060"/>
                </a:solidFill>
                <a:effectLst/>
                <a:latin typeface="+mj-lt"/>
                <a:cs typeface="Times New Roman" panose="02020603050405020304" pitchFamily="18" charset="0"/>
              </a:rPr>
              <a:t>. </a:t>
            </a:r>
            <a:br>
              <a:rPr lang="en-US" sz="4800" b="1" dirty="0">
                <a:solidFill>
                  <a:srgbClr val="002060"/>
                </a:solidFill>
                <a:effectLst/>
                <a:latin typeface="+mj-lt"/>
                <a:cs typeface="Times New Roman" panose="02020603050405020304" pitchFamily="18" charset="0"/>
              </a:rPr>
            </a:br>
            <a:r>
              <a:rPr lang="en-US" sz="4800" b="1" dirty="0">
                <a:solidFill>
                  <a:srgbClr val="FF0000"/>
                </a:solidFill>
                <a:effectLst/>
                <a:latin typeface="+mj-lt"/>
                <a:cs typeface="Times New Roman" panose="02020603050405020304" pitchFamily="18" charset="0"/>
              </a:rPr>
              <a:t>A:</a:t>
            </a:r>
            <a:r>
              <a:rPr lang="en-US" sz="4800" b="1" dirty="0">
                <a:solidFill>
                  <a:srgbClr val="003399"/>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Chúng</a:t>
            </a:r>
            <a:r>
              <a:rPr lang="en-US" sz="4800" b="1" dirty="0">
                <a:solidFill>
                  <a:srgbClr val="002060"/>
                </a:solidFill>
                <a:effectLst/>
                <a:latin typeface="+mj-lt"/>
                <a:cs typeface="Times New Roman" panose="02020603050405020304" pitchFamily="18" charset="0"/>
              </a:rPr>
              <a:t> con </a:t>
            </a:r>
            <a:r>
              <a:rPr lang="en-US" sz="4800" b="1" dirty="0" err="1">
                <a:solidFill>
                  <a:srgbClr val="002060"/>
                </a:solidFill>
                <a:effectLst/>
                <a:latin typeface="+mj-lt"/>
                <a:cs typeface="Times New Roman" panose="02020603050405020304" pitchFamily="18" charset="0"/>
              </a:rPr>
              <a:t>thờ</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lạy</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Chúa</a:t>
            </a:r>
            <a:r>
              <a:rPr lang="en-US" sz="4800" b="1" dirty="0">
                <a:solidFill>
                  <a:srgbClr val="002060"/>
                </a:solidFill>
                <a:effectLst/>
                <a:latin typeface="+mj-lt"/>
                <a:cs typeface="Times New Roman" panose="02020603050405020304" pitchFamily="18" charset="0"/>
              </a:rPr>
              <a:t>. </a:t>
            </a:r>
          </a:p>
          <a:p>
            <a:pPr algn="l" eaLnBrk="1" hangingPunct="1">
              <a:lnSpc>
                <a:spcPct val="140000"/>
              </a:lnSpc>
            </a:pPr>
            <a:r>
              <a:rPr lang="en-US" sz="4800" b="1" dirty="0">
                <a:solidFill>
                  <a:srgbClr val="FF0000"/>
                </a:solidFill>
                <a:effectLst/>
                <a:latin typeface="+mj-lt"/>
                <a:cs typeface="Times New Roman" panose="02020603050405020304" pitchFamily="18" charset="0"/>
              </a:rPr>
              <a:t>B:</a:t>
            </a:r>
            <a:r>
              <a:rPr lang="en-US" sz="4800" b="1" dirty="0">
                <a:solidFill>
                  <a:srgbClr val="003399"/>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Chúng</a:t>
            </a:r>
            <a:r>
              <a:rPr lang="en-US" sz="4800" b="1" dirty="0">
                <a:solidFill>
                  <a:srgbClr val="002060"/>
                </a:solidFill>
                <a:effectLst/>
                <a:latin typeface="+mj-lt"/>
                <a:cs typeface="Times New Roman" panose="02020603050405020304" pitchFamily="18" charset="0"/>
              </a:rPr>
              <a:t> con </a:t>
            </a:r>
            <a:r>
              <a:rPr lang="en-US" sz="4800" b="1" dirty="0" err="1">
                <a:solidFill>
                  <a:srgbClr val="002060"/>
                </a:solidFill>
                <a:effectLst/>
                <a:latin typeface="+mj-lt"/>
                <a:cs typeface="Times New Roman" panose="02020603050405020304" pitchFamily="18" charset="0"/>
              </a:rPr>
              <a:t>tôn</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vinh</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Chúa</a:t>
            </a:r>
            <a:r>
              <a:rPr lang="en-US" sz="4800" b="1" dirty="0">
                <a:solidFill>
                  <a:srgbClr val="002060"/>
                </a:solidFill>
                <a:effectLst/>
                <a:latin typeface="+mj-lt"/>
                <a:cs typeface="Times New Roman" panose="02020603050405020304" pitchFamily="18" charset="0"/>
              </a:rPr>
              <a:t>.</a:t>
            </a:r>
          </a:p>
        </p:txBody>
      </p:sp>
    </p:spTree>
    <p:extLst>
      <p:ext uri="{BB962C8B-B14F-4D97-AF65-F5344CB8AC3E}">
        <p14:creationId xmlns:p14="http://schemas.microsoft.com/office/powerpoint/2010/main" val="1120470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dirty="0">
                <a:solidFill>
                  <a:srgbClr val="003399"/>
                </a:solidFill>
                <a:effectLst/>
                <a:latin typeface="+mj-lt"/>
              </a:rPr>
              <a:t/>
            </a:r>
            <a:br>
              <a:rPr lang="en-US" sz="4000" dirty="0">
                <a:solidFill>
                  <a:srgbClr val="003399"/>
                </a:solidFill>
                <a:effectLst/>
                <a:latin typeface="+mj-lt"/>
              </a:rPr>
            </a:br>
            <a:endParaRPr lang="en-US" sz="4000" dirty="0">
              <a:solidFill>
                <a:srgbClr val="003399"/>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1" u="sng" dirty="0">
                <a:solidFill>
                  <a:srgbClr val="FF0000"/>
                </a:solidFill>
                <a:effectLst/>
                <a:latin typeface="+mj-lt"/>
                <a:cs typeface="Times New Roman" panose="02020603050405020304" pitchFamily="18" charset="0"/>
              </a:rPr>
              <a:t>A:</a:t>
            </a:r>
            <a:r>
              <a:rPr lang="en-US" sz="4800" b="1" dirty="0">
                <a:solidFill>
                  <a:srgbClr val="003399"/>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Chúng</a:t>
            </a:r>
            <a:r>
              <a:rPr lang="en-US" sz="4800" b="1" dirty="0">
                <a:solidFill>
                  <a:srgbClr val="002060"/>
                </a:solidFill>
                <a:effectLst/>
                <a:latin typeface="+mj-lt"/>
                <a:cs typeface="Times New Roman" panose="02020603050405020304" pitchFamily="18" charset="0"/>
              </a:rPr>
              <a:t> con </a:t>
            </a:r>
            <a:r>
              <a:rPr lang="en-US" sz="4800" b="1" dirty="0" err="1">
                <a:solidFill>
                  <a:srgbClr val="002060"/>
                </a:solidFill>
                <a:effectLst/>
                <a:latin typeface="+mj-lt"/>
                <a:cs typeface="Times New Roman" panose="02020603050405020304" pitchFamily="18" charset="0"/>
              </a:rPr>
              <a:t>cảm</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tạ</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Chúa</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vì</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vinh</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quang</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cao</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cả</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Chúa</a:t>
            </a:r>
            <a:r>
              <a:rPr lang="en-US" sz="4800" b="1" dirty="0">
                <a:solidFill>
                  <a:srgbClr val="002060"/>
                </a:solidFill>
                <a:effectLst/>
                <a:latin typeface="+mj-lt"/>
                <a:cs typeface="Times New Roman" panose="02020603050405020304" pitchFamily="18" charset="0"/>
              </a:rPr>
              <a:t>.</a:t>
            </a:r>
          </a:p>
          <a:p>
            <a:pPr marL="0" indent="0" algn="just" eaLnBrk="1" hangingPunct="1">
              <a:lnSpc>
                <a:spcPct val="140000"/>
              </a:lnSpc>
              <a:buFontTx/>
              <a:buNone/>
            </a:pPr>
            <a:r>
              <a:rPr lang="vi-VN" sz="4800" b="1" dirty="0">
                <a:solidFill>
                  <a:srgbClr val="FF0000"/>
                </a:solidFill>
                <a:effectLst/>
                <a:latin typeface="+mj-lt"/>
                <a:cs typeface="Times New Roman" panose="02020603050405020304" pitchFamily="18" charset="0"/>
              </a:rPr>
              <a:t>B:</a:t>
            </a:r>
            <a:r>
              <a:rPr lang="vi-VN" sz="4800" b="1" dirty="0">
                <a:solidFill>
                  <a:srgbClr val="003399"/>
                </a:solidFill>
                <a:effectLst/>
                <a:latin typeface="+mj-lt"/>
                <a:cs typeface="Times New Roman" panose="02020603050405020304" pitchFamily="18" charset="0"/>
              </a:rPr>
              <a:t> </a:t>
            </a:r>
            <a:r>
              <a:rPr lang="vi-VN" sz="4800" b="1" dirty="0">
                <a:solidFill>
                  <a:srgbClr val="002060"/>
                </a:solidFill>
                <a:effectLst/>
                <a:latin typeface="+mj-lt"/>
                <a:cs typeface="Times New Roman" panose="02020603050405020304" pitchFamily="18" charset="0"/>
              </a:rPr>
              <a:t>Lạy Chúa là Thiên Chúa, là Vua trên trời, là Chúa Cha toàn năng.</a:t>
            </a:r>
          </a:p>
        </p:txBody>
      </p:sp>
    </p:spTree>
    <p:extLst>
      <p:ext uri="{BB962C8B-B14F-4D97-AF65-F5344CB8AC3E}">
        <p14:creationId xmlns:p14="http://schemas.microsoft.com/office/powerpoint/2010/main" val="417882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dirty="0">
                <a:solidFill>
                  <a:srgbClr val="003399"/>
                </a:solidFill>
                <a:effectLst/>
                <a:latin typeface="+mj-lt"/>
              </a:rPr>
              <a:t/>
            </a:r>
            <a:br>
              <a:rPr lang="en-US" sz="4000" dirty="0">
                <a:solidFill>
                  <a:srgbClr val="003399"/>
                </a:solidFill>
                <a:effectLst/>
                <a:latin typeface="+mj-lt"/>
              </a:rPr>
            </a:br>
            <a:endParaRPr lang="en-US" sz="4000" dirty="0">
              <a:solidFill>
                <a:srgbClr val="003399"/>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1" u="sng" dirty="0">
                <a:solidFill>
                  <a:srgbClr val="FF0000"/>
                </a:solidFill>
                <a:effectLst/>
                <a:latin typeface="+mj-lt"/>
                <a:cs typeface="Times New Roman" panose="02020603050405020304" pitchFamily="18" charset="0"/>
              </a:rPr>
              <a:t>A:</a:t>
            </a:r>
            <a:r>
              <a:rPr lang="en-US" sz="4800" b="1" dirty="0">
                <a:solidFill>
                  <a:srgbClr val="003399"/>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Lạy</a:t>
            </a:r>
            <a:r>
              <a:rPr lang="en-US" sz="4800" b="1" dirty="0">
                <a:solidFill>
                  <a:srgbClr val="002060"/>
                </a:solidFill>
                <a:effectLst/>
                <a:latin typeface="+mj-lt"/>
                <a:cs typeface="Times New Roman" panose="02020603050405020304" pitchFamily="18" charset="0"/>
              </a:rPr>
              <a:t> con </a:t>
            </a:r>
            <a:r>
              <a:rPr lang="en-US" sz="4800" b="1" dirty="0" err="1">
                <a:solidFill>
                  <a:srgbClr val="002060"/>
                </a:solidFill>
                <a:effectLst/>
                <a:latin typeface="+mj-lt"/>
                <a:cs typeface="Times New Roman" panose="02020603050405020304" pitchFamily="18" charset="0"/>
              </a:rPr>
              <a:t>một</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Thiên</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Chúa</a:t>
            </a:r>
            <a:r>
              <a:rPr lang="en-US" sz="4800" b="1" dirty="0">
                <a:solidFill>
                  <a:srgbClr val="002060"/>
                </a:solidFill>
                <a:effectLst/>
                <a:latin typeface="+mj-lt"/>
                <a:cs typeface="Times New Roman" panose="02020603050405020304" pitchFamily="18" charset="0"/>
              </a:rPr>
              <a:t>,</a:t>
            </a:r>
          </a:p>
          <a:p>
            <a:pPr marL="0" indent="0" algn="just" eaLnBrk="1" hangingPunct="1">
              <a:lnSpc>
                <a:spcPct val="145000"/>
              </a:lnSpc>
              <a:buFontTx/>
              <a:buNone/>
            </a:pPr>
            <a:r>
              <a:rPr lang="en-US" sz="4800" b="1" dirty="0" err="1">
                <a:solidFill>
                  <a:srgbClr val="FF0000"/>
                </a:solidFill>
                <a:effectLst/>
                <a:latin typeface="+mj-lt"/>
                <a:cs typeface="Times New Roman" panose="02020603050405020304" pitchFamily="18" charset="0"/>
              </a:rPr>
              <a:t>Chúa</a:t>
            </a:r>
            <a:r>
              <a:rPr lang="en-US" sz="4800" b="1" dirty="0">
                <a:solidFill>
                  <a:srgbClr val="FF0000"/>
                </a:solidFill>
                <a:effectLst/>
                <a:latin typeface="+mj-lt"/>
                <a:cs typeface="Times New Roman" panose="02020603050405020304" pitchFamily="18" charset="0"/>
              </a:rPr>
              <a:t> </a:t>
            </a:r>
            <a:r>
              <a:rPr lang="en-US" sz="4800" b="1" dirty="0" err="1">
                <a:solidFill>
                  <a:srgbClr val="FF0000"/>
                </a:solidFill>
                <a:effectLst/>
                <a:latin typeface="+mj-lt"/>
                <a:cs typeface="Times New Roman" panose="02020603050405020304" pitchFamily="18" charset="0"/>
              </a:rPr>
              <a:t>Giêsu</a:t>
            </a:r>
            <a:r>
              <a:rPr lang="en-US" sz="4800" b="1" dirty="0">
                <a:solidFill>
                  <a:srgbClr val="FF0000"/>
                </a:solidFill>
                <a:effectLst/>
                <a:latin typeface="+mj-lt"/>
                <a:cs typeface="Times New Roman" panose="02020603050405020304" pitchFamily="18" charset="0"/>
              </a:rPr>
              <a:t> </a:t>
            </a:r>
            <a:r>
              <a:rPr lang="en-US" sz="4800" b="1" dirty="0" err="1">
                <a:solidFill>
                  <a:srgbClr val="FF0000"/>
                </a:solidFill>
                <a:effectLst/>
                <a:latin typeface="+mj-lt"/>
                <a:cs typeface="Times New Roman" panose="02020603050405020304" pitchFamily="18" charset="0"/>
              </a:rPr>
              <a:t>Kitô</a:t>
            </a:r>
            <a:r>
              <a:rPr lang="en-US" sz="4800" b="1" dirty="0">
                <a:solidFill>
                  <a:srgbClr val="FF0000"/>
                </a:solidFill>
                <a:effectLst/>
                <a:latin typeface="+mj-lt"/>
                <a:cs typeface="Times New Roman" panose="02020603050405020304" pitchFamily="18" charset="0"/>
              </a:rPr>
              <a:t>.</a:t>
            </a:r>
          </a:p>
          <a:p>
            <a:pPr marL="0" indent="0" algn="just" eaLnBrk="1" hangingPunct="1">
              <a:lnSpc>
                <a:spcPct val="145000"/>
              </a:lnSpc>
              <a:buFontTx/>
              <a:buNone/>
            </a:pPr>
            <a:r>
              <a:rPr lang="vi-VN" sz="4800" b="1" dirty="0">
                <a:solidFill>
                  <a:srgbClr val="FF0000"/>
                </a:solidFill>
                <a:effectLst/>
                <a:latin typeface="+mj-lt"/>
                <a:cs typeface="Times New Roman" panose="02020603050405020304" pitchFamily="18" charset="0"/>
              </a:rPr>
              <a:t>B:</a:t>
            </a:r>
            <a:r>
              <a:rPr lang="vi-VN" sz="4800" b="1" dirty="0">
                <a:solidFill>
                  <a:srgbClr val="003399"/>
                </a:solidFill>
                <a:effectLst/>
                <a:latin typeface="+mj-lt"/>
                <a:cs typeface="Times New Roman" panose="02020603050405020304" pitchFamily="18" charset="0"/>
              </a:rPr>
              <a:t> </a:t>
            </a:r>
            <a:r>
              <a:rPr lang="vi-VN" sz="4800" b="1" dirty="0">
                <a:solidFill>
                  <a:srgbClr val="002060"/>
                </a:solidFill>
                <a:effectLst/>
                <a:latin typeface="+mj-lt"/>
                <a:cs typeface="Times New Roman" panose="02020603050405020304" pitchFamily="18" charset="0"/>
              </a:rPr>
              <a:t>Lạy Chúa là Thiên Chúa, là Chiên Thiên Chúa là Con Đức Chúa Cha.</a:t>
            </a:r>
          </a:p>
        </p:txBody>
      </p:sp>
    </p:spTree>
    <p:extLst>
      <p:ext uri="{BB962C8B-B14F-4D97-AF65-F5344CB8AC3E}">
        <p14:creationId xmlns:p14="http://schemas.microsoft.com/office/powerpoint/2010/main" val="3138924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dirty="0">
                <a:solidFill>
                  <a:srgbClr val="003399"/>
                </a:solidFill>
                <a:effectLst/>
                <a:latin typeface="+mj-lt"/>
              </a:rPr>
              <a:t/>
            </a:r>
            <a:br>
              <a:rPr lang="en-US" sz="4000" dirty="0">
                <a:solidFill>
                  <a:srgbClr val="003399"/>
                </a:solidFill>
                <a:effectLst/>
                <a:latin typeface="+mj-lt"/>
              </a:rPr>
            </a:br>
            <a:endParaRPr lang="en-US" sz="4000" dirty="0">
              <a:solidFill>
                <a:srgbClr val="003399"/>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1" u="sng" dirty="0">
                <a:solidFill>
                  <a:srgbClr val="FF0000"/>
                </a:solidFill>
                <a:effectLst/>
                <a:latin typeface="+mj-lt"/>
                <a:cs typeface="Times New Roman" panose="02020603050405020304" pitchFamily="18" charset="0"/>
              </a:rPr>
              <a:t>A:</a:t>
            </a:r>
            <a:r>
              <a:rPr lang="en-US" sz="5400" b="1" dirty="0">
                <a:solidFill>
                  <a:srgbClr val="003399"/>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Chúa</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xóa</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tội</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trần</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gian</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xin</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thương</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xót</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chúng</a:t>
            </a:r>
            <a:r>
              <a:rPr lang="en-US" sz="5400" b="1" dirty="0">
                <a:solidFill>
                  <a:srgbClr val="002060"/>
                </a:solidFill>
                <a:effectLst/>
                <a:latin typeface="+mj-lt"/>
                <a:cs typeface="Times New Roman" panose="02020603050405020304" pitchFamily="18" charset="0"/>
              </a:rPr>
              <a:t> con.</a:t>
            </a:r>
          </a:p>
          <a:p>
            <a:pPr marL="0" indent="0" algn="just" eaLnBrk="1" hangingPunct="1">
              <a:lnSpc>
                <a:spcPct val="145000"/>
              </a:lnSpc>
              <a:buFontTx/>
              <a:buNone/>
            </a:pPr>
            <a:r>
              <a:rPr lang="en-US" sz="5400" b="1" u="sng" dirty="0">
                <a:solidFill>
                  <a:srgbClr val="FF0000"/>
                </a:solidFill>
                <a:effectLst/>
                <a:latin typeface="+mj-lt"/>
                <a:cs typeface="Times New Roman" panose="02020603050405020304" pitchFamily="18" charset="0"/>
              </a:rPr>
              <a:t>B:</a:t>
            </a:r>
            <a:r>
              <a:rPr lang="en-US" sz="5400" b="1" dirty="0">
                <a:solidFill>
                  <a:srgbClr val="003399"/>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Chúa</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xóa</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tội</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trần</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gian</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xin</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nhậm</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lời</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chúng</a:t>
            </a:r>
            <a:r>
              <a:rPr lang="en-US" sz="5400" b="1" dirty="0">
                <a:solidFill>
                  <a:srgbClr val="002060"/>
                </a:solidFill>
                <a:effectLst/>
                <a:latin typeface="+mj-lt"/>
                <a:cs typeface="Times New Roman" panose="02020603050405020304" pitchFamily="18" charset="0"/>
              </a:rPr>
              <a:t> con </a:t>
            </a:r>
            <a:r>
              <a:rPr lang="en-US" sz="5400" b="1" dirty="0" err="1">
                <a:solidFill>
                  <a:srgbClr val="002060"/>
                </a:solidFill>
                <a:effectLst/>
                <a:latin typeface="+mj-lt"/>
                <a:cs typeface="Times New Roman" panose="02020603050405020304" pitchFamily="18" charset="0"/>
              </a:rPr>
              <a:t>cầu</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khẩn</a:t>
            </a:r>
            <a:r>
              <a:rPr lang="en-US" sz="5400" b="1" dirty="0">
                <a:solidFill>
                  <a:srgbClr val="002060"/>
                </a:solidFill>
                <a:effectLst/>
                <a:latin typeface="+mj-lt"/>
                <a:cs typeface="Times New Roman" panose="02020603050405020304" pitchFamily="18" charset="0"/>
              </a:rPr>
              <a:t>.</a:t>
            </a:r>
          </a:p>
        </p:txBody>
      </p:sp>
    </p:spTree>
    <p:extLst>
      <p:ext uri="{BB962C8B-B14F-4D97-AF65-F5344CB8AC3E}">
        <p14:creationId xmlns:p14="http://schemas.microsoft.com/office/powerpoint/2010/main" val="12318376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dirty="0">
                <a:solidFill>
                  <a:srgbClr val="003399"/>
                </a:solidFill>
                <a:effectLst/>
                <a:latin typeface="+mj-lt"/>
              </a:rPr>
              <a:t/>
            </a:r>
            <a:br>
              <a:rPr lang="en-US" sz="4000" dirty="0">
                <a:solidFill>
                  <a:srgbClr val="003399"/>
                </a:solidFill>
                <a:effectLst/>
                <a:latin typeface="+mj-lt"/>
              </a:rPr>
            </a:br>
            <a:endParaRPr lang="en-US" sz="4000" dirty="0">
              <a:solidFill>
                <a:srgbClr val="003399"/>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1" u="sng" dirty="0">
                <a:solidFill>
                  <a:srgbClr val="FF0000"/>
                </a:solidFill>
                <a:effectLst/>
                <a:latin typeface="+mj-lt"/>
                <a:cs typeface="Times New Roman" panose="02020603050405020304" pitchFamily="18" charset="0"/>
              </a:rPr>
              <a:t>A:</a:t>
            </a:r>
            <a:r>
              <a:rPr lang="en-US" sz="4400" b="1" dirty="0">
                <a:solidFill>
                  <a:srgbClr val="003399"/>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Chúa</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ngự</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bên</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hữu</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Đức</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Chúa</a:t>
            </a:r>
            <a:r>
              <a:rPr lang="en-US" sz="4400" b="1" dirty="0">
                <a:solidFill>
                  <a:srgbClr val="002060"/>
                </a:solidFill>
                <a:effectLst/>
                <a:latin typeface="+mj-lt"/>
                <a:cs typeface="Times New Roman" panose="02020603050405020304" pitchFamily="18" charset="0"/>
              </a:rPr>
              <a:t> Cha, </a:t>
            </a:r>
            <a:r>
              <a:rPr lang="en-US" sz="4400" b="1" dirty="0" err="1">
                <a:solidFill>
                  <a:srgbClr val="002060"/>
                </a:solidFill>
                <a:effectLst/>
                <a:latin typeface="+mj-lt"/>
                <a:cs typeface="Times New Roman" panose="02020603050405020304" pitchFamily="18" charset="0"/>
              </a:rPr>
              <a:t>xin</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thương</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xót</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chúng</a:t>
            </a:r>
            <a:r>
              <a:rPr lang="en-US" sz="4400" b="1" dirty="0">
                <a:solidFill>
                  <a:srgbClr val="002060"/>
                </a:solidFill>
                <a:effectLst/>
                <a:latin typeface="+mj-lt"/>
                <a:cs typeface="Times New Roman" panose="02020603050405020304" pitchFamily="18" charset="0"/>
              </a:rPr>
              <a:t> con.</a:t>
            </a:r>
          </a:p>
          <a:p>
            <a:pPr marL="0" indent="0" algn="just" eaLnBrk="1" hangingPunct="1">
              <a:lnSpc>
                <a:spcPct val="150000"/>
              </a:lnSpc>
              <a:buFontTx/>
              <a:buNone/>
            </a:pPr>
            <a:r>
              <a:rPr lang="vi-VN" sz="4400" b="1" u="sng" dirty="0">
                <a:solidFill>
                  <a:srgbClr val="FF0000"/>
                </a:solidFill>
                <a:effectLst/>
                <a:latin typeface="+mj-lt"/>
                <a:cs typeface="Times New Roman" panose="02020603050405020304" pitchFamily="18" charset="0"/>
              </a:rPr>
              <a:t>B:</a:t>
            </a:r>
            <a:r>
              <a:rPr lang="vi-VN" sz="4400" b="1" dirty="0">
                <a:solidFill>
                  <a:srgbClr val="003399"/>
                </a:solidFill>
                <a:effectLst/>
                <a:latin typeface="+mj-lt"/>
                <a:cs typeface="Times New Roman" panose="02020603050405020304" pitchFamily="18" charset="0"/>
              </a:rPr>
              <a:t> </a:t>
            </a:r>
            <a:r>
              <a:rPr lang="vi-VN" sz="4400" b="1" dirty="0">
                <a:solidFill>
                  <a:srgbClr val="002060"/>
                </a:solidFill>
                <a:effectLst/>
                <a:latin typeface="+mj-lt"/>
                <a:cs typeface="Times New Roman" panose="02020603050405020304" pitchFamily="18" charset="0"/>
              </a:rPr>
              <a:t>Vì lạy </a:t>
            </a:r>
            <a:r>
              <a:rPr lang="vi-VN" sz="4400" b="1" dirty="0">
                <a:solidFill>
                  <a:srgbClr val="FF0000"/>
                </a:solidFill>
                <a:effectLst/>
                <a:latin typeface="+mj-lt"/>
                <a:cs typeface="Times New Roman" panose="02020603050405020304" pitchFamily="18" charset="0"/>
              </a:rPr>
              <a:t>Chúa Giêsu Kitô, </a:t>
            </a:r>
            <a:r>
              <a:rPr lang="vi-VN" sz="4400" b="1" dirty="0">
                <a:solidFill>
                  <a:srgbClr val="002060"/>
                </a:solidFill>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5457817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dirty="0">
                <a:solidFill>
                  <a:srgbClr val="003399"/>
                </a:solidFill>
                <a:effectLst/>
                <a:latin typeface="+mj-lt"/>
              </a:rPr>
              <a:t/>
            </a:r>
            <a:br>
              <a:rPr lang="en-US" sz="4000" dirty="0">
                <a:solidFill>
                  <a:srgbClr val="003399"/>
                </a:solidFill>
                <a:effectLst/>
                <a:latin typeface="+mj-lt"/>
              </a:rPr>
            </a:br>
            <a:endParaRPr lang="en-US" sz="4000" dirty="0">
              <a:solidFill>
                <a:srgbClr val="003399"/>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1" dirty="0" err="1">
                <a:solidFill>
                  <a:srgbClr val="002060"/>
                </a:solidFill>
                <a:effectLst/>
                <a:latin typeface="+mj-lt"/>
                <a:cs typeface="Times New Roman" panose="02020603050405020304" pitchFamily="18" charset="0"/>
              </a:rPr>
              <a:t>Chỉ</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có</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Chúa</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là</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Chúa</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chỉ</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có</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Chúa</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là</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đấng</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tối</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cao</a:t>
            </a:r>
            <a:r>
              <a:rPr lang="en-US" sz="4400" b="1" dirty="0">
                <a:solidFill>
                  <a:srgbClr val="002060"/>
                </a:solidFill>
                <a:effectLst/>
                <a:latin typeface="+mj-lt"/>
                <a:cs typeface="Times New Roman" panose="02020603050405020304" pitchFamily="18" charset="0"/>
              </a:rPr>
              <a:t>.</a:t>
            </a:r>
          </a:p>
          <a:p>
            <a:pPr marL="0" indent="0" algn="just" eaLnBrk="1" hangingPunct="1">
              <a:lnSpc>
                <a:spcPct val="140000"/>
              </a:lnSpc>
              <a:buFontTx/>
              <a:buNone/>
            </a:pPr>
            <a:r>
              <a:rPr lang="vi-VN" sz="4400" b="1" u="sng" dirty="0">
                <a:solidFill>
                  <a:srgbClr val="FF0000"/>
                </a:solidFill>
                <a:effectLst/>
                <a:latin typeface="+mj-lt"/>
                <a:cs typeface="Times New Roman" panose="02020603050405020304" pitchFamily="18" charset="0"/>
              </a:rPr>
              <a:t>A+</a:t>
            </a:r>
            <a:r>
              <a:rPr lang="en-US" sz="4400" b="1" u="sng" dirty="0">
                <a:solidFill>
                  <a:srgbClr val="FF0000"/>
                </a:solidFill>
                <a:effectLst/>
                <a:latin typeface="+mj-lt"/>
                <a:cs typeface="Times New Roman" panose="02020603050405020304" pitchFamily="18" charset="0"/>
              </a:rPr>
              <a:t>B</a:t>
            </a:r>
            <a:r>
              <a:rPr lang="vi-VN" sz="4400" b="1" u="sng" dirty="0">
                <a:solidFill>
                  <a:srgbClr val="FF0000"/>
                </a:solidFill>
                <a:effectLst/>
                <a:latin typeface="+mj-lt"/>
                <a:cs typeface="Times New Roman" panose="02020603050405020304" pitchFamily="18" charset="0"/>
              </a:rPr>
              <a:t>:</a:t>
            </a:r>
            <a:r>
              <a:rPr lang="vi-VN" sz="4400" b="1" dirty="0">
                <a:solidFill>
                  <a:srgbClr val="003399"/>
                </a:solidFill>
                <a:effectLst/>
                <a:latin typeface="+mj-lt"/>
                <a:cs typeface="Times New Roman" panose="02020603050405020304" pitchFamily="18" charset="0"/>
              </a:rPr>
              <a:t> </a:t>
            </a:r>
            <a:r>
              <a:rPr lang="vi-VN" sz="4400" b="1" dirty="0">
                <a:solidFill>
                  <a:srgbClr val="002060"/>
                </a:solidFill>
                <a:effectLst/>
                <a:latin typeface="+mj-lt"/>
                <a:cs typeface="Times New Roman" panose="02020603050405020304" pitchFamily="18" charset="0"/>
              </a:rPr>
              <a:t>Cùng Đức Chúa Thánh Thần trong vinh quang Đức Chúa Cha. </a:t>
            </a:r>
          </a:p>
          <a:p>
            <a:pPr marL="0" indent="0" algn="just" eaLnBrk="1" hangingPunct="1">
              <a:lnSpc>
                <a:spcPct val="140000"/>
              </a:lnSpc>
              <a:buFontTx/>
              <a:buNone/>
            </a:pPr>
            <a:r>
              <a:rPr lang="vi-VN" sz="4400" b="1" u="sng" dirty="0">
                <a:solidFill>
                  <a:srgbClr val="FF00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9907735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66"/>
            <a:ext cx="9144000" cy="5137567"/>
          </a:xfrm>
          <a:prstGeom prst="rect">
            <a:avLst/>
          </a:prstGeom>
        </p:spPr>
      </p:pic>
    </p:spTree>
    <p:extLst>
      <p:ext uri="{BB962C8B-B14F-4D97-AF65-F5344CB8AC3E}">
        <p14:creationId xmlns:p14="http://schemas.microsoft.com/office/powerpoint/2010/main" val="96135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Tập</a:t>
            </a:r>
            <a:r>
              <a:rPr lang="en-US" sz="7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Hát</a:t>
            </a:r>
            <a:r>
              <a:rPr lang="en-US" sz="7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Cộng</a:t>
            </a:r>
            <a:r>
              <a:rPr lang="en-US" sz="7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Đoàn</a:t>
            </a:r>
            <a:endParaRPr lang="en-US" sz="70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5619986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lstStyle/>
          <a:p>
            <a:pPr eaLnBrk="1" hangingPunct="1">
              <a:lnSpc>
                <a:spcPct val="120000"/>
              </a:lnSpc>
            </a:pPr>
            <a:endParaRPr lang="en-US" sz="4500" b="1" dirty="0">
              <a:solidFill>
                <a:srgbClr val="FFFF00"/>
              </a:solidFill>
              <a:latin typeface="Tahoma" pitchFamily="34" charset="0"/>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04800" y="3943350"/>
            <a:ext cx="5715000" cy="1077218"/>
          </a:xfrm>
          <a:prstGeom prst="rect">
            <a:avLst/>
          </a:prstGeom>
          <a:noFill/>
        </p:spPr>
        <p:txBody>
          <a:bodyPr wrap="square" rtlCol="0">
            <a:spAutoFit/>
          </a:bodyPr>
          <a:lstStyle/>
          <a:p>
            <a:r>
              <a:rPr lang="en-US" sz="3200" dirty="0" err="1">
                <a:solidFill>
                  <a:schemeClr val="bg1"/>
                </a:solidFill>
              </a:rPr>
              <a:t>Bài</a:t>
            </a:r>
            <a:r>
              <a:rPr lang="en-US" sz="3200" dirty="0">
                <a:solidFill>
                  <a:schemeClr val="bg1"/>
                </a:solidFill>
              </a:rPr>
              <a:t> </a:t>
            </a:r>
            <a:r>
              <a:rPr lang="en-US" sz="3200" dirty="0" err="1">
                <a:solidFill>
                  <a:schemeClr val="bg1"/>
                </a:solidFill>
              </a:rPr>
              <a:t>Đọc</a:t>
            </a:r>
            <a:r>
              <a:rPr lang="en-US" sz="3200" dirty="0">
                <a:solidFill>
                  <a:schemeClr val="bg1"/>
                </a:solidFill>
              </a:rPr>
              <a:t> 1</a:t>
            </a:r>
          </a:p>
          <a:p>
            <a:r>
              <a:rPr lang="en-US" sz="3200" dirty="0" err="1">
                <a:solidFill>
                  <a:schemeClr val="bg1"/>
                </a:solidFill>
              </a:rPr>
              <a:t>Bài</a:t>
            </a:r>
            <a:r>
              <a:rPr lang="en-US" sz="3200" dirty="0">
                <a:solidFill>
                  <a:schemeClr val="bg1"/>
                </a:solidFill>
              </a:rPr>
              <a:t> </a:t>
            </a:r>
            <a:r>
              <a:rPr lang="en-US" sz="3200" dirty="0" err="1">
                <a:solidFill>
                  <a:schemeClr val="bg1"/>
                </a:solidFill>
              </a:rPr>
              <a:t>trích</a:t>
            </a:r>
            <a:r>
              <a:rPr lang="en-US" sz="3200" dirty="0">
                <a:solidFill>
                  <a:schemeClr val="bg1"/>
                </a:solidFill>
              </a:rPr>
              <a:t> </a:t>
            </a:r>
            <a:r>
              <a:rPr lang="en-US" sz="3200" dirty="0" err="1">
                <a:solidFill>
                  <a:schemeClr val="bg1"/>
                </a:solidFill>
              </a:rPr>
              <a:t>sách</a:t>
            </a:r>
            <a:r>
              <a:rPr lang="en-US" sz="3200" dirty="0">
                <a:solidFill>
                  <a:schemeClr val="bg1"/>
                </a:solidFill>
              </a:rPr>
              <a:t> </a:t>
            </a:r>
            <a:r>
              <a:rPr lang="en-US" sz="3200" dirty="0" err="1">
                <a:solidFill>
                  <a:schemeClr val="bg1"/>
                </a:solidFill>
              </a:rPr>
              <a:t>công</a:t>
            </a:r>
            <a:r>
              <a:rPr lang="en-US" sz="3200" dirty="0">
                <a:solidFill>
                  <a:schemeClr val="bg1"/>
                </a:solidFill>
              </a:rPr>
              <a:t> </a:t>
            </a:r>
            <a:r>
              <a:rPr lang="en-US" sz="3200" dirty="0" err="1">
                <a:solidFill>
                  <a:schemeClr val="bg1"/>
                </a:solidFill>
              </a:rPr>
              <a:t>vụ</a:t>
            </a:r>
            <a:r>
              <a:rPr lang="en-US" sz="3200" dirty="0">
                <a:solidFill>
                  <a:schemeClr val="bg1"/>
                </a:solidFill>
              </a:rPr>
              <a:t> </a:t>
            </a:r>
            <a:r>
              <a:rPr lang="en-US" sz="3200" dirty="0" err="1">
                <a:solidFill>
                  <a:schemeClr val="bg1"/>
                </a:solidFill>
              </a:rPr>
              <a:t>Tông</a:t>
            </a:r>
            <a:r>
              <a:rPr lang="en-US" sz="3200" dirty="0">
                <a:solidFill>
                  <a:schemeClr val="bg1"/>
                </a:solidFill>
              </a:rPr>
              <a:t> </a:t>
            </a:r>
            <a:r>
              <a:rPr lang="en-US" sz="3200" dirty="0" err="1">
                <a:solidFill>
                  <a:schemeClr val="bg1"/>
                </a:solidFill>
              </a:rPr>
              <a:t>Đồ</a:t>
            </a:r>
            <a:endParaRPr lang="en-US" sz="3200" dirty="0">
              <a:solidFill>
                <a:schemeClr val="bg1"/>
              </a:solidFill>
            </a:endParaRPr>
          </a:p>
        </p:txBody>
      </p:sp>
      <p:sp>
        <p:nvSpPr>
          <p:cNvPr id="5" name="TextBox 4"/>
          <p:cNvSpPr txBox="1"/>
          <p:nvPr/>
        </p:nvSpPr>
        <p:spPr>
          <a:xfrm>
            <a:off x="181356" y="895350"/>
            <a:ext cx="8732520" cy="1200329"/>
          </a:xfrm>
          <a:prstGeom prst="rect">
            <a:avLst/>
          </a:prstGeom>
          <a:noFill/>
        </p:spPr>
        <p:txBody>
          <a:bodyPr wrap="square" rtlCol="0">
            <a:spAutoFit/>
          </a:bodyPr>
          <a:lstStyle/>
          <a:p>
            <a:r>
              <a:rPr lang="vi-VN" sz="3600" dirty="0">
                <a:solidFill>
                  <a:srgbClr val="000099"/>
                </a:solidFill>
              </a:rPr>
              <a:t>Không có một danh nào khác, để chúng ta phải nhờ vào danh đó mà được cứu độ.</a:t>
            </a:r>
            <a:endParaRPr lang="en-US" sz="3600" dirty="0">
              <a:solidFill>
                <a:srgbClr val="000099"/>
              </a:solidFill>
            </a:endParaRPr>
          </a:p>
        </p:txBody>
      </p:sp>
    </p:spTree>
    <p:extLst>
      <p:ext uri="{BB962C8B-B14F-4D97-AF65-F5344CB8AC3E}">
        <p14:creationId xmlns:p14="http://schemas.microsoft.com/office/powerpoint/2010/main" val="6641767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1" dirty="0">
                <a:solidFill>
                  <a:srgbClr val="C00000"/>
                </a:solidFill>
              </a:rPr>
              <a:t>THÁNH VỊNH 117</a:t>
            </a:r>
            <a:br>
              <a:rPr lang="en-US" b="1" dirty="0">
                <a:solidFill>
                  <a:srgbClr val="C00000"/>
                </a:solidFill>
              </a:rPr>
            </a:br>
            <a:r>
              <a:rPr lang="en-US" b="1" dirty="0">
                <a:solidFill>
                  <a:srgbClr val="C00000"/>
                </a:solidFill>
              </a:rPr>
              <a:t>CHÚA NHẬT IV PHỤC SINH</a:t>
            </a:r>
            <a:br>
              <a:rPr lang="en-US" b="1" dirty="0">
                <a:solidFill>
                  <a:srgbClr val="C00000"/>
                </a:solidFill>
              </a:rPr>
            </a:br>
            <a:r>
              <a:rPr lang="en-US" b="1" dirty="0">
                <a:solidFill>
                  <a:srgbClr val="C00000"/>
                </a:solidFill>
              </a:rPr>
              <a:t>NĂM B</a:t>
            </a:r>
            <a:br>
              <a:rPr lang="en-US" b="1" dirty="0">
                <a:solidFill>
                  <a:srgbClr val="C00000"/>
                </a:solidFill>
              </a:rPr>
            </a:br>
            <a:r>
              <a:rPr lang="en-US" b="1" dirty="0">
                <a:solidFill>
                  <a:srgbClr val="C00000"/>
                </a:solidFill>
              </a:rPr>
              <a:t>LM KIM LONG</a:t>
            </a:r>
            <a:br>
              <a:rPr lang="en-US" b="1" dirty="0">
                <a:solidFill>
                  <a:srgbClr val="C00000"/>
                </a:solidFill>
              </a:rPr>
            </a:br>
            <a:r>
              <a:rPr lang="en-US" b="1" dirty="0">
                <a:solidFill>
                  <a:srgbClr val="C00000"/>
                </a:solidFill>
              </a:rPr>
              <a:t>03 </a:t>
            </a:r>
            <a:r>
              <a:rPr lang="en-US" b="1" dirty="0" err="1">
                <a:solidFill>
                  <a:srgbClr val="C00000"/>
                </a:solidFill>
              </a:rPr>
              <a:t>Câu</a:t>
            </a:r>
            <a:endParaRPr lang="en-US" b="1" dirty="0">
              <a:solidFill>
                <a:srgbClr val="C00000"/>
              </a:solidFill>
            </a:endParaRPr>
          </a:p>
        </p:txBody>
      </p:sp>
    </p:spTree>
    <p:extLst>
      <p:ext uri="{BB962C8B-B14F-4D97-AF65-F5344CB8AC3E}">
        <p14:creationId xmlns:p14="http://schemas.microsoft.com/office/powerpoint/2010/main" val="31687383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a:solidFill>
                  <a:srgbClr val="C00000"/>
                </a:solidFill>
              </a:rPr>
              <a:t>Đk</a:t>
            </a:r>
            <a:r>
              <a:rPr lang="en-US" sz="6600" b="1" u="sng" dirty="0">
                <a:solidFill>
                  <a:srgbClr val="C00000"/>
                </a:solidFill>
              </a:rPr>
              <a:t>:</a:t>
            </a:r>
            <a:r>
              <a:rPr lang="en-US" sz="6600" b="1" dirty="0">
                <a:solidFill>
                  <a:srgbClr val="002060"/>
                </a:solidFill>
              </a:rPr>
              <a:t> </a:t>
            </a:r>
            <a:r>
              <a:rPr lang="vi-VN" sz="6600" b="1" dirty="0">
                <a:solidFill>
                  <a:srgbClr val="002060"/>
                </a:solidFill>
              </a:rPr>
              <a:t>Tảng đá thợ xây nhà loại ra, lại trở nên tảng đá góc tường.</a:t>
            </a:r>
            <a:endParaRPr lang="en-US" sz="6600" b="1" dirty="0">
              <a:solidFill>
                <a:srgbClr val="002060"/>
              </a:solidFill>
            </a:endParaRPr>
          </a:p>
        </p:txBody>
      </p:sp>
    </p:spTree>
    <p:extLst>
      <p:ext uri="{BB962C8B-B14F-4D97-AF65-F5344CB8AC3E}">
        <p14:creationId xmlns:p14="http://schemas.microsoft.com/office/powerpoint/2010/main" val="15198162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1" u="sng" dirty="0">
                <a:solidFill>
                  <a:srgbClr val="C00000"/>
                </a:solidFill>
              </a:rPr>
              <a:t>Tk1:</a:t>
            </a:r>
            <a:r>
              <a:rPr lang="en-US" b="1" dirty="0">
                <a:solidFill>
                  <a:srgbClr val="002060"/>
                </a:solidFill>
              </a:rPr>
              <a:t> </a:t>
            </a:r>
            <a:r>
              <a:rPr lang="vi-VN" b="1" dirty="0">
                <a:solidFill>
                  <a:srgbClr val="002060"/>
                </a:solidFill>
              </a:rPr>
              <a:t>Cảm tạ Chúa vì Ngài nhân từ. Ngàn đời Chúa vẫn trọn tình thương. Để náu nương ở Đức Chúa Trời. Ngàn lần hơn tin cậy phàm nhân. Ai trông tìm đến cậy thế quan quyền, nào bằng kiếm Chúa Trời ẩn thân.</a:t>
            </a:r>
            <a:endParaRPr lang="en-US" b="1" dirty="0">
              <a:solidFill>
                <a:srgbClr val="002060"/>
              </a:solidFill>
            </a:endParaRPr>
          </a:p>
        </p:txBody>
      </p:sp>
    </p:spTree>
    <p:extLst>
      <p:ext uri="{BB962C8B-B14F-4D97-AF65-F5344CB8AC3E}">
        <p14:creationId xmlns:p14="http://schemas.microsoft.com/office/powerpoint/2010/main" val="38866289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a:solidFill>
                  <a:srgbClr val="C00000"/>
                </a:solidFill>
              </a:rPr>
              <a:t>Đk</a:t>
            </a:r>
            <a:r>
              <a:rPr lang="en-US" sz="6600" b="1" u="sng" dirty="0">
                <a:solidFill>
                  <a:srgbClr val="C00000"/>
                </a:solidFill>
              </a:rPr>
              <a:t>:</a:t>
            </a:r>
            <a:r>
              <a:rPr lang="en-US" sz="6600" b="1" dirty="0">
                <a:solidFill>
                  <a:srgbClr val="002060"/>
                </a:solidFill>
              </a:rPr>
              <a:t> </a:t>
            </a:r>
            <a:r>
              <a:rPr lang="vi-VN" sz="6600" b="1" dirty="0">
                <a:solidFill>
                  <a:srgbClr val="002060"/>
                </a:solidFill>
              </a:rPr>
              <a:t>Tảng đá thợ xây nhà loại ra, lại trở nên tảng đá góc tường.</a:t>
            </a:r>
            <a:endParaRPr lang="en-US" sz="6600" b="1" dirty="0">
              <a:solidFill>
                <a:srgbClr val="002060"/>
              </a:solidFill>
            </a:endParaRPr>
          </a:p>
        </p:txBody>
      </p:sp>
    </p:spTree>
    <p:extLst>
      <p:ext uri="{BB962C8B-B14F-4D97-AF65-F5344CB8AC3E}">
        <p14:creationId xmlns:p14="http://schemas.microsoft.com/office/powerpoint/2010/main" val="25852971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1" u="sng" dirty="0">
                <a:solidFill>
                  <a:srgbClr val="C00000"/>
                </a:solidFill>
              </a:rPr>
              <a:t>Tk2:</a:t>
            </a:r>
            <a:r>
              <a:rPr lang="en-US" b="1" dirty="0">
                <a:solidFill>
                  <a:srgbClr val="002060"/>
                </a:solidFill>
              </a:rPr>
              <a:t> </a:t>
            </a:r>
            <a:r>
              <a:rPr lang="vi-VN" b="1" dirty="0">
                <a:solidFill>
                  <a:srgbClr val="002060"/>
                </a:solidFill>
              </a:rPr>
              <a:t>Đó viên đá thợ nề đã loại, lại thành đá góc tường rồi đây. Đó chính công trình Chúa đã làm, kỳ diệu trước mắt mọi phàm nhân. Vâng đây là chính ngày Chúa tạo thành, ngày này hãy hát hò mừng vui.</a:t>
            </a:r>
            <a:endParaRPr lang="en-US" b="1" dirty="0">
              <a:solidFill>
                <a:srgbClr val="002060"/>
              </a:solidFill>
            </a:endParaRPr>
          </a:p>
        </p:txBody>
      </p:sp>
    </p:spTree>
    <p:extLst>
      <p:ext uri="{BB962C8B-B14F-4D97-AF65-F5344CB8AC3E}">
        <p14:creationId xmlns:p14="http://schemas.microsoft.com/office/powerpoint/2010/main" val="17399885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a:solidFill>
                  <a:srgbClr val="C00000"/>
                </a:solidFill>
              </a:rPr>
              <a:t>Đk</a:t>
            </a:r>
            <a:r>
              <a:rPr lang="en-US" sz="6600" b="1" u="sng" dirty="0">
                <a:solidFill>
                  <a:srgbClr val="C00000"/>
                </a:solidFill>
              </a:rPr>
              <a:t>:</a:t>
            </a:r>
            <a:r>
              <a:rPr lang="en-US" sz="6600" b="1" dirty="0">
                <a:solidFill>
                  <a:srgbClr val="002060"/>
                </a:solidFill>
              </a:rPr>
              <a:t> </a:t>
            </a:r>
            <a:r>
              <a:rPr lang="vi-VN" sz="6600" b="1" dirty="0">
                <a:solidFill>
                  <a:srgbClr val="002060"/>
                </a:solidFill>
              </a:rPr>
              <a:t>Tảng đá thợ xây nhà loại ra, lại trở nên tảng đá góc tường.</a:t>
            </a:r>
            <a:endParaRPr lang="en-US" sz="6600" b="1" dirty="0">
              <a:solidFill>
                <a:srgbClr val="002060"/>
              </a:solidFill>
            </a:endParaRPr>
          </a:p>
        </p:txBody>
      </p:sp>
    </p:spTree>
    <p:extLst>
      <p:ext uri="{BB962C8B-B14F-4D97-AF65-F5344CB8AC3E}">
        <p14:creationId xmlns:p14="http://schemas.microsoft.com/office/powerpoint/2010/main" val="20262162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1" u="sng" dirty="0">
                <a:solidFill>
                  <a:srgbClr val="C00000"/>
                </a:solidFill>
              </a:rPr>
              <a:t>Tk3:</a:t>
            </a:r>
            <a:r>
              <a:rPr lang="en-US" b="1" dirty="0">
                <a:solidFill>
                  <a:srgbClr val="002060"/>
                </a:solidFill>
              </a:rPr>
              <a:t> </a:t>
            </a:r>
            <a:r>
              <a:rPr lang="vi-VN" b="1" dirty="0">
                <a:solidFill>
                  <a:srgbClr val="002060"/>
                </a:solidFill>
              </a:rPr>
              <a:t>Kính thân Chúa con luôn kính thờ, mừng Ngài với những lời tạ ơn. Đức Chúa luôn là Chúa con thờ, mừng Ngài tiếng chúc tụng ngợi khen. Mau cảm tạ Chúa vì Chúa nhân từ, ngàn đời Chúa vẫn trọn tình thương.</a:t>
            </a:r>
            <a:endParaRPr lang="en-US" b="1" dirty="0">
              <a:solidFill>
                <a:srgbClr val="002060"/>
              </a:solidFill>
            </a:endParaRPr>
          </a:p>
        </p:txBody>
      </p:sp>
    </p:spTree>
    <p:extLst>
      <p:ext uri="{BB962C8B-B14F-4D97-AF65-F5344CB8AC3E}">
        <p14:creationId xmlns:p14="http://schemas.microsoft.com/office/powerpoint/2010/main" val="5843612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a:solidFill>
                  <a:srgbClr val="C00000"/>
                </a:solidFill>
              </a:rPr>
              <a:t>Đk</a:t>
            </a:r>
            <a:r>
              <a:rPr lang="en-US" sz="6600" b="1" u="sng" dirty="0">
                <a:solidFill>
                  <a:srgbClr val="C00000"/>
                </a:solidFill>
              </a:rPr>
              <a:t>:</a:t>
            </a:r>
            <a:r>
              <a:rPr lang="en-US" sz="6600" b="1" dirty="0">
                <a:solidFill>
                  <a:srgbClr val="002060"/>
                </a:solidFill>
              </a:rPr>
              <a:t> </a:t>
            </a:r>
            <a:r>
              <a:rPr lang="vi-VN" sz="6600" b="1" dirty="0">
                <a:solidFill>
                  <a:srgbClr val="002060"/>
                </a:solidFill>
              </a:rPr>
              <a:t>Tảng đá thợ xây nhà loại ra, lại trở nên tảng đá góc tường.</a:t>
            </a:r>
            <a:endParaRPr lang="en-US" sz="6600" b="1" dirty="0">
              <a:solidFill>
                <a:srgbClr val="002060"/>
              </a:solidFill>
            </a:endParaRPr>
          </a:p>
        </p:txBody>
      </p:sp>
    </p:spTree>
    <p:extLst>
      <p:ext uri="{BB962C8B-B14F-4D97-AF65-F5344CB8AC3E}">
        <p14:creationId xmlns:p14="http://schemas.microsoft.com/office/powerpoint/2010/main" val="8702444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lstStyle/>
          <a:p>
            <a:pPr eaLnBrk="1" hangingPunct="1">
              <a:lnSpc>
                <a:spcPct val="120000"/>
              </a:lnSpc>
            </a:pPr>
            <a:endParaRPr lang="en-US" sz="4500" b="1" dirty="0">
              <a:solidFill>
                <a:srgbClr val="FFFF00"/>
              </a:solidFill>
              <a:latin typeface="Tahoma" pitchFamily="34" charset="0"/>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91291" y="4019550"/>
            <a:ext cx="8594387" cy="1077218"/>
          </a:xfrm>
          <a:prstGeom prst="rect">
            <a:avLst/>
          </a:prstGeom>
          <a:noFill/>
        </p:spPr>
        <p:txBody>
          <a:bodyPr wrap="square" rtlCol="0">
            <a:spAutoFit/>
          </a:bodyPr>
          <a:lstStyle/>
          <a:p>
            <a:r>
              <a:rPr lang="en-US" sz="3200" dirty="0" err="1">
                <a:solidFill>
                  <a:schemeClr val="bg1"/>
                </a:solidFill>
              </a:rPr>
              <a:t>Bài</a:t>
            </a:r>
            <a:r>
              <a:rPr lang="en-US" sz="3200" dirty="0">
                <a:solidFill>
                  <a:schemeClr val="bg1"/>
                </a:solidFill>
              </a:rPr>
              <a:t> </a:t>
            </a:r>
            <a:r>
              <a:rPr lang="en-US" sz="3200" dirty="0" err="1">
                <a:solidFill>
                  <a:schemeClr val="bg1"/>
                </a:solidFill>
              </a:rPr>
              <a:t>Đọc</a:t>
            </a:r>
            <a:r>
              <a:rPr lang="en-US" sz="3200" dirty="0">
                <a:solidFill>
                  <a:schemeClr val="bg1"/>
                </a:solidFill>
              </a:rPr>
              <a:t> 2</a:t>
            </a:r>
          </a:p>
          <a:p>
            <a:r>
              <a:rPr lang="vi-VN" sz="3200" dirty="0">
                <a:solidFill>
                  <a:schemeClr val="bg1"/>
                </a:solidFill>
              </a:rPr>
              <a:t>Bài trích thư thứ nhất của thánh Gio-an tông đồ.</a:t>
            </a:r>
            <a:endParaRPr lang="en-US" sz="3200" dirty="0">
              <a:solidFill>
                <a:schemeClr val="bg1"/>
              </a:solidFill>
            </a:endParaRPr>
          </a:p>
        </p:txBody>
      </p:sp>
      <p:sp>
        <p:nvSpPr>
          <p:cNvPr id="5" name="TextBox 4"/>
          <p:cNvSpPr txBox="1"/>
          <p:nvPr/>
        </p:nvSpPr>
        <p:spPr>
          <a:xfrm>
            <a:off x="76200" y="338341"/>
            <a:ext cx="6453946" cy="1200329"/>
          </a:xfrm>
          <a:prstGeom prst="rect">
            <a:avLst/>
          </a:prstGeom>
          <a:noFill/>
          <a:ln>
            <a:solidFill>
              <a:srgbClr val="FFFF00"/>
            </a:solidFill>
          </a:ln>
          <a:effectLst>
            <a:glow rad="139700">
              <a:schemeClr val="accent3">
                <a:satMod val="175000"/>
                <a:alpha val="40000"/>
              </a:schemeClr>
            </a:glow>
          </a:effectLst>
        </p:spPr>
        <p:txBody>
          <a:bodyPr wrap="none" rtlCol="0">
            <a:spAutoFit/>
          </a:bodyPr>
          <a:lstStyle/>
          <a:p>
            <a:r>
              <a:rPr lang="vi-VN" sz="3600" dirty="0">
                <a:solidFill>
                  <a:srgbClr val="003399"/>
                </a:solidFill>
              </a:rPr>
              <a:t>Thiên Chúa thế nào,</a:t>
            </a:r>
            <a:endParaRPr lang="en-US" sz="3600" dirty="0">
              <a:solidFill>
                <a:srgbClr val="003399"/>
              </a:solidFill>
            </a:endParaRPr>
          </a:p>
          <a:p>
            <a:r>
              <a:rPr lang="vi-VN" sz="3600" dirty="0">
                <a:solidFill>
                  <a:srgbClr val="003399"/>
                </a:solidFill>
              </a:rPr>
              <a:t>chúng ta sẽ thấy Người như vậy.</a:t>
            </a:r>
            <a:endParaRPr lang="en-US" sz="3600" dirty="0">
              <a:solidFill>
                <a:srgbClr val="003399"/>
              </a:solidFill>
            </a:endParaRPr>
          </a:p>
        </p:txBody>
      </p:sp>
    </p:spTree>
    <p:extLst>
      <p:ext uri="{BB962C8B-B14F-4D97-AF65-F5344CB8AC3E}">
        <p14:creationId xmlns:p14="http://schemas.microsoft.com/office/powerpoint/2010/main" val="478150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a:solidFill>
                  <a:srgbClr val="C00000"/>
                </a:solidFill>
              </a:rPr>
              <a:t>Đk</a:t>
            </a:r>
            <a:r>
              <a:rPr lang="en-US" sz="6600" b="1" u="sng" dirty="0">
                <a:solidFill>
                  <a:srgbClr val="C00000"/>
                </a:solidFill>
              </a:rPr>
              <a:t>:</a:t>
            </a:r>
            <a:r>
              <a:rPr lang="en-US" sz="6600" b="1" dirty="0">
                <a:solidFill>
                  <a:srgbClr val="002060"/>
                </a:solidFill>
              </a:rPr>
              <a:t> </a:t>
            </a:r>
            <a:r>
              <a:rPr lang="vi-VN" sz="6600" b="1" dirty="0">
                <a:solidFill>
                  <a:srgbClr val="002060"/>
                </a:solidFill>
              </a:rPr>
              <a:t>Tảng đá thợ xây nhà loại ra, lại trở nên tảng đá góc tường.</a:t>
            </a:r>
            <a:endParaRPr lang="en-US" sz="6600" b="1" dirty="0">
              <a:solidFill>
                <a:srgbClr val="002060"/>
              </a:solidFill>
            </a:endParaRPr>
          </a:p>
        </p:txBody>
      </p:sp>
    </p:spTree>
    <p:extLst>
      <p:ext uri="{BB962C8B-B14F-4D97-AF65-F5344CB8AC3E}">
        <p14:creationId xmlns:p14="http://schemas.microsoft.com/office/powerpoint/2010/main" val="34763370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047750"/>
            <a:ext cx="9144000" cy="3352800"/>
          </a:xfrm>
        </p:spPr>
        <p:txBody>
          <a:bodyPr>
            <a:noAutofit/>
          </a:bodyPr>
          <a:lstStyle/>
          <a:p>
            <a:pPr algn="just"/>
            <a:r>
              <a:rPr lang="en-US" sz="6600" b="1" dirty="0" err="1">
                <a:solidFill>
                  <a:srgbClr val="002060"/>
                </a:solidFill>
              </a:rPr>
              <a:t>Chúa</a:t>
            </a:r>
            <a:r>
              <a:rPr lang="en-US" sz="6600" b="1" dirty="0">
                <a:solidFill>
                  <a:srgbClr val="002060"/>
                </a:solidFill>
              </a:rPr>
              <a:t> </a:t>
            </a:r>
            <a:r>
              <a:rPr lang="en-US" sz="6600" b="1" dirty="0" err="1">
                <a:solidFill>
                  <a:srgbClr val="002060"/>
                </a:solidFill>
              </a:rPr>
              <a:t>nói</a:t>
            </a:r>
            <a:r>
              <a:rPr lang="en-US" sz="6600" b="1" dirty="0">
                <a:solidFill>
                  <a:srgbClr val="002060"/>
                </a:solidFill>
              </a:rPr>
              <a:t>: </a:t>
            </a:r>
            <a:r>
              <a:rPr lang="en-US" sz="6600" b="1" dirty="0" err="1">
                <a:solidFill>
                  <a:srgbClr val="002060"/>
                </a:solidFill>
              </a:rPr>
              <a:t>Tôi</a:t>
            </a:r>
            <a:r>
              <a:rPr lang="en-US" sz="6600" b="1" dirty="0">
                <a:solidFill>
                  <a:srgbClr val="002060"/>
                </a:solidFill>
              </a:rPr>
              <a:t> </a:t>
            </a:r>
            <a:r>
              <a:rPr lang="en-US" sz="6600" b="1" dirty="0" err="1">
                <a:solidFill>
                  <a:srgbClr val="002060"/>
                </a:solidFill>
              </a:rPr>
              <a:t>là</a:t>
            </a:r>
            <a:r>
              <a:rPr lang="en-US" sz="6600" b="1" dirty="0">
                <a:solidFill>
                  <a:srgbClr val="002060"/>
                </a:solidFill>
              </a:rPr>
              <a:t> </a:t>
            </a:r>
            <a:r>
              <a:rPr lang="en-US" sz="6600" b="1" dirty="0" err="1">
                <a:solidFill>
                  <a:srgbClr val="002060"/>
                </a:solidFill>
              </a:rPr>
              <a:t>mục</a:t>
            </a:r>
            <a:r>
              <a:rPr lang="en-US" sz="6600" b="1" dirty="0">
                <a:solidFill>
                  <a:srgbClr val="002060"/>
                </a:solidFill>
              </a:rPr>
              <a:t> </a:t>
            </a:r>
            <a:r>
              <a:rPr lang="en-US" sz="6600" b="1" dirty="0" err="1">
                <a:solidFill>
                  <a:srgbClr val="002060"/>
                </a:solidFill>
              </a:rPr>
              <a:t>tử</a:t>
            </a:r>
            <a:r>
              <a:rPr lang="en-US" sz="6600" b="1" dirty="0">
                <a:solidFill>
                  <a:srgbClr val="002060"/>
                </a:solidFill>
              </a:rPr>
              <a:t> </a:t>
            </a:r>
            <a:r>
              <a:rPr lang="en-US" sz="6600" b="1" dirty="0" err="1">
                <a:solidFill>
                  <a:srgbClr val="002060"/>
                </a:solidFill>
              </a:rPr>
              <a:t>tốt</a:t>
            </a:r>
            <a:r>
              <a:rPr lang="en-US" sz="6600" b="1" dirty="0">
                <a:solidFill>
                  <a:srgbClr val="002060"/>
                </a:solidFill>
              </a:rPr>
              <a:t> </a:t>
            </a:r>
            <a:r>
              <a:rPr lang="en-US" sz="6600" b="1" dirty="0" err="1">
                <a:solidFill>
                  <a:srgbClr val="002060"/>
                </a:solidFill>
              </a:rPr>
              <a:t>lành</a:t>
            </a:r>
            <a:r>
              <a:rPr lang="en-US" sz="6600" b="1" dirty="0">
                <a:solidFill>
                  <a:srgbClr val="002060"/>
                </a:solidFill>
              </a:rPr>
              <a:t>, </a:t>
            </a:r>
            <a:r>
              <a:rPr lang="en-US" sz="6600" b="1" dirty="0" err="1">
                <a:solidFill>
                  <a:srgbClr val="002060"/>
                </a:solidFill>
              </a:rPr>
              <a:t>Tôi</a:t>
            </a:r>
            <a:r>
              <a:rPr lang="en-US" sz="6600" b="1" dirty="0">
                <a:solidFill>
                  <a:srgbClr val="002060"/>
                </a:solidFill>
              </a:rPr>
              <a:t> </a:t>
            </a:r>
            <a:r>
              <a:rPr lang="en-US" sz="6600" b="1" dirty="0" err="1">
                <a:solidFill>
                  <a:srgbClr val="002060"/>
                </a:solidFill>
              </a:rPr>
              <a:t>biết</a:t>
            </a:r>
            <a:r>
              <a:rPr lang="en-US" sz="6600" b="1" dirty="0">
                <a:solidFill>
                  <a:srgbClr val="002060"/>
                </a:solidFill>
              </a:rPr>
              <a:t> </a:t>
            </a:r>
            <a:r>
              <a:rPr lang="en-US" sz="6600" b="1" dirty="0" err="1">
                <a:solidFill>
                  <a:srgbClr val="002060"/>
                </a:solidFill>
              </a:rPr>
              <a:t>các</a:t>
            </a:r>
            <a:r>
              <a:rPr lang="en-US" sz="6600" b="1" dirty="0">
                <a:solidFill>
                  <a:srgbClr val="002060"/>
                </a:solidFill>
              </a:rPr>
              <a:t> </a:t>
            </a:r>
            <a:r>
              <a:rPr lang="en-US" sz="6600" b="1" dirty="0" err="1">
                <a:solidFill>
                  <a:srgbClr val="002060"/>
                </a:solidFill>
              </a:rPr>
              <a:t>chiên</a:t>
            </a:r>
            <a:r>
              <a:rPr lang="en-US" sz="6600" b="1" dirty="0">
                <a:solidFill>
                  <a:srgbClr val="002060"/>
                </a:solidFill>
              </a:rPr>
              <a:t> </a:t>
            </a:r>
            <a:r>
              <a:rPr lang="en-US" sz="6600" b="1" dirty="0" err="1">
                <a:solidFill>
                  <a:srgbClr val="002060"/>
                </a:solidFill>
              </a:rPr>
              <a:t>Tôi</a:t>
            </a:r>
            <a:r>
              <a:rPr lang="en-US" sz="6600" b="1" dirty="0">
                <a:solidFill>
                  <a:srgbClr val="002060"/>
                </a:solidFill>
              </a:rPr>
              <a:t> </a:t>
            </a:r>
            <a:r>
              <a:rPr lang="en-US" sz="6600" b="1" dirty="0" err="1">
                <a:solidFill>
                  <a:srgbClr val="002060"/>
                </a:solidFill>
              </a:rPr>
              <a:t>và</a:t>
            </a:r>
            <a:r>
              <a:rPr lang="en-US" sz="6600" b="1" dirty="0">
                <a:solidFill>
                  <a:srgbClr val="002060"/>
                </a:solidFill>
              </a:rPr>
              <a:t> </a:t>
            </a:r>
            <a:r>
              <a:rPr lang="en-US" sz="6600" b="1" dirty="0" err="1">
                <a:solidFill>
                  <a:srgbClr val="002060"/>
                </a:solidFill>
              </a:rPr>
              <a:t>các</a:t>
            </a:r>
            <a:r>
              <a:rPr lang="en-US" sz="6600" b="1" dirty="0">
                <a:solidFill>
                  <a:srgbClr val="002060"/>
                </a:solidFill>
              </a:rPr>
              <a:t> </a:t>
            </a:r>
            <a:r>
              <a:rPr lang="en-US" sz="6600" b="1" dirty="0" err="1">
                <a:solidFill>
                  <a:srgbClr val="002060"/>
                </a:solidFill>
              </a:rPr>
              <a:t>chiên</a:t>
            </a:r>
            <a:r>
              <a:rPr lang="en-US" sz="6600" b="1" dirty="0">
                <a:solidFill>
                  <a:srgbClr val="002060"/>
                </a:solidFill>
              </a:rPr>
              <a:t> </a:t>
            </a:r>
            <a:r>
              <a:rPr lang="en-US" sz="6600" b="1" dirty="0" err="1">
                <a:solidFill>
                  <a:srgbClr val="002060"/>
                </a:solidFill>
              </a:rPr>
              <a:t>Tôi</a:t>
            </a:r>
            <a:r>
              <a:rPr lang="en-US" sz="6600" b="1" dirty="0">
                <a:solidFill>
                  <a:srgbClr val="002060"/>
                </a:solidFill>
              </a:rPr>
              <a:t> </a:t>
            </a:r>
            <a:r>
              <a:rPr lang="en-US" sz="6600" b="1" dirty="0" err="1">
                <a:solidFill>
                  <a:srgbClr val="002060"/>
                </a:solidFill>
              </a:rPr>
              <a:t>biết</a:t>
            </a:r>
            <a:r>
              <a:rPr lang="en-US" sz="6600" b="1" dirty="0">
                <a:solidFill>
                  <a:srgbClr val="002060"/>
                </a:solidFill>
              </a:rPr>
              <a:t> </a:t>
            </a:r>
            <a:r>
              <a:rPr lang="en-US" sz="6600" b="1" dirty="0" err="1">
                <a:solidFill>
                  <a:srgbClr val="002060"/>
                </a:solidFill>
              </a:rPr>
              <a:t>Tôi</a:t>
            </a:r>
            <a:r>
              <a:rPr lang="en-US" sz="6600" b="1" dirty="0">
                <a:solidFill>
                  <a:srgbClr val="002060"/>
                </a:solidFill>
              </a:rPr>
              <a:t>.</a:t>
            </a:r>
            <a:endParaRPr lang="en-US" sz="5400" b="1" dirty="0">
              <a:solidFill>
                <a:srgbClr val="002060"/>
              </a:solidFill>
            </a:endParaRPr>
          </a:p>
        </p:txBody>
      </p:sp>
      <p:sp>
        <p:nvSpPr>
          <p:cNvPr id="3" name="Rectangle 2"/>
          <p:cNvSpPr/>
          <p:nvPr/>
        </p:nvSpPr>
        <p:spPr>
          <a:xfrm>
            <a:off x="76200" y="133350"/>
            <a:ext cx="4191000" cy="646331"/>
          </a:xfrm>
          <a:prstGeom prst="rect">
            <a:avLst/>
          </a:prstGeom>
        </p:spPr>
        <p:txBody>
          <a:bodyPr wrap="square">
            <a:spAutoFit/>
          </a:bodyPr>
          <a:lstStyle/>
          <a:p>
            <a:r>
              <a:rPr lang="en-US" sz="3600" b="1" u="sng" dirty="0">
                <a:solidFill>
                  <a:srgbClr val="C00000"/>
                </a:solidFill>
              </a:rPr>
              <a:t>Alleluia-Alleluia: </a:t>
            </a:r>
          </a:p>
        </p:txBody>
      </p:sp>
      <p:sp>
        <p:nvSpPr>
          <p:cNvPr id="4" name="Rectangle 3"/>
          <p:cNvSpPr/>
          <p:nvPr/>
        </p:nvSpPr>
        <p:spPr>
          <a:xfrm>
            <a:off x="6705600" y="4497169"/>
            <a:ext cx="2053767" cy="646331"/>
          </a:xfrm>
          <a:prstGeom prst="rect">
            <a:avLst/>
          </a:prstGeom>
        </p:spPr>
        <p:txBody>
          <a:bodyPr wrap="none">
            <a:spAutoFit/>
          </a:bodyPr>
          <a:lstStyle/>
          <a:p>
            <a:pPr algn="r"/>
            <a:r>
              <a:rPr lang="en-US" sz="3600" b="1" dirty="0">
                <a:solidFill>
                  <a:srgbClr val="C00000"/>
                </a:solidFill>
              </a:rPr>
              <a:t>Alleluia… </a:t>
            </a:r>
          </a:p>
        </p:txBody>
      </p:sp>
    </p:spTree>
    <p:extLst>
      <p:ext uri="{BB962C8B-B14F-4D97-AF65-F5344CB8AC3E}">
        <p14:creationId xmlns:p14="http://schemas.microsoft.com/office/powerpoint/2010/main" val="36375923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66"/>
            <a:ext cx="9144000" cy="5137567"/>
          </a:xfrm>
          <a:prstGeom prst="rect">
            <a:avLst/>
          </a:prstGeom>
        </p:spPr>
      </p:pic>
    </p:spTree>
    <p:extLst>
      <p:ext uri="{BB962C8B-B14F-4D97-AF65-F5344CB8AC3E}">
        <p14:creationId xmlns:p14="http://schemas.microsoft.com/office/powerpoint/2010/main" val="19110332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26567925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0000"/>
                </a:solidFill>
                <a:effectLst>
                  <a:outerShdw blurRad="38100" dist="38100" dir="2700000" algn="tl">
                    <a:srgbClr val="000000">
                      <a:alpha val="43137"/>
                    </a:srgbClr>
                  </a:outerShdw>
                </a:effectLst>
                <a:latin typeface="+mj-lt"/>
                <a:cs typeface="Times New Roman" pitchFamily="18" charset="0"/>
              </a:rPr>
              <a:t>KINH TIN KÍNH</a:t>
            </a:r>
          </a:p>
        </p:txBody>
      </p:sp>
    </p:spTree>
    <p:extLst>
      <p:ext uri="{BB962C8B-B14F-4D97-AF65-F5344CB8AC3E}">
        <p14:creationId xmlns:p14="http://schemas.microsoft.com/office/powerpoint/2010/main" val="30518828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latin typeface="+mj-lt"/>
                <a:cs typeface="Times New Roman" pitchFamily="18" charset="0"/>
              </a:rPr>
              <a:t>Tôi tin kính một Thiên Chúa là Cha toàn năng, </a:t>
            </a:r>
            <a:r>
              <a:rPr lang="vi-VN" sz="6600" b="1" dirty="0">
                <a:solidFill>
                  <a:srgbClr val="002060"/>
                </a:solidFill>
                <a:effectLst/>
                <a:latin typeface="+mj-lt"/>
                <a:cs typeface="Times New Roman" pitchFamily="18" charset="0"/>
              </a:rPr>
              <a:t>Đấng tạo thành trời đất, muôn vật hữu hình và vô hình. </a:t>
            </a:r>
            <a:endParaRPr lang="en-US" sz="6600" b="1"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973161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1" dirty="0" err="1">
                <a:solidFill>
                  <a:srgbClr val="002060"/>
                </a:solidFill>
                <a:effectLst/>
                <a:latin typeface="+mj-lt"/>
                <a:cs typeface="Times New Roman" pitchFamily="18" charset="0"/>
              </a:rPr>
              <a:t>Tôi</a:t>
            </a:r>
            <a:r>
              <a:rPr lang="en-US" sz="6600" b="1" dirty="0">
                <a:solidFill>
                  <a:srgbClr val="002060"/>
                </a:solidFill>
                <a:effectLst/>
                <a:latin typeface="+mj-lt"/>
                <a:cs typeface="Times New Roman" pitchFamily="18" charset="0"/>
              </a:rPr>
              <a:t> tin </a:t>
            </a:r>
            <a:r>
              <a:rPr lang="en-US" sz="6600" b="1" dirty="0" err="1">
                <a:solidFill>
                  <a:srgbClr val="002060"/>
                </a:solidFill>
                <a:effectLst/>
                <a:latin typeface="+mj-lt"/>
                <a:cs typeface="Times New Roman" pitchFamily="18" charset="0"/>
              </a:rPr>
              <a:t>kính</a:t>
            </a:r>
            <a:r>
              <a:rPr lang="en-US" sz="6600" b="1" dirty="0">
                <a:solidFill>
                  <a:srgbClr val="002060"/>
                </a:solidFill>
                <a:effectLst/>
                <a:latin typeface="+mj-lt"/>
                <a:cs typeface="Times New Roman" pitchFamily="18" charset="0"/>
              </a:rPr>
              <a:t> </a:t>
            </a:r>
            <a:r>
              <a:rPr lang="en-US" sz="6600" b="1" dirty="0" err="1">
                <a:solidFill>
                  <a:srgbClr val="002060"/>
                </a:solidFill>
                <a:effectLst/>
                <a:latin typeface="+mj-lt"/>
                <a:cs typeface="Times New Roman" pitchFamily="18" charset="0"/>
              </a:rPr>
              <a:t>một</a:t>
            </a:r>
            <a:r>
              <a:rPr lang="en-US" sz="6600" b="1" dirty="0">
                <a:solidFill>
                  <a:srgbClr val="002060"/>
                </a:solidFill>
                <a:effectLst/>
                <a:latin typeface="+mj-lt"/>
                <a:cs typeface="Times New Roman" pitchFamily="18" charset="0"/>
              </a:rPr>
              <a:t> </a:t>
            </a:r>
            <a:r>
              <a:rPr lang="en-US" sz="6600" b="1" dirty="0" err="1">
                <a:solidFill>
                  <a:srgbClr val="002060"/>
                </a:solidFill>
                <a:effectLst/>
                <a:latin typeface="+mj-lt"/>
                <a:cs typeface="Times New Roman" pitchFamily="18" charset="0"/>
              </a:rPr>
              <a:t>Chúa</a:t>
            </a:r>
            <a:r>
              <a:rPr lang="en-US" sz="6600" b="1" dirty="0">
                <a:solidFill>
                  <a:srgbClr val="002060"/>
                </a:solidFill>
                <a:effectLst/>
                <a:latin typeface="+mj-lt"/>
                <a:cs typeface="Times New Roman" pitchFamily="18" charset="0"/>
              </a:rPr>
              <a:t> </a:t>
            </a:r>
            <a:r>
              <a:rPr lang="en-US" sz="6600" b="1" dirty="0" err="1">
                <a:solidFill>
                  <a:srgbClr val="002060"/>
                </a:solidFill>
                <a:effectLst/>
                <a:latin typeface="+mj-lt"/>
                <a:cs typeface="Times New Roman" pitchFamily="18" charset="0"/>
              </a:rPr>
              <a:t>Giêsu</a:t>
            </a:r>
            <a:r>
              <a:rPr lang="en-US" sz="6600" b="1" dirty="0">
                <a:solidFill>
                  <a:srgbClr val="002060"/>
                </a:solidFill>
                <a:effectLst/>
                <a:latin typeface="+mj-lt"/>
                <a:cs typeface="Times New Roman" pitchFamily="18" charset="0"/>
              </a:rPr>
              <a:t> </a:t>
            </a:r>
            <a:r>
              <a:rPr lang="en-US" sz="6600" b="1" dirty="0" err="1">
                <a:solidFill>
                  <a:srgbClr val="002060"/>
                </a:solidFill>
                <a:effectLst/>
                <a:latin typeface="+mj-lt"/>
                <a:cs typeface="Times New Roman" pitchFamily="18" charset="0"/>
              </a:rPr>
              <a:t>Kitô</a:t>
            </a:r>
            <a:r>
              <a:rPr lang="en-US" sz="6600" b="1" dirty="0">
                <a:solidFill>
                  <a:srgbClr val="002060"/>
                </a:solidFill>
                <a:effectLst/>
                <a:latin typeface="+mj-lt"/>
                <a:cs typeface="Times New Roman" pitchFamily="18" charset="0"/>
              </a:rPr>
              <a:t>, Con </a:t>
            </a:r>
            <a:r>
              <a:rPr lang="en-US" sz="6600" b="1" dirty="0" err="1">
                <a:solidFill>
                  <a:srgbClr val="002060"/>
                </a:solidFill>
                <a:effectLst/>
                <a:latin typeface="+mj-lt"/>
                <a:cs typeface="Times New Roman" pitchFamily="18" charset="0"/>
              </a:rPr>
              <a:t>Một</a:t>
            </a:r>
            <a:r>
              <a:rPr lang="en-US" sz="6600" b="1" dirty="0">
                <a:solidFill>
                  <a:srgbClr val="002060"/>
                </a:solidFill>
                <a:effectLst/>
                <a:latin typeface="+mj-lt"/>
                <a:cs typeface="Times New Roman" pitchFamily="18" charset="0"/>
              </a:rPr>
              <a:t> </a:t>
            </a:r>
            <a:r>
              <a:rPr lang="en-US" sz="6600" b="1" dirty="0" err="1">
                <a:solidFill>
                  <a:srgbClr val="002060"/>
                </a:solidFill>
                <a:effectLst/>
                <a:latin typeface="+mj-lt"/>
                <a:cs typeface="Times New Roman" pitchFamily="18" charset="0"/>
              </a:rPr>
              <a:t>Thiên</a:t>
            </a:r>
            <a:r>
              <a:rPr lang="en-US" sz="6600" b="1" dirty="0">
                <a:solidFill>
                  <a:srgbClr val="002060"/>
                </a:solidFill>
                <a:effectLst/>
                <a:latin typeface="+mj-lt"/>
                <a:cs typeface="Times New Roman" pitchFamily="18" charset="0"/>
              </a:rPr>
              <a:t> </a:t>
            </a:r>
            <a:r>
              <a:rPr lang="en-US" sz="6600" b="1" dirty="0" err="1">
                <a:solidFill>
                  <a:srgbClr val="002060"/>
                </a:solidFill>
                <a:effectLst/>
                <a:latin typeface="+mj-lt"/>
                <a:cs typeface="Times New Roman" pitchFamily="18" charset="0"/>
              </a:rPr>
              <a:t>Chúa</a:t>
            </a:r>
            <a:r>
              <a:rPr lang="en-US" sz="6600" b="1" dirty="0">
                <a:solidFill>
                  <a:srgbClr val="002060"/>
                </a:solidFill>
                <a:effectLst/>
                <a:latin typeface="+mj-lt"/>
                <a:cs typeface="Times New Roman" pitchFamily="18" charset="0"/>
              </a:rPr>
              <a:t>, </a:t>
            </a:r>
            <a:r>
              <a:rPr lang="vi-VN" sz="6600" b="1" dirty="0">
                <a:solidFill>
                  <a:srgbClr val="002060"/>
                </a:solidFill>
                <a:effectLst/>
                <a:latin typeface="+mj-lt"/>
                <a:cs typeface="Times New Roman" pitchFamily="18" charset="0"/>
              </a:rPr>
              <a:t>Sinh bởi Đức Chúa Cha từ trước muôn đời. </a:t>
            </a:r>
            <a:endParaRPr lang="en-US" sz="6600" b="1"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39928984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2060"/>
                </a:solidFill>
                <a:effectLst/>
                <a:latin typeface="+mj-lt"/>
                <a:cs typeface="Times New Roman" pitchFamily="18" charset="0"/>
              </a:rPr>
              <a:t>Người là Thiên Chúa bởi Thiên Chúa, Ánh Sáng bởi Ánh Sáng,</a:t>
            </a:r>
            <a:r>
              <a:rPr lang="en-US" sz="6600" b="1" dirty="0">
                <a:solidFill>
                  <a:srgbClr val="002060"/>
                </a:solidFill>
                <a:effectLst/>
                <a:latin typeface="+mj-lt"/>
                <a:cs typeface="Times New Roman" pitchFamily="18" charset="0"/>
              </a:rPr>
              <a:t> </a:t>
            </a:r>
            <a:r>
              <a:rPr lang="en-US" sz="6600" b="1" dirty="0" err="1">
                <a:solidFill>
                  <a:srgbClr val="002060"/>
                </a:solidFill>
                <a:effectLst/>
                <a:latin typeface="+mj-lt"/>
                <a:cs typeface="Times New Roman" pitchFamily="18" charset="0"/>
              </a:rPr>
              <a:t>Thiên</a:t>
            </a:r>
            <a:r>
              <a:rPr lang="en-US" sz="6600" b="1" dirty="0">
                <a:solidFill>
                  <a:srgbClr val="002060"/>
                </a:solidFill>
                <a:effectLst/>
                <a:latin typeface="+mj-lt"/>
                <a:cs typeface="Times New Roman" pitchFamily="18" charset="0"/>
              </a:rPr>
              <a:t> </a:t>
            </a:r>
            <a:r>
              <a:rPr lang="en-US" sz="6600" b="1" dirty="0" err="1">
                <a:solidFill>
                  <a:srgbClr val="002060"/>
                </a:solidFill>
                <a:effectLst/>
                <a:latin typeface="+mj-lt"/>
                <a:cs typeface="Times New Roman" pitchFamily="18" charset="0"/>
              </a:rPr>
              <a:t>Chúa</a:t>
            </a:r>
            <a:r>
              <a:rPr lang="en-US" sz="6600" b="1" dirty="0">
                <a:solidFill>
                  <a:srgbClr val="002060"/>
                </a:solidFill>
                <a:effectLst/>
                <a:latin typeface="+mj-lt"/>
                <a:cs typeface="Times New Roman" pitchFamily="18" charset="0"/>
              </a:rPr>
              <a:t> </a:t>
            </a:r>
            <a:r>
              <a:rPr lang="en-US" sz="6600" b="1" dirty="0" err="1">
                <a:solidFill>
                  <a:srgbClr val="002060"/>
                </a:solidFill>
                <a:effectLst/>
                <a:latin typeface="+mj-lt"/>
                <a:cs typeface="Times New Roman" pitchFamily="18" charset="0"/>
              </a:rPr>
              <a:t>thật</a:t>
            </a:r>
            <a:r>
              <a:rPr lang="en-US" sz="6600" b="1" dirty="0">
                <a:solidFill>
                  <a:srgbClr val="002060"/>
                </a:solidFill>
                <a:effectLst/>
                <a:latin typeface="+mj-lt"/>
                <a:cs typeface="Times New Roman" pitchFamily="18" charset="0"/>
              </a:rPr>
              <a:t> </a:t>
            </a:r>
            <a:r>
              <a:rPr lang="en-US" sz="6600" b="1" dirty="0" err="1">
                <a:solidFill>
                  <a:srgbClr val="002060"/>
                </a:solidFill>
                <a:effectLst/>
                <a:latin typeface="+mj-lt"/>
                <a:cs typeface="Times New Roman" pitchFamily="18" charset="0"/>
              </a:rPr>
              <a:t>bởi</a:t>
            </a:r>
            <a:r>
              <a:rPr lang="en-US" sz="6600" b="1" dirty="0">
                <a:solidFill>
                  <a:srgbClr val="002060"/>
                </a:solidFill>
                <a:effectLst/>
                <a:latin typeface="+mj-lt"/>
                <a:cs typeface="Times New Roman" pitchFamily="18" charset="0"/>
              </a:rPr>
              <a:t> </a:t>
            </a:r>
            <a:r>
              <a:rPr lang="en-US" sz="6600" b="1" dirty="0" err="1">
                <a:solidFill>
                  <a:srgbClr val="002060"/>
                </a:solidFill>
                <a:effectLst/>
                <a:latin typeface="+mj-lt"/>
                <a:cs typeface="Times New Roman" pitchFamily="18" charset="0"/>
              </a:rPr>
              <a:t>Thiên</a:t>
            </a:r>
            <a:r>
              <a:rPr lang="en-US" sz="6600" b="1" dirty="0">
                <a:solidFill>
                  <a:srgbClr val="002060"/>
                </a:solidFill>
                <a:effectLst/>
                <a:latin typeface="+mj-lt"/>
                <a:cs typeface="Times New Roman" pitchFamily="18" charset="0"/>
              </a:rPr>
              <a:t> </a:t>
            </a:r>
            <a:r>
              <a:rPr lang="en-US" sz="6600" b="1" dirty="0" err="1">
                <a:solidFill>
                  <a:srgbClr val="002060"/>
                </a:solidFill>
                <a:effectLst/>
                <a:latin typeface="+mj-lt"/>
                <a:cs typeface="Times New Roman" pitchFamily="18" charset="0"/>
              </a:rPr>
              <a:t>Chúa</a:t>
            </a:r>
            <a:r>
              <a:rPr lang="en-US" sz="6600" b="1" dirty="0">
                <a:solidFill>
                  <a:srgbClr val="002060"/>
                </a:solidFill>
                <a:effectLst/>
                <a:latin typeface="+mj-lt"/>
                <a:cs typeface="Times New Roman" pitchFamily="18" charset="0"/>
              </a:rPr>
              <a:t> </a:t>
            </a:r>
            <a:r>
              <a:rPr lang="en-US" sz="6600" b="1" dirty="0" err="1">
                <a:solidFill>
                  <a:srgbClr val="002060"/>
                </a:solidFill>
                <a:effectLst/>
                <a:latin typeface="+mj-lt"/>
                <a:cs typeface="Times New Roman" pitchFamily="18" charset="0"/>
              </a:rPr>
              <a:t>thật</a:t>
            </a:r>
            <a:r>
              <a:rPr lang="en-US" sz="6600" b="1" dirty="0">
                <a:solidFill>
                  <a:srgbClr val="002060"/>
                </a:solidFill>
                <a:effectLst/>
                <a:latin typeface="+mj-lt"/>
                <a:cs typeface="Times New Roman" pitchFamily="18" charset="0"/>
              </a:rPr>
              <a:t>,</a:t>
            </a:r>
          </a:p>
        </p:txBody>
      </p:sp>
    </p:spTree>
    <p:extLst>
      <p:ext uri="{BB962C8B-B14F-4D97-AF65-F5344CB8AC3E}">
        <p14:creationId xmlns:p14="http://schemas.microsoft.com/office/powerpoint/2010/main" val="41213797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2060"/>
                </a:solidFill>
                <a:effectLst/>
                <a:latin typeface="+mj-lt"/>
              </a:rPr>
              <a:t>được sinh ra mà không phải được tạo thành, đồng bản thể với Đức Chúa Cha: nhờ Người mà muôn vật được tạo thành. </a:t>
            </a:r>
            <a:endParaRPr lang="en-US" sz="6000" b="1"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26762407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1" dirty="0">
                <a:solidFill>
                  <a:srgbClr val="002060"/>
                </a:solidFill>
                <a:effectLst/>
                <a:latin typeface="+mj-lt"/>
              </a:rPr>
              <a:t>Vì loài người chúng ta và để cứu độ chúng ta,</a:t>
            </a:r>
            <a:r>
              <a:rPr lang="en-US" sz="7200" b="1" dirty="0">
                <a:solidFill>
                  <a:srgbClr val="002060"/>
                </a:solidFill>
                <a:effectLst/>
                <a:latin typeface="+mj-lt"/>
              </a:rPr>
              <a:t> </a:t>
            </a:r>
            <a:r>
              <a:rPr lang="vi-VN" sz="7200" b="1" dirty="0">
                <a:solidFill>
                  <a:srgbClr val="002060"/>
                </a:solidFill>
                <a:effectLst/>
                <a:latin typeface="+mj-lt"/>
                <a:cs typeface="Times New Roman" pitchFamily="18" charset="0"/>
              </a:rPr>
              <a:t>Người đã từ trời xuống thế. </a:t>
            </a:r>
            <a:endParaRPr lang="en-US" sz="7200" b="1"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36726614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latin typeface="+mj-lt"/>
                <a:cs typeface="Times New Roman" pitchFamily="18" charset="0"/>
              </a:rPr>
              <a:t>Bởi phép Đức Chúa Thánh Thần, Người đã nhập thể trong lòng Trinh Nữ Maria, và đã làm người.</a:t>
            </a:r>
            <a:endParaRPr lang="en-US" sz="6600" b="1"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603965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047750"/>
            <a:ext cx="9144000" cy="3352800"/>
          </a:xfrm>
        </p:spPr>
        <p:txBody>
          <a:bodyPr>
            <a:noAutofit/>
          </a:bodyPr>
          <a:lstStyle/>
          <a:p>
            <a:pPr algn="just"/>
            <a:r>
              <a:rPr lang="en-US" sz="6600" b="1" dirty="0" err="1">
                <a:solidFill>
                  <a:srgbClr val="002060"/>
                </a:solidFill>
              </a:rPr>
              <a:t>Chúa</a:t>
            </a:r>
            <a:r>
              <a:rPr lang="en-US" sz="6600" b="1" dirty="0">
                <a:solidFill>
                  <a:srgbClr val="002060"/>
                </a:solidFill>
              </a:rPr>
              <a:t> </a:t>
            </a:r>
            <a:r>
              <a:rPr lang="en-US" sz="6600" b="1" dirty="0" err="1">
                <a:solidFill>
                  <a:srgbClr val="002060"/>
                </a:solidFill>
              </a:rPr>
              <a:t>nói</a:t>
            </a:r>
            <a:r>
              <a:rPr lang="en-US" sz="6600" b="1" dirty="0">
                <a:solidFill>
                  <a:srgbClr val="002060"/>
                </a:solidFill>
              </a:rPr>
              <a:t>: </a:t>
            </a:r>
            <a:r>
              <a:rPr lang="en-US" sz="6600" b="1" dirty="0" err="1">
                <a:solidFill>
                  <a:srgbClr val="002060"/>
                </a:solidFill>
              </a:rPr>
              <a:t>Tôi</a:t>
            </a:r>
            <a:r>
              <a:rPr lang="en-US" sz="6600" b="1" dirty="0">
                <a:solidFill>
                  <a:srgbClr val="002060"/>
                </a:solidFill>
              </a:rPr>
              <a:t> </a:t>
            </a:r>
            <a:r>
              <a:rPr lang="en-US" sz="6600" b="1" dirty="0" err="1">
                <a:solidFill>
                  <a:srgbClr val="002060"/>
                </a:solidFill>
              </a:rPr>
              <a:t>là</a:t>
            </a:r>
            <a:r>
              <a:rPr lang="en-US" sz="6600" b="1" dirty="0">
                <a:solidFill>
                  <a:srgbClr val="002060"/>
                </a:solidFill>
              </a:rPr>
              <a:t> </a:t>
            </a:r>
            <a:r>
              <a:rPr lang="en-US" sz="6600" b="1" dirty="0" err="1">
                <a:solidFill>
                  <a:srgbClr val="002060"/>
                </a:solidFill>
              </a:rPr>
              <a:t>mục</a:t>
            </a:r>
            <a:r>
              <a:rPr lang="en-US" sz="6600" b="1" dirty="0">
                <a:solidFill>
                  <a:srgbClr val="002060"/>
                </a:solidFill>
              </a:rPr>
              <a:t> </a:t>
            </a:r>
            <a:r>
              <a:rPr lang="en-US" sz="6600" b="1" dirty="0" err="1">
                <a:solidFill>
                  <a:srgbClr val="002060"/>
                </a:solidFill>
              </a:rPr>
              <a:t>tử</a:t>
            </a:r>
            <a:r>
              <a:rPr lang="en-US" sz="6600" b="1" dirty="0">
                <a:solidFill>
                  <a:srgbClr val="002060"/>
                </a:solidFill>
              </a:rPr>
              <a:t> </a:t>
            </a:r>
            <a:r>
              <a:rPr lang="en-US" sz="6600" b="1" dirty="0" err="1">
                <a:solidFill>
                  <a:srgbClr val="002060"/>
                </a:solidFill>
              </a:rPr>
              <a:t>tốt</a:t>
            </a:r>
            <a:r>
              <a:rPr lang="en-US" sz="6600" b="1" dirty="0">
                <a:solidFill>
                  <a:srgbClr val="002060"/>
                </a:solidFill>
              </a:rPr>
              <a:t> </a:t>
            </a:r>
            <a:r>
              <a:rPr lang="en-US" sz="6600" b="1" dirty="0" err="1">
                <a:solidFill>
                  <a:srgbClr val="002060"/>
                </a:solidFill>
              </a:rPr>
              <a:t>lành</a:t>
            </a:r>
            <a:r>
              <a:rPr lang="en-US" sz="6600" b="1" dirty="0">
                <a:solidFill>
                  <a:srgbClr val="002060"/>
                </a:solidFill>
              </a:rPr>
              <a:t>, </a:t>
            </a:r>
            <a:r>
              <a:rPr lang="en-US" sz="6600" b="1" dirty="0" err="1">
                <a:solidFill>
                  <a:srgbClr val="002060"/>
                </a:solidFill>
              </a:rPr>
              <a:t>Tôi</a:t>
            </a:r>
            <a:r>
              <a:rPr lang="en-US" sz="6600" b="1" dirty="0">
                <a:solidFill>
                  <a:srgbClr val="002060"/>
                </a:solidFill>
              </a:rPr>
              <a:t> </a:t>
            </a:r>
            <a:r>
              <a:rPr lang="en-US" sz="6600" b="1" dirty="0" err="1">
                <a:solidFill>
                  <a:srgbClr val="002060"/>
                </a:solidFill>
              </a:rPr>
              <a:t>biết</a:t>
            </a:r>
            <a:r>
              <a:rPr lang="en-US" sz="6600" b="1" dirty="0">
                <a:solidFill>
                  <a:srgbClr val="002060"/>
                </a:solidFill>
              </a:rPr>
              <a:t> </a:t>
            </a:r>
            <a:r>
              <a:rPr lang="en-US" sz="6600" b="1" dirty="0" err="1">
                <a:solidFill>
                  <a:srgbClr val="002060"/>
                </a:solidFill>
              </a:rPr>
              <a:t>các</a:t>
            </a:r>
            <a:r>
              <a:rPr lang="en-US" sz="6600" b="1" dirty="0">
                <a:solidFill>
                  <a:srgbClr val="002060"/>
                </a:solidFill>
              </a:rPr>
              <a:t> </a:t>
            </a:r>
            <a:r>
              <a:rPr lang="en-US" sz="6600" b="1" dirty="0" err="1">
                <a:solidFill>
                  <a:srgbClr val="002060"/>
                </a:solidFill>
              </a:rPr>
              <a:t>chiên</a:t>
            </a:r>
            <a:r>
              <a:rPr lang="en-US" sz="6600" b="1" dirty="0">
                <a:solidFill>
                  <a:srgbClr val="002060"/>
                </a:solidFill>
              </a:rPr>
              <a:t> </a:t>
            </a:r>
            <a:r>
              <a:rPr lang="en-US" sz="6600" b="1" dirty="0" err="1">
                <a:solidFill>
                  <a:srgbClr val="002060"/>
                </a:solidFill>
              </a:rPr>
              <a:t>Tôi</a:t>
            </a:r>
            <a:r>
              <a:rPr lang="en-US" sz="6600" b="1" dirty="0">
                <a:solidFill>
                  <a:srgbClr val="002060"/>
                </a:solidFill>
              </a:rPr>
              <a:t> </a:t>
            </a:r>
            <a:r>
              <a:rPr lang="en-US" sz="6600" b="1" dirty="0" err="1">
                <a:solidFill>
                  <a:srgbClr val="002060"/>
                </a:solidFill>
              </a:rPr>
              <a:t>và</a:t>
            </a:r>
            <a:r>
              <a:rPr lang="en-US" sz="6600" b="1" dirty="0">
                <a:solidFill>
                  <a:srgbClr val="002060"/>
                </a:solidFill>
              </a:rPr>
              <a:t> </a:t>
            </a:r>
            <a:r>
              <a:rPr lang="en-US" sz="6600" b="1" dirty="0" err="1">
                <a:solidFill>
                  <a:srgbClr val="002060"/>
                </a:solidFill>
              </a:rPr>
              <a:t>các</a:t>
            </a:r>
            <a:r>
              <a:rPr lang="en-US" sz="6600" b="1" dirty="0">
                <a:solidFill>
                  <a:srgbClr val="002060"/>
                </a:solidFill>
              </a:rPr>
              <a:t> </a:t>
            </a:r>
            <a:r>
              <a:rPr lang="en-US" sz="6600" b="1" dirty="0" err="1">
                <a:solidFill>
                  <a:srgbClr val="002060"/>
                </a:solidFill>
              </a:rPr>
              <a:t>chiên</a:t>
            </a:r>
            <a:r>
              <a:rPr lang="en-US" sz="6600" b="1" dirty="0">
                <a:solidFill>
                  <a:srgbClr val="002060"/>
                </a:solidFill>
              </a:rPr>
              <a:t> </a:t>
            </a:r>
            <a:r>
              <a:rPr lang="en-US" sz="6600" b="1" dirty="0" err="1">
                <a:solidFill>
                  <a:srgbClr val="002060"/>
                </a:solidFill>
              </a:rPr>
              <a:t>Tôi</a:t>
            </a:r>
            <a:r>
              <a:rPr lang="en-US" sz="6600" b="1" dirty="0">
                <a:solidFill>
                  <a:srgbClr val="002060"/>
                </a:solidFill>
              </a:rPr>
              <a:t> </a:t>
            </a:r>
            <a:r>
              <a:rPr lang="en-US" sz="6600" b="1" dirty="0" err="1">
                <a:solidFill>
                  <a:srgbClr val="002060"/>
                </a:solidFill>
              </a:rPr>
              <a:t>biết</a:t>
            </a:r>
            <a:r>
              <a:rPr lang="en-US" sz="6600" b="1" dirty="0">
                <a:solidFill>
                  <a:srgbClr val="002060"/>
                </a:solidFill>
              </a:rPr>
              <a:t> </a:t>
            </a:r>
            <a:r>
              <a:rPr lang="en-US" sz="6600" b="1" dirty="0" err="1">
                <a:solidFill>
                  <a:srgbClr val="002060"/>
                </a:solidFill>
              </a:rPr>
              <a:t>Tôi</a:t>
            </a:r>
            <a:r>
              <a:rPr lang="en-US" sz="6600" b="1" dirty="0">
                <a:solidFill>
                  <a:srgbClr val="002060"/>
                </a:solidFill>
              </a:rPr>
              <a:t>.</a:t>
            </a:r>
            <a:endParaRPr lang="en-US" sz="5400" b="1" dirty="0">
              <a:solidFill>
                <a:srgbClr val="002060"/>
              </a:solidFill>
            </a:endParaRPr>
          </a:p>
        </p:txBody>
      </p:sp>
      <p:sp>
        <p:nvSpPr>
          <p:cNvPr id="3" name="Rectangle 2"/>
          <p:cNvSpPr/>
          <p:nvPr/>
        </p:nvSpPr>
        <p:spPr>
          <a:xfrm>
            <a:off x="76200" y="133350"/>
            <a:ext cx="4191000" cy="646331"/>
          </a:xfrm>
          <a:prstGeom prst="rect">
            <a:avLst/>
          </a:prstGeom>
        </p:spPr>
        <p:txBody>
          <a:bodyPr wrap="square">
            <a:spAutoFit/>
          </a:bodyPr>
          <a:lstStyle/>
          <a:p>
            <a:r>
              <a:rPr lang="en-US" sz="3600" b="1" u="sng" dirty="0">
                <a:solidFill>
                  <a:srgbClr val="C00000"/>
                </a:solidFill>
              </a:rPr>
              <a:t>Alleluia-Alleluia: </a:t>
            </a:r>
          </a:p>
        </p:txBody>
      </p:sp>
      <p:sp>
        <p:nvSpPr>
          <p:cNvPr id="4" name="Rectangle 3"/>
          <p:cNvSpPr/>
          <p:nvPr/>
        </p:nvSpPr>
        <p:spPr>
          <a:xfrm>
            <a:off x="6705600" y="4497169"/>
            <a:ext cx="2053767" cy="646331"/>
          </a:xfrm>
          <a:prstGeom prst="rect">
            <a:avLst/>
          </a:prstGeom>
        </p:spPr>
        <p:txBody>
          <a:bodyPr wrap="none">
            <a:spAutoFit/>
          </a:bodyPr>
          <a:lstStyle/>
          <a:p>
            <a:pPr algn="r"/>
            <a:r>
              <a:rPr lang="en-US" sz="3600" b="1" dirty="0">
                <a:solidFill>
                  <a:srgbClr val="C00000"/>
                </a:solidFill>
              </a:rPr>
              <a:t>Alleluia… </a:t>
            </a:r>
          </a:p>
        </p:txBody>
      </p:sp>
    </p:spTree>
    <p:extLst>
      <p:ext uri="{BB962C8B-B14F-4D97-AF65-F5344CB8AC3E}">
        <p14:creationId xmlns:p14="http://schemas.microsoft.com/office/powerpoint/2010/main" val="33173041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1" dirty="0">
                <a:solidFill>
                  <a:srgbClr val="002060"/>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1"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5833503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1" dirty="0">
                <a:solidFill>
                  <a:srgbClr val="002060"/>
                </a:solidFill>
                <a:effectLst/>
                <a:latin typeface="+mj-lt"/>
              </a:rPr>
              <a:t>Người lên trời, ngự bên hữu Đức Chúa Cha, và Người sẽ lại đến trong vinh quang để phán xét kẻ sống và kẻ chết, Nước Người sẽ không bao giờ cùng.</a:t>
            </a:r>
            <a:endParaRPr lang="en-US" sz="5300" b="1"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42208651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2060"/>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1"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518028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1" dirty="0">
                <a:solidFill>
                  <a:srgbClr val="002060"/>
                </a:solidFill>
                <a:effectLst/>
                <a:latin typeface="+mj-lt"/>
              </a:rPr>
              <a:t>Người được phụng thờ và tôn vinh cùng với Đức Chúa Cha và Đức Chúa Con: Người đã dùng các tiên tri mà phán dạy. </a:t>
            </a:r>
            <a:endParaRPr lang="en-US" sz="6000" b="1"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36776139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1" dirty="0">
                <a:solidFill>
                  <a:srgbClr val="002060"/>
                </a:solidFill>
                <a:effectLst/>
                <a:latin typeface="+mj-lt"/>
              </a:rPr>
              <a:t>Tôi tin Hội Thánh duy nhất thánh thiện công giáo và tông truyền.</a:t>
            </a:r>
            <a:endParaRPr lang="en-US" sz="8000" b="1"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100072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2060"/>
                </a:solidFill>
                <a:effectLst/>
                <a:latin typeface="+mj-lt"/>
                <a:cs typeface="Times New Roman" pitchFamily="18" charset="0"/>
              </a:rPr>
              <a:t>Tôi tuyên xưng có một Phép Rửa để tha tội. Tôi trông đợi kẻ chết sống lại và sự</a:t>
            </a:r>
            <a:r>
              <a:rPr lang="en-US" sz="6600" b="1" dirty="0">
                <a:solidFill>
                  <a:srgbClr val="002060"/>
                </a:solidFill>
                <a:effectLst/>
                <a:latin typeface="+mj-lt"/>
                <a:cs typeface="Times New Roman" pitchFamily="18" charset="0"/>
              </a:rPr>
              <a:t> </a:t>
            </a:r>
            <a:r>
              <a:rPr lang="vi-VN" sz="6600" b="1" dirty="0">
                <a:solidFill>
                  <a:srgbClr val="002060"/>
                </a:solidFill>
                <a:effectLst/>
                <a:latin typeface="+mj-lt"/>
                <a:cs typeface="Times New Roman" pitchFamily="18" charset="0"/>
              </a:rPr>
              <a:t>sống đời sau. </a:t>
            </a:r>
            <a:r>
              <a:rPr lang="vi-VN" sz="6600" b="1" dirty="0">
                <a:solidFill>
                  <a:srgbClr val="FF0000"/>
                </a:solidFill>
                <a:effectLst/>
                <a:latin typeface="+mj-lt"/>
                <a:cs typeface="Times New Roman" pitchFamily="18" charset="0"/>
              </a:rPr>
              <a:t>Amen.</a:t>
            </a:r>
            <a:endParaRPr lang="en-US" sz="6600" b="1"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550203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1219200" y="209550"/>
            <a:ext cx="7772400" cy="1102519"/>
          </a:xfrm>
        </p:spPr>
        <p:txBody>
          <a:bodyPr/>
          <a:lstStyle/>
          <a:p>
            <a:r>
              <a:rPr lang="en-US" dirty="0">
                <a:solidFill>
                  <a:schemeClr val="accent6">
                    <a:lumMod val="50000"/>
                  </a:schemeClr>
                </a:solidFill>
              </a:rPr>
              <a:t>LỜI NGUYỆN TÍN HỮU</a:t>
            </a:r>
          </a:p>
        </p:txBody>
      </p:sp>
      <p:sp>
        <p:nvSpPr>
          <p:cNvPr id="4" name="Rectangle 3"/>
          <p:cNvSpPr/>
          <p:nvPr/>
        </p:nvSpPr>
        <p:spPr>
          <a:xfrm>
            <a:off x="2438400" y="1504950"/>
            <a:ext cx="6477000" cy="3046988"/>
          </a:xfrm>
          <a:prstGeom prst="rect">
            <a:avLst/>
          </a:prstGeom>
        </p:spPr>
        <p:txBody>
          <a:bodyPr wrap="square">
            <a:spAutoFit/>
          </a:bodyPr>
          <a:lstStyle/>
          <a:p>
            <a:r>
              <a:rPr lang="en-US" sz="3200" dirty="0">
                <a:solidFill>
                  <a:prstClr val="black"/>
                </a:solidFill>
              </a:rPr>
              <a:t>Đ</a:t>
            </a:r>
            <a:r>
              <a:rPr lang="vi-VN" sz="3200" dirty="0">
                <a:solidFill>
                  <a:prstClr val="black"/>
                </a:solidFill>
              </a:rPr>
              <a:t>ứng trước một thế giới văn minh, ơn gọi linh mục và tu sĩ nhiều nơi thiếu vắng, chúng ta hãy cầu nguyện thiết tha, xin cho cho nhiều bạn trẻ nam nữ thành tâm thiện chí dâng mình cho Chúa. </a:t>
            </a:r>
            <a:endParaRPr lang="en-US" sz="3200" dirty="0">
              <a:solidFill>
                <a:prstClr val="black"/>
              </a:solidFill>
            </a:endParaRPr>
          </a:p>
        </p:txBody>
      </p:sp>
    </p:spTree>
    <p:extLst>
      <p:ext uri="{BB962C8B-B14F-4D97-AF65-F5344CB8AC3E}">
        <p14:creationId xmlns:p14="http://schemas.microsoft.com/office/powerpoint/2010/main" val="5741224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009998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rmAutofit lnSpcReduction="10000"/>
          </a:bodyPr>
          <a:lstStyle/>
          <a:p>
            <a:pPr marL="27385" indent="0" algn="ctr">
              <a:lnSpc>
                <a:spcPct val="120000"/>
              </a:lnSpc>
              <a:buNone/>
            </a:pPr>
            <a:endParaRPr lang="en-US" altLang="en-US" sz="21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Ca </a:t>
            </a:r>
            <a:r>
              <a:rPr lang="en-US" altLang="en-US" sz="6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Dâng</a:t>
            </a: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6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Lễ</a:t>
            </a: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p>
          <a:p>
            <a:pPr marL="27385" indent="0" algn="ctr">
              <a:lnSpc>
                <a:spcPct val="120000"/>
              </a:lnSpc>
              <a:buNone/>
            </a:pPr>
            <a:r>
              <a:rPr lang="en-US" altLang="en-US" sz="72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8800" b="1"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TIẾN DÂNG LÊN </a:t>
            </a:r>
            <a:endParaRPr lang="vi-VN" altLang="en-US" sz="88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7200" b="1" i="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Phanxico</a:t>
            </a:r>
            <a:endParaRPr lang="en-US" altLang="en-US" sz="4400" b="1" i="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buNone/>
            </a:pPr>
            <a:r>
              <a:rPr lang="en-US" altLang="en-US" sz="48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Tk1:</a:t>
            </a:r>
            <a:r>
              <a:rPr lang="en-US" altLang="en-US" sz="48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sz="5400" b="1" dirty="0" err="1" smtClean="0">
                <a:solidFill>
                  <a:srgbClr val="002060"/>
                </a:solidFill>
              </a:rPr>
              <a:t>Tiến</a:t>
            </a:r>
            <a:r>
              <a:rPr lang="en-US" sz="5400" b="1" dirty="0" smtClean="0">
                <a:solidFill>
                  <a:srgbClr val="002060"/>
                </a:solidFill>
              </a:rPr>
              <a:t> </a:t>
            </a:r>
            <a:r>
              <a:rPr lang="en-US" sz="5400" b="1" dirty="0" err="1" smtClean="0">
                <a:solidFill>
                  <a:srgbClr val="002060"/>
                </a:solidFill>
              </a:rPr>
              <a:t>dâng</a:t>
            </a:r>
            <a:r>
              <a:rPr lang="en-US" sz="5400" b="1" dirty="0" smtClean="0">
                <a:solidFill>
                  <a:srgbClr val="002060"/>
                </a:solidFill>
              </a:rPr>
              <a:t> </a:t>
            </a:r>
            <a:r>
              <a:rPr lang="en-US" sz="5400" b="1" dirty="0" err="1" smtClean="0">
                <a:solidFill>
                  <a:srgbClr val="002060"/>
                </a:solidFill>
              </a:rPr>
              <a:t>lên</a:t>
            </a:r>
            <a:r>
              <a:rPr lang="en-US" sz="5400" b="1" dirty="0" smtClean="0">
                <a:solidFill>
                  <a:srgbClr val="002060"/>
                </a:solidFill>
              </a:rPr>
              <a:t> </a:t>
            </a:r>
            <a:r>
              <a:rPr lang="en-US" sz="5400" b="1" dirty="0" err="1" smtClean="0">
                <a:solidFill>
                  <a:srgbClr val="002060"/>
                </a:solidFill>
              </a:rPr>
              <a:t>Thiên</a:t>
            </a:r>
            <a:r>
              <a:rPr lang="en-US" sz="5400" b="1" dirty="0" smtClean="0">
                <a:solidFill>
                  <a:srgbClr val="002060"/>
                </a:solidFill>
              </a:rPr>
              <a:t> </a:t>
            </a:r>
            <a:r>
              <a:rPr lang="en-US" sz="5400" b="1" dirty="0" err="1" smtClean="0">
                <a:solidFill>
                  <a:srgbClr val="002060"/>
                </a:solidFill>
              </a:rPr>
              <a:t>cung</a:t>
            </a:r>
            <a:r>
              <a:rPr lang="en-US" sz="5400" b="1" dirty="0" smtClean="0">
                <a:solidFill>
                  <a:srgbClr val="002060"/>
                </a:solidFill>
              </a:rPr>
              <a:t> </a:t>
            </a:r>
            <a:r>
              <a:rPr lang="en-US" sz="5400" b="1" dirty="0" err="1" smtClean="0">
                <a:solidFill>
                  <a:srgbClr val="002060"/>
                </a:solidFill>
              </a:rPr>
              <a:t>này</a:t>
            </a:r>
            <a:r>
              <a:rPr lang="en-US" sz="5400" b="1" dirty="0" smtClean="0">
                <a:solidFill>
                  <a:srgbClr val="002060"/>
                </a:solidFill>
              </a:rPr>
              <a:t>  </a:t>
            </a:r>
            <a:r>
              <a:rPr lang="en-US" sz="5400" b="1" dirty="0" err="1" smtClean="0">
                <a:solidFill>
                  <a:srgbClr val="002060"/>
                </a:solidFill>
              </a:rPr>
              <a:t>lễ</a:t>
            </a:r>
            <a:r>
              <a:rPr lang="en-US" sz="5400" b="1" dirty="0" smtClean="0">
                <a:solidFill>
                  <a:srgbClr val="002060"/>
                </a:solidFill>
              </a:rPr>
              <a:t> </a:t>
            </a:r>
            <a:r>
              <a:rPr lang="en-US" sz="5400" b="1" dirty="0" err="1" smtClean="0">
                <a:solidFill>
                  <a:srgbClr val="002060"/>
                </a:solidFill>
              </a:rPr>
              <a:t>vật</a:t>
            </a:r>
            <a:r>
              <a:rPr lang="en-US" sz="5400" b="1" dirty="0" smtClean="0">
                <a:solidFill>
                  <a:srgbClr val="002060"/>
                </a:solidFill>
              </a:rPr>
              <a:t> </a:t>
            </a:r>
            <a:r>
              <a:rPr lang="en-US" sz="5400" b="1" dirty="0" err="1" smtClean="0">
                <a:solidFill>
                  <a:srgbClr val="002060"/>
                </a:solidFill>
              </a:rPr>
              <a:t>là</a:t>
            </a:r>
            <a:r>
              <a:rPr lang="en-US" sz="5400" b="1" dirty="0" smtClean="0">
                <a:solidFill>
                  <a:srgbClr val="002060"/>
                </a:solidFill>
              </a:rPr>
              <a:t> </a:t>
            </a:r>
            <a:r>
              <a:rPr lang="en-US" sz="5400" b="1" dirty="0" err="1" smtClean="0">
                <a:solidFill>
                  <a:srgbClr val="002060"/>
                </a:solidFill>
              </a:rPr>
              <a:t>bánh</a:t>
            </a:r>
            <a:r>
              <a:rPr lang="en-US" sz="5400" b="1" dirty="0" smtClean="0">
                <a:solidFill>
                  <a:srgbClr val="002060"/>
                </a:solidFill>
              </a:rPr>
              <a:t> </a:t>
            </a:r>
            <a:r>
              <a:rPr lang="en-US" sz="5400" b="1" dirty="0" err="1" smtClean="0">
                <a:solidFill>
                  <a:srgbClr val="002060"/>
                </a:solidFill>
              </a:rPr>
              <a:t>miến</a:t>
            </a:r>
            <a:r>
              <a:rPr lang="en-US" sz="5400" b="1" dirty="0" smtClean="0">
                <a:solidFill>
                  <a:srgbClr val="002060"/>
                </a:solidFill>
              </a:rPr>
              <a:t> </a:t>
            </a:r>
            <a:r>
              <a:rPr lang="en-US" sz="5400" b="1" dirty="0" err="1" smtClean="0">
                <a:solidFill>
                  <a:srgbClr val="002060"/>
                </a:solidFill>
              </a:rPr>
              <a:t>trinh</a:t>
            </a:r>
            <a:r>
              <a:rPr lang="en-US" sz="5400" b="1" dirty="0" smtClean="0">
                <a:solidFill>
                  <a:srgbClr val="002060"/>
                </a:solidFill>
              </a:rPr>
              <a:t> </a:t>
            </a:r>
            <a:r>
              <a:rPr lang="en-US" sz="5400" b="1" dirty="0" err="1" smtClean="0">
                <a:solidFill>
                  <a:srgbClr val="002060"/>
                </a:solidFill>
              </a:rPr>
              <a:t>nguyên</a:t>
            </a:r>
            <a:r>
              <a:rPr lang="en-US" sz="5400" b="1" dirty="0" smtClean="0">
                <a:solidFill>
                  <a:srgbClr val="002060"/>
                </a:solidFill>
              </a:rPr>
              <a:t> </a:t>
            </a:r>
            <a:r>
              <a:rPr lang="en-US" sz="5400" b="1" dirty="0" err="1" smtClean="0">
                <a:solidFill>
                  <a:srgbClr val="002060"/>
                </a:solidFill>
              </a:rPr>
              <a:t>với</a:t>
            </a:r>
            <a:r>
              <a:rPr lang="en-US" sz="5400" b="1" dirty="0" smtClean="0">
                <a:solidFill>
                  <a:srgbClr val="002060"/>
                </a:solidFill>
              </a:rPr>
              <a:t> </a:t>
            </a:r>
            <a:r>
              <a:rPr lang="en-US" sz="5400" b="1" dirty="0" err="1" smtClean="0">
                <a:solidFill>
                  <a:srgbClr val="002060"/>
                </a:solidFill>
              </a:rPr>
              <a:t>rượu</a:t>
            </a:r>
            <a:r>
              <a:rPr lang="en-US" sz="5400" b="1" dirty="0" smtClean="0">
                <a:solidFill>
                  <a:srgbClr val="002060"/>
                </a:solidFill>
              </a:rPr>
              <a:t> </a:t>
            </a:r>
            <a:r>
              <a:rPr lang="en-US" sz="5400" b="1" dirty="0" err="1" smtClean="0">
                <a:solidFill>
                  <a:srgbClr val="002060"/>
                </a:solidFill>
              </a:rPr>
              <a:t>nho</a:t>
            </a:r>
            <a:r>
              <a:rPr lang="en-US" sz="5400" b="1" dirty="0" smtClean="0">
                <a:solidFill>
                  <a:srgbClr val="002060"/>
                </a:solidFill>
              </a:rPr>
              <a:t>, </a:t>
            </a:r>
            <a:r>
              <a:rPr lang="en-US" sz="5400" b="1" dirty="0" err="1" smtClean="0">
                <a:solidFill>
                  <a:srgbClr val="002060"/>
                </a:solidFill>
              </a:rPr>
              <a:t>cùng</a:t>
            </a:r>
            <a:r>
              <a:rPr lang="en-US" sz="5400" b="1" dirty="0" smtClean="0">
                <a:solidFill>
                  <a:srgbClr val="002060"/>
                </a:solidFill>
              </a:rPr>
              <a:t> </a:t>
            </a:r>
            <a:r>
              <a:rPr lang="en-US" sz="5400" b="1" dirty="0" err="1" smtClean="0">
                <a:solidFill>
                  <a:srgbClr val="002060"/>
                </a:solidFill>
              </a:rPr>
              <a:t>nước</a:t>
            </a:r>
            <a:r>
              <a:rPr lang="en-US" sz="5400" b="1" dirty="0" smtClean="0">
                <a:solidFill>
                  <a:srgbClr val="002060"/>
                </a:solidFill>
              </a:rPr>
              <a:t> </a:t>
            </a:r>
            <a:r>
              <a:rPr lang="en-US" sz="5400" b="1" dirty="0" err="1" smtClean="0">
                <a:solidFill>
                  <a:srgbClr val="002060"/>
                </a:solidFill>
              </a:rPr>
              <a:t>mắt</a:t>
            </a:r>
            <a:r>
              <a:rPr lang="en-US" sz="5400" b="1" dirty="0" smtClean="0">
                <a:solidFill>
                  <a:srgbClr val="002060"/>
                </a:solidFill>
              </a:rPr>
              <a:t> </a:t>
            </a:r>
            <a:r>
              <a:rPr lang="en-US" sz="5400" b="1" dirty="0" err="1" smtClean="0">
                <a:solidFill>
                  <a:srgbClr val="002060"/>
                </a:solidFill>
              </a:rPr>
              <a:t>tiếng</a:t>
            </a:r>
            <a:r>
              <a:rPr lang="en-US" sz="5400" b="1" dirty="0" smtClean="0">
                <a:solidFill>
                  <a:srgbClr val="002060"/>
                </a:solidFill>
              </a:rPr>
              <a:t> </a:t>
            </a:r>
            <a:r>
              <a:rPr lang="en-US" sz="5400" b="1" dirty="0" err="1" smtClean="0">
                <a:solidFill>
                  <a:srgbClr val="002060"/>
                </a:solidFill>
              </a:rPr>
              <a:t>hát</a:t>
            </a:r>
            <a:r>
              <a:rPr lang="en-US" sz="5400" b="1" dirty="0" smtClean="0">
                <a:solidFill>
                  <a:srgbClr val="002060"/>
                </a:solidFill>
              </a:rPr>
              <a:t> </a:t>
            </a:r>
            <a:r>
              <a:rPr lang="en-US" sz="5400" b="1" dirty="0" err="1" smtClean="0">
                <a:solidFill>
                  <a:srgbClr val="002060"/>
                </a:solidFill>
              </a:rPr>
              <a:t>trong</a:t>
            </a:r>
            <a:r>
              <a:rPr lang="en-US" sz="5400" b="1" dirty="0" smtClean="0">
                <a:solidFill>
                  <a:srgbClr val="002060"/>
                </a:solidFill>
              </a:rPr>
              <a:t> </a:t>
            </a:r>
            <a:r>
              <a:rPr lang="en-US" sz="5400" b="1" dirty="0" err="1" smtClean="0">
                <a:solidFill>
                  <a:srgbClr val="002060"/>
                </a:solidFill>
              </a:rPr>
              <a:t>cuộc</a:t>
            </a:r>
            <a:r>
              <a:rPr lang="en-US" sz="5400" b="1" dirty="0" smtClean="0">
                <a:solidFill>
                  <a:srgbClr val="002060"/>
                </a:solidFill>
              </a:rPr>
              <a:t> </a:t>
            </a:r>
            <a:r>
              <a:rPr lang="en-US" sz="5400" b="1" dirty="0" err="1" smtClean="0">
                <a:solidFill>
                  <a:srgbClr val="002060"/>
                </a:solidFill>
              </a:rPr>
              <a:t>đời</a:t>
            </a:r>
            <a:r>
              <a:rPr lang="en-US" sz="5400" b="1" dirty="0" smtClean="0">
                <a:solidFill>
                  <a:srgbClr val="002060"/>
                </a:solidFill>
              </a:rPr>
              <a:t>, </a:t>
            </a:r>
            <a:r>
              <a:rPr lang="en-US" sz="5400" b="1" dirty="0" err="1" smtClean="0">
                <a:solidFill>
                  <a:srgbClr val="002060"/>
                </a:solidFill>
              </a:rPr>
              <a:t>xin</a:t>
            </a:r>
            <a:r>
              <a:rPr lang="en-US" sz="5400" b="1" dirty="0" smtClean="0">
                <a:solidFill>
                  <a:srgbClr val="002060"/>
                </a:solidFill>
              </a:rPr>
              <a:t> </a:t>
            </a:r>
            <a:r>
              <a:rPr lang="en-US" sz="5400" b="1" dirty="0" err="1" smtClean="0">
                <a:solidFill>
                  <a:srgbClr val="002060"/>
                </a:solidFill>
              </a:rPr>
              <a:t>Chúa</a:t>
            </a:r>
            <a:r>
              <a:rPr lang="en-US" sz="5400" b="1" dirty="0" smtClean="0">
                <a:solidFill>
                  <a:srgbClr val="002060"/>
                </a:solidFill>
              </a:rPr>
              <a:t> </a:t>
            </a:r>
            <a:r>
              <a:rPr lang="en-US" sz="5400" b="1" dirty="0" err="1" smtClean="0">
                <a:solidFill>
                  <a:srgbClr val="002060"/>
                </a:solidFill>
              </a:rPr>
              <a:t>nhận</a:t>
            </a:r>
            <a:r>
              <a:rPr lang="en-US" sz="5400" b="1" dirty="0" smtClean="0">
                <a:solidFill>
                  <a:srgbClr val="002060"/>
                </a:solidFill>
              </a:rPr>
              <a:t> </a:t>
            </a:r>
            <a:r>
              <a:rPr lang="en-US" sz="5400" b="1" dirty="0" err="1" smtClean="0">
                <a:solidFill>
                  <a:srgbClr val="002060"/>
                </a:solidFill>
              </a:rPr>
              <a:t>đền</a:t>
            </a:r>
            <a:r>
              <a:rPr lang="en-US" sz="5400" b="1" dirty="0" smtClean="0">
                <a:solidFill>
                  <a:srgbClr val="002060"/>
                </a:solidFill>
              </a:rPr>
              <a:t> </a:t>
            </a:r>
            <a:r>
              <a:rPr lang="en-US" sz="5400" b="1" dirty="0" err="1" smtClean="0">
                <a:solidFill>
                  <a:srgbClr val="002060"/>
                </a:solidFill>
              </a:rPr>
              <a:t>bù</a:t>
            </a:r>
            <a:r>
              <a:rPr lang="en-US" sz="5400" b="1" dirty="0" smtClean="0">
                <a:solidFill>
                  <a:srgbClr val="002060"/>
                </a:solidFill>
              </a:rPr>
              <a:t> </a:t>
            </a:r>
            <a:r>
              <a:rPr lang="en-US" sz="5400" b="1" dirty="0" err="1" smtClean="0">
                <a:solidFill>
                  <a:srgbClr val="002060"/>
                </a:solidFill>
              </a:rPr>
              <a:t>bao</a:t>
            </a:r>
            <a:r>
              <a:rPr lang="en-US" sz="5400" b="1" dirty="0" smtClean="0">
                <a:solidFill>
                  <a:srgbClr val="002060"/>
                </a:solidFill>
              </a:rPr>
              <a:t> </a:t>
            </a:r>
            <a:r>
              <a:rPr lang="en-US" sz="5400" b="1" dirty="0" err="1" smtClean="0">
                <a:solidFill>
                  <a:srgbClr val="002060"/>
                </a:solidFill>
              </a:rPr>
              <a:t>tội</a:t>
            </a:r>
            <a:r>
              <a:rPr lang="en-US" sz="5400" b="1" dirty="0" smtClean="0">
                <a:solidFill>
                  <a:srgbClr val="002060"/>
                </a:solidFill>
              </a:rPr>
              <a:t> con. </a:t>
            </a:r>
            <a:endParaRPr lang="en-US" altLang="en-US" sz="4000" b="1" u="sng" dirty="0">
              <a:solidFill>
                <a:srgbClr val="00206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309238206"/>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Tree>
    <p:extLst>
      <p:ext uri="{BB962C8B-B14F-4D97-AF65-F5344CB8AC3E}">
        <p14:creationId xmlns:p14="http://schemas.microsoft.com/office/powerpoint/2010/main" val="29007327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5400" b="1" u="sng" dirty="0" err="1"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5400" b="1" u="sng"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400" b="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sz="4400" b="1" dirty="0" err="1" smtClean="0">
                <a:solidFill>
                  <a:srgbClr val="002060"/>
                </a:solidFill>
              </a:rPr>
              <a:t>Cùng</a:t>
            </a:r>
            <a:r>
              <a:rPr lang="en-US" sz="4400" b="1" dirty="0" smtClean="0">
                <a:solidFill>
                  <a:srgbClr val="002060"/>
                </a:solidFill>
              </a:rPr>
              <a:t> </a:t>
            </a:r>
            <a:r>
              <a:rPr lang="en-US" sz="4400" b="1" dirty="0" err="1" smtClean="0">
                <a:solidFill>
                  <a:srgbClr val="002060"/>
                </a:solidFill>
              </a:rPr>
              <a:t>dâng</a:t>
            </a:r>
            <a:r>
              <a:rPr lang="en-US" sz="4400" b="1" dirty="0" smtClean="0">
                <a:solidFill>
                  <a:srgbClr val="002060"/>
                </a:solidFill>
              </a:rPr>
              <a:t> </a:t>
            </a:r>
            <a:r>
              <a:rPr lang="en-US" sz="4400" b="1" dirty="0" err="1" smtClean="0">
                <a:solidFill>
                  <a:srgbClr val="002060"/>
                </a:solidFill>
              </a:rPr>
              <a:t>tiến</a:t>
            </a:r>
            <a:r>
              <a:rPr lang="en-US" sz="4400" b="1" dirty="0" smtClean="0">
                <a:solidFill>
                  <a:srgbClr val="002060"/>
                </a:solidFill>
              </a:rPr>
              <a:t> </a:t>
            </a:r>
            <a:r>
              <a:rPr lang="en-US" sz="4400" b="1" dirty="0" err="1" smtClean="0">
                <a:solidFill>
                  <a:srgbClr val="002060"/>
                </a:solidFill>
              </a:rPr>
              <a:t>tiếng</a:t>
            </a:r>
            <a:r>
              <a:rPr lang="en-US" sz="4400" b="1" dirty="0" smtClean="0">
                <a:solidFill>
                  <a:srgbClr val="002060"/>
                </a:solidFill>
              </a:rPr>
              <a:t> </a:t>
            </a:r>
            <a:r>
              <a:rPr lang="en-US" sz="4400" b="1" dirty="0" err="1" smtClean="0">
                <a:solidFill>
                  <a:srgbClr val="002060"/>
                </a:solidFill>
              </a:rPr>
              <a:t>hát</a:t>
            </a:r>
            <a:r>
              <a:rPr lang="en-US" sz="4400" b="1" dirty="0" smtClean="0">
                <a:solidFill>
                  <a:srgbClr val="002060"/>
                </a:solidFill>
              </a:rPr>
              <a:t> </a:t>
            </a:r>
            <a:r>
              <a:rPr lang="en-US" sz="4400" b="1" dirty="0" err="1" smtClean="0">
                <a:solidFill>
                  <a:srgbClr val="002060"/>
                </a:solidFill>
              </a:rPr>
              <a:t>trên</a:t>
            </a:r>
            <a:r>
              <a:rPr lang="en-US" sz="4400" b="1" dirty="0" smtClean="0">
                <a:solidFill>
                  <a:srgbClr val="002060"/>
                </a:solidFill>
              </a:rPr>
              <a:t> </a:t>
            </a:r>
            <a:r>
              <a:rPr lang="en-US" sz="4400" b="1" dirty="0" err="1" smtClean="0">
                <a:solidFill>
                  <a:srgbClr val="002060"/>
                </a:solidFill>
              </a:rPr>
              <a:t>môi</a:t>
            </a:r>
            <a:r>
              <a:rPr lang="en-US" sz="4400" b="1" dirty="0" smtClean="0">
                <a:solidFill>
                  <a:srgbClr val="002060"/>
                </a:solidFill>
              </a:rPr>
              <a:t> </a:t>
            </a:r>
            <a:r>
              <a:rPr lang="en-US" sz="4400" b="1" dirty="0" err="1" smtClean="0">
                <a:solidFill>
                  <a:srgbClr val="002060"/>
                </a:solidFill>
              </a:rPr>
              <a:t>nguyệ</a:t>
            </a:r>
            <a:r>
              <a:rPr lang="en-US" sz="4400" b="1" dirty="0" smtClean="0">
                <a:solidFill>
                  <a:srgbClr val="002060"/>
                </a:solidFill>
              </a:rPr>
              <a:t> </a:t>
            </a:r>
            <a:r>
              <a:rPr lang="en-US" sz="4400" b="1" dirty="0" err="1" smtClean="0">
                <a:solidFill>
                  <a:srgbClr val="002060"/>
                </a:solidFill>
              </a:rPr>
              <a:t>cầu</a:t>
            </a:r>
            <a:r>
              <a:rPr lang="en-US" sz="4400" b="1" dirty="0" smtClean="0">
                <a:solidFill>
                  <a:srgbClr val="002060"/>
                </a:solidFill>
              </a:rPr>
              <a:t>, </a:t>
            </a:r>
            <a:r>
              <a:rPr lang="en-US" sz="4400" b="1" dirty="0" err="1" smtClean="0">
                <a:solidFill>
                  <a:srgbClr val="002060"/>
                </a:solidFill>
              </a:rPr>
              <a:t>bao</a:t>
            </a:r>
            <a:r>
              <a:rPr lang="en-US" sz="4400" b="1" dirty="0" smtClean="0">
                <a:solidFill>
                  <a:srgbClr val="002060"/>
                </a:solidFill>
              </a:rPr>
              <a:t> </a:t>
            </a:r>
            <a:r>
              <a:rPr lang="en-US" sz="4400" b="1" dirty="0" err="1" smtClean="0">
                <a:solidFill>
                  <a:srgbClr val="002060"/>
                </a:solidFill>
              </a:rPr>
              <a:t>nỗi</a:t>
            </a:r>
            <a:r>
              <a:rPr lang="en-US" sz="4400" b="1" dirty="0" smtClean="0">
                <a:solidFill>
                  <a:srgbClr val="002060"/>
                </a:solidFill>
              </a:rPr>
              <a:t> </a:t>
            </a:r>
            <a:r>
              <a:rPr lang="en-US" sz="4400" b="1" dirty="0" err="1" smtClean="0">
                <a:solidFill>
                  <a:srgbClr val="002060"/>
                </a:solidFill>
              </a:rPr>
              <a:t>sầu</a:t>
            </a:r>
            <a:r>
              <a:rPr lang="en-US" sz="4400" b="1" dirty="0" smtClean="0">
                <a:solidFill>
                  <a:srgbClr val="002060"/>
                </a:solidFill>
              </a:rPr>
              <a:t> </a:t>
            </a:r>
            <a:r>
              <a:rPr lang="en-US" sz="4400" b="1" dirty="0" err="1" smtClean="0">
                <a:solidFill>
                  <a:srgbClr val="002060"/>
                </a:solidFill>
              </a:rPr>
              <a:t>dâng</a:t>
            </a:r>
            <a:r>
              <a:rPr lang="en-US" sz="4400" b="1" dirty="0" smtClean="0">
                <a:solidFill>
                  <a:srgbClr val="002060"/>
                </a:solidFill>
              </a:rPr>
              <a:t> </a:t>
            </a:r>
            <a:r>
              <a:rPr lang="en-US" sz="4400" b="1" dirty="0" err="1" smtClean="0">
                <a:solidFill>
                  <a:srgbClr val="002060"/>
                </a:solidFill>
              </a:rPr>
              <a:t>lên</a:t>
            </a:r>
            <a:r>
              <a:rPr lang="en-US" sz="4400" b="1" dirty="0" smtClean="0">
                <a:solidFill>
                  <a:srgbClr val="002060"/>
                </a:solidFill>
              </a:rPr>
              <a:t> </a:t>
            </a:r>
            <a:r>
              <a:rPr lang="en-US" sz="4400" b="1" dirty="0" err="1" smtClean="0">
                <a:solidFill>
                  <a:srgbClr val="002060"/>
                </a:solidFill>
              </a:rPr>
              <a:t>cùng</a:t>
            </a:r>
            <a:r>
              <a:rPr lang="en-US" sz="4400" b="1" dirty="0" smtClean="0">
                <a:solidFill>
                  <a:srgbClr val="002060"/>
                </a:solidFill>
              </a:rPr>
              <a:t> </a:t>
            </a:r>
            <a:r>
              <a:rPr lang="en-US" sz="4400" b="1" dirty="0" err="1" smtClean="0">
                <a:solidFill>
                  <a:srgbClr val="002060"/>
                </a:solidFill>
              </a:rPr>
              <a:t>những</a:t>
            </a:r>
            <a:r>
              <a:rPr lang="en-US" sz="4400" b="1" dirty="0" smtClean="0">
                <a:solidFill>
                  <a:srgbClr val="002060"/>
                </a:solidFill>
              </a:rPr>
              <a:t> </a:t>
            </a:r>
            <a:r>
              <a:rPr lang="en-US" sz="4400" b="1" dirty="0" err="1" smtClean="0">
                <a:solidFill>
                  <a:srgbClr val="002060"/>
                </a:solidFill>
              </a:rPr>
              <a:t>niềm</a:t>
            </a:r>
            <a:r>
              <a:rPr lang="en-US" sz="4400" b="1" dirty="0" smtClean="0">
                <a:solidFill>
                  <a:srgbClr val="002060"/>
                </a:solidFill>
              </a:rPr>
              <a:t> </a:t>
            </a:r>
            <a:r>
              <a:rPr lang="en-US" sz="4400" b="1" dirty="0" err="1" smtClean="0">
                <a:solidFill>
                  <a:srgbClr val="002060"/>
                </a:solidFill>
              </a:rPr>
              <a:t>vui</a:t>
            </a:r>
            <a:r>
              <a:rPr lang="en-US" sz="4400" b="1" dirty="0" smtClean="0">
                <a:solidFill>
                  <a:srgbClr val="002060"/>
                </a:solidFill>
              </a:rPr>
              <a:t>. </a:t>
            </a:r>
            <a:r>
              <a:rPr lang="en-US" sz="4400" b="1" dirty="0" err="1" smtClean="0">
                <a:solidFill>
                  <a:srgbClr val="002060"/>
                </a:solidFill>
              </a:rPr>
              <a:t>Cùng</a:t>
            </a:r>
            <a:r>
              <a:rPr lang="en-US" sz="4400" b="1" dirty="0" smtClean="0">
                <a:solidFill>
                  <a:srgbClr val="002060"/>
                </a:solidFill>
              </a:rPr>
              <a:t> </a:t>
            </a:r>
            <a:r>
              <a:rPr lang="en-US" sz="4400" b="1" dirty="0" err="1" smtClean="0">
                <a:solidFill>
                  <a:srgbClr val="002060"/>
                </a:solidFill>
              </a:rPr>
              <a:t>dâng</a:t>
            </a:r>
            <a:r>
              <a:rPr lang="en-US" sz="4400" b="1" dirty="0" smtClean="0">
                <a:solidFill>
                  <a:srgbClr val="002060"/>
                </a:solidFill>
              </a:rPr>
              <a:t> </a:t>
            </a:r>
            <a:r>
              <a:rPr lang="en-US" sz="4400" b="1" dirty="0" err="1" smtClean="0">
                <a:solidFill>
                  <a:srgbClr val="002060"/>
                </a:solidFill>
              </a:rPr>
              <a:t>tiến</a:t>
            </a:r>
            <a:r>
              <a:rPr lang="en-US" sz="4400" b="1" dirty="0" smtClean="0">
                <a:solidFill>
                  <a:srgbClr val="002060"/>
                </a:solidFill>
              </a:rPr>
              <a:t> </a:t>
            </a:r>
            <a:r>
              <a:rPr lang="en-US" sz="4400" b="1" dirty="0" err="1" smtClean="0">
                <a:solidFill>
                  <a:srgbClr val="002060"/>
                </a:solidFill>
              </a:rPr>
              <a:t>với</a:t>
            </a:r>
            <a:r>
              <a:rPr lang="en-US" sz="4400" b="1" dirty="0" smtClean="0">
                <a:solidFill>
                  <a:srgbClr val="002060"/>
                </a:solidFill>
              </a:rPr>
              <a:t> </a:t>
            </a:r>
            <a:r>
              <a:rPr lang="en-US" sz="4400" b="1" dirty="0" err="1" smtClean="0">
                <a:solidFill>
                  <a:srgbClr val="002060"/>
                </a:solidFill>
              </a:rPr>
              <a:t>hết</a:t>
            </a:r>
            <a:r>
              <a:rPr lang="en-US" sz="4400" b="1" dirty="0" smtClean="0">
                <a:solidFill>
                  <a:srgbClr val="002060"/>
                </a:solidFill>
              </a:rPr>
              <a:t> </a:t>
            </a:r>
            <a:r>
              <a:rPr lang="en-US" sz="4400" b="1" dirty="0" err="1" smtClean="0">
                <a:solidFill>
                  <a:srgbClr val="002060"/>
                </a:solidFill>
              </a:rPr>
              <a:t>tâm</a:t>
            </a:r>
            <a:r>
              <a:rPr lang="en-US" sz="4400" b="1" dirty="0" smtClean="0">
                <a:solidFill>
                  <a:srgbClr val="002060"/>
                </a:solidFill>
              </a:rPr>
              <a:t> </a:t>
            </a:r>
            <a:r>
              <a:rPr lang="en-US" sz="4400" b="1" dirty="0" err="1" smtClean="0">
                <a:solidFill>
                  <a:srgbClr val="002060"/>
                </a:solidFill>
              </a:rPr>
              <a:t>tình</a:t>
            </a:r>
            <a:r>
              <a:rPr lang="en-US" sz="4400" b="1" dirty="0" smtClean="0">
                <a:solidFill>
                  <a:srgbClr val="002060"/>
                </a:solidFill>
              </a:rPr>
              <a:t> </a:t>
            </a:r>
            <a:r>
              <a:rPr lang="en-US" sz="4400" b="1" dirty="0" err="1" smtClean="0">
                <a:solidFill>
                  <a:srgbClr val="002060"/>
                </a:solidFill>
              </a:rPr>
              <a:t>thiết</a:t>
            </a:r>
            <a:r>
              <a:rPr lang="en-US" sz="4400" b="1" dirty="0" smtClean="0">
                <a:solidFill>
                  <a:srgbClr val="002060"/>
                </a:solidFill>
              </a:rPr>
              <a:t> </a:t>
            </a:r>
            <a:r>
              <a:rPr lang="en-US" sz="4400" b="1" dirty="0" err="1" smtClean="0">
                <a:solidFill>
                  <a:srgbClr val="002060"/>
                </a:solidFill>
              </a:rPr>
              <a:t>tha</a:t>
            </a:r>
            <a:r>
              <a:rPr lang="en-US" sz="4400" b="1" dirty="0">
                <a:solidFill>
                  <a:srgbClr val="002060"/>
                </a:solidFill>
              </a:rPr>
              <a:t> </a:t>
            </a:r>
            <a:r>
              <a:rPr lang="en-US" sz="4400" b="1" dirty="0" err="1" smtClean="0">
                <a:solidFill>
                  <a:srgbClr val="002060"/>
                </a:solidFill>
              </a:rPr>
              <a:t>tựa</a:t>
            </a:r>
            <a:r>
              <a:rPr lang="en-US" sz="4400" b="1" dirty="0" smtClean="0">
                <a:solidFill>
                  <a:srgbClr val="002060"/>
                </a:solidFill>
              </a:rPr>
              <a:t> </a:t>
            </a:r>
            <a:r>
              <a:rPr lang="en-US" sz="4400" b="1" dirty="0" err="1" smtClean="0">
                <a:solidFill>
                  <a:srgbClr val="002060"/>
                </a:solidFill>
              </a:rPr>
              <a:t>hương</a:t>
            </a:r>
            <a:r>
              <a:rPr lang="en-US" sz="4400" b="1" dirty="0" smtClean="0">
                <a:solidFill>
                  <a:srgbClr val="002060"/>
                </a:solidFill>
              </a:rPr>
              <a:t> </a:t>
            </a:r>
            <a:r>
              <a:rPr lang="en-US" sz="4400" b="1" dirty="0" err="1" smtClean="0">
                <a:solidFill>
                  <a:srgbClr val="002060"/>
                </a:solidFill>
              </a:rPr>
              <a:t>xa</a:t>
            </a:r>
            <a:r>
              <a:rPr lang="en-US" sz="4400" b="1" dirty="0" smtClean="0">
                <a:solidFill>
                  <a:srgbClr val="002060"/>
                </a:solidFill>
              </a:rPr>
              <a:t> bay </a:t>
            </a:r>
            <a:r>
              <a:rPr lang="en-US" sz="4400" b="1" dirty="0" err="1" smtClean="0">
                <a:solidFill>
                  <a:srgbClr val="002060"/>
                </a:solidFill>
              </a:rPr>
              <a:t>lên</a:t>
            </a:r>
            <a:r>
              <a:rPr lang="en-US" sz="4400" b="1" dirty="0" smtClean="0">
                <a:solidFill>
                  <a:srgbClr val="002060"/>
                </a:solidFill>
              </a:rPr>
              <a:t> </a:t>
            </a:r>
            <a:r>
              <a:rPr lang="en-US" sz="4400" b="1" dirty="0" err="1" smtClean="0">
                <a:solidFill>
                  <a:srgbClr val="002060"/>
                </a:solidFill>
              </a:rPr>
              <a:t>tòa</a:t>
            </a:r>
            <a:r>
              <a:rPr lang="en-US" sz="4400" b="1" dirty="0" smtClean="0">
                <a:solidFill>
                  <a:srgbClr val="002060"/>
                </a:solidFill>
              </a:rPr>
              <a:t> </a:t>
            </a:r>
            <a:r>
              <a:rPr lang="en-US" sz="4400" b="1" dirty="0" err="1" smtClean="0">
                <a:solidFill>
                  <a:srgbClr val="002060"/>
                </a:solidFill>
              </a:rPr>
              <a:t>Chúa</a:t>
            </a:r>
            <a:r>
              <a:rPr lang="en-US" sz="4400" b="1" dirty="0" smtClean="0">
                <a:solidFill>
                  <a:srgbClr val="002060"/>
                </a:solidFill>
              </a:rPr>
              <a:t> </a:t>
            </a:r>
            <a:r>
              <a:rPr lang="en-US" sz="4400" b="1" dirty="0" err="1" smtClean="0">
                <a:solidFill>
                  <a:srgbClr val="002060"/>
                </a:solidFill>
              </a:rPr>
              <a:t>bao</a:t>
            </a:r>
            <a:r>
              <a:rPr lang="en-US" sz="4400" b="1" dirty="0" smtClean="0">
                <a:solidFill>
                  <a:srgbClr val="002060"/>
                </a:solidFill>
              </a:rPr>
              <a:t> la. </a:t>
            </a:r>
            <a:endParaRPr lang="en-US" altLang="en-US" sz="4400" b="1" u="sng" dirty="0">
              <a:solidFill>
                <a:srgbClr val="00206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buNone/>
            </a:pPr>
            <a:r>
              <a:rPr lang="en-US" altLang="en-US" sz="48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Tk1:</a:t>
            </a:r>
            <a:r>
              <a:rPr lang="en-US" altLang="en-US" sz="48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sz="5400" b="1" dirty="0" err="1" smtClean="0">
                <a:solidFill>
                  <a:srgbClr val="002060"/>
                </a:solidFill>
              </a:rPr>
              <a:t>Tiến</a:t>
            </a:r>
            <a:r>
              <a:rPr lang="en-US" sz="5400" b="1" dirty="0" smtClean="0">
                <a:solidFill>
                  <a:srgbClr val="002060"/>
                </a:solidFill>
              </a:rPr>
              <a:t> </a:t>
            </a:r>
            <a:r>
              <a:rPr lang="en-US" sz="5400" b="1" dirty="0" err="1" smtClean="0">
                <a:solidFill>
                  <a:srgbClr val="002060"/>
                </a:solidFill>
              </a:rPr>
              <a:t>dâng</a:t>
            </a:r>
            <a:r>
              <a:rPr lang="en-US" sz="5400" b="1" dirty="0" smtClean="0">
                <a:solidFill>
                  <a:srgbClr val="002060"/>
                </a:solidFill>
              </a:rPr>
              <a:t> </a:t>
            </a:r>
            <a:r>
              <a:rPr lang="en-US" sz="5400" b="1" dirty="0" err="1" smtClean="0">
                <a:solidFill>
                  <a:srgbClr val="002060"/>
                </a:solidFill>
              </a:rPr>
              <a:t>lên</a:t>
            </a:r>
            <a:r>
              <a:rPr lang="en-US" sz="5400" b="1" dirty="0" smtClean="0">
                <a:solidFill>
                  <a:srgbClr val="002060"/>
                </a:solidFill>
              </a:rPr>
              <a:t> </a:t>
            </a:r>
            <a:r>
              <a:rPr lang="en-US" sz="5400" b="1" dirty="0" err="1" smtClean="0">
                <a:solidFill>
                  <a:srgbClr val="002060"/>
                </a:solidFill>
              </a:rPr>
              <a:t>Thiên</a:t>
            </a:r>
            <a:r>
              <a:rPr lang="en-US" sz="5400" b="1" dirty="0" smtClean="0">
                <a:solidFill>
                  <a:srgbClr val="002060"/>
                </a:solidFill>
              </a:rPr>
              <a:t> </a:t>
            </a:r>
            <a:r>
              <a:rPr lang="en-US" sz="5400" b="1" dirty="0" err="1" smtClean="0">
                <a:solidFill>
                  <a:srgbClr val="002060"/>
                </a:solidFill>
              </a:rPr>
              <a:t>cung</a:t>
            </a:r>
            <a:r>
              <a:rPr lang="en-US" sz="5400" b="1" dirty="0" smtClean="0">
                <a:solidFill>
                  <a:srgbClr val="002060"/>
                </a:solidFill>
              </a:rPr>
              <a:t> </a:t>
            </a:r>
            <a:r>
              <a:rPr lang="en-US" sz="5400" b="1" dirty="0" err="1" smtClean="0">
                <a:solidFill>
                  <a:srgbClr val="002060"/>
                </a:solidFill>
              </a:rPr>
              <a:t>lời</a:t>
            </a:r>
            <a:r>
              <a:rPr lang="en-US" sz="5400" b="1" dirty="0" smtClean="0">
                <a:solidFill>
                  <a:srgbClr val="002060"/>
                </a:solidFill>
              </a:rPr>
              <a:t> </a:t>
            </a:r>
            <a:r>
              <a:rPr lang="en-US" sz="5400" b="1" dirty="0" err="1" smtClean="0">
                <a:solidFill>
                  <a:srgbClr val="002060"/>
                </a:solidFill>
              </a:rPr>
              <a:t>ước</a:t>
            </a:r>
            <a:r>
              <a:rPr lang="en-US" sz="5400" b="1" dirty="0" smtClean="0">
                <a:solidFill>
                  <a:srgbClr val="002060"/>
                </a:solidFill>
              </a:rPr>
              <a:t> </a:t>
            </a:r>
            <a:r>
              <a:rPr lang="en-US" sz="5400" b="1" dirty="0" err="1" smtClean="0">
                <a:solidFill>
                  <a:srgbClr val="002060"/>
                </a:solidFill>
              </a:rPr>
              <a:t>nguyện</a:t>
            </a:r>
            <a:r>
              <a:rPr lang="en-US" sz="5400" b="1" dirty="0" smtClean="0">
                <a:solidFill>
                  <a:srgbClr val="002060"/>
                </a:solidFill>
              </a:rPr>
              <a:t>, </a:t>
            </a:r>
            <a:r>
              <a:rPr lang="en-US" sz="5400" b="1" dirty="0" err="1" smtClean="0">
                <a:solidFill>
                  <a:srgbClr val="002060"/>
                </a:solidFill>
              </a:rPr>
              <a:t>nguyện</a:t>
            </a:r>
            <a:r>
              <a:rPr lang="en-US" sz="5400" b="1" dirty="0" smtClean="0">
                <a:solidFill>
                  <a:srgbClr val="002060"/>
                </a:solidFill>
              </a:rPr>
              <a:t> </a:t>
            </a:r>
            <a:r>
              <a:rPr lang="en-US" sz="5400" b="1" dirty="0" err="1" smtClean="0">
                <a:solidFill>
                  <a:srgbClr val="002060"/>
                </a:solidFill>
              </a:rPr>
              <a:t>xin</a:t>
            </a:r>
            <a:r>
              <a:rPr lang="en-US" sz="5400" b="1" dirty="0" smtClean="0">
                <a:solidFill>
                  <a:srgbClr val="002060"/>
                </a:solidFill>
              </a:rPr>
              <a:t> </a:t>
            </a:r>
            <a:r>
              <a:rPr lang="en-US" sz="5400" b="1" dirty="0" err="1" smtClean="0">
                <a:solidFill>
                  <a:srgbClr val="002060"/>
                </a:solidFill>
              </a:rPr>
              <a:t>Chúa</a:t>
            </a:r>
            <a:r>
              <a:rPr lang="en-US" sz="5400" b="1" dirty="0" smtClean="0">
                <a:solidFill>
                  <a:srgbClr val="002060"/>
                </a:solidFill>
              </a:rPr>
              <a:t> </a:t>
            </a:r>
            <a:r>
              <a:rPr lang="en-US" sz="5400" b="1" dirty="0" err="1" smtClean="0">
                <a:solidFill>
                  <a:srgbClr val="002060"/>
                </a:solidFill>
              </a:rPr>
              <a:t>thương</a:t>
            </a:r>
            <a:r>
              <a:rPr lang="en-US" sz="5400" b="1" dirty="0" smtClean="0">
                <a:solidFill>
                  <a:srgbClr val="002060"/>
                </a:solidFill>
              </a:rPr>
              <a:t> ban </a:t>
            </a:r>
            <a:r>
              <a:rPr lang="en-US" sz="5400" b="1" dirty="0" err="1" smtClean="0">
                <a:solidFill>
                  <a:srgbClr val="002060"/>
                </a:solidFill>
              </a:rPr>
              <a:t>phúc</a:t>
            </a:r>
            <a:r>
              <a:rPr lang="en-US" sz="5400" b="1" dirty="0" smtClean="0">
                <a:solidFill>
                  <a:srgbClr val="002060"/>
                </a:solidFill>
              </a:rPr>
              <a:t> </a:t>
            </a:r>
            <a:r>
              <a:rPr lang="en-US" sz="5400" b="1" dirty="0" err="1" smtClean="0">
                <a:solidFill>
                  <a:srgbClr val="002060"/>
                </a:solidFill>
              </a:rPr>
              <a:t>bình</a:t>
            </a:r>
            <a:r>
              <a:rPr lang="en-US" sz="5400" b="1" dirty="0" smtClean="0">
                <a:solidFill>
                  <a:srgbClr val="002060"/>
                </a:solidFill>
              </a:rPr>
              <a:t> </a:t>
            </a:r>
            <a:r>
              <a:rPr lang="en-US" sz="5400" b="1" dirty="0" err="1" smtClean="0">
                <a:solidFill>
                  <a:srgbClr val="002060"/>
                </a:solidFill>
              </a:rPr>
              <a:t>yên</a:t>
            </a:r>
            <a:r>
              <a:rPr lang="en-US" sz="5400" b="1" dirty="0" smtClean="0">
                <a:solidFill>
                  <a:srgbClr val="002060"/>
                </a:solidFill>
              </a:rPr>
              <a:t>, </a:t>
            </a:r>
            <a:r>
              <a:rPr lang="en-US" sz="5400" b="1" dirty="0" err="1" smtClean="0">
                <a:solidFill>
                  <a:srgbClr val="002060"/>
                </a:solidFill>
              </a:rPr>
              <a:t>tựa</a:t>
            </a:r>
            <a:r>
              <a:rPr lang="en-US" sz="5400" b="1" dirty="0" smtClean="0">
                <a:solidFill>
                  <a:srgbClr val="002060"/>
                </a:solidFill>
              </a:rPr>
              <a:t> </a:t>
            </a:r>
            <a:r>
              <a:rPr lang="en-US" sz="5400" b="1" dirty="0" err="1" smtClean="0">
                <a:solidFill>
                  <a:srgbClr val="002060"/>
                </a:solidFill>
              </a:rPr>
              <a:t>như</a:t>
            </a:r>
            <a:r>
              <a:rPr lang="en-US" sz="5400" b="1" dirty="0" smtClean="0">
                <a:solidFill>
                  <a:srgbClr val="002060"/>
                </a:solidFill>
              </a:rPr>
              <a:t> </a:t>
            </a:r>
            <a:r>
              <a:rPr lang="en-US" sz="5400" b="1" dirty="0" err="1" smtClean="0">
                <a:solidFill>
                  <a:srgbClr val="002060"/>
                </a:solidFill>
              </a:rPr>
              <a:t>nước</a:t>
            </a:r>
            <a:r>
              <a:rPr lang="en-US" sz="5400" b="1" dirty="0" smtClean="0">
                <a:solidFill>
                  <a:srgbClr val="002060"/>
                </a:solidFill>
              </a:rPr>
              <a:t> </a:t>
            </a:r>
            <a:r>
              <a:rPr lang="en-US" sz="5400" b="1" dirty="0" err="1" smtClean="0">
                <a:solidFill>
                  <a:srgbClr val="002060"/>
                </a:solidFill>
              </a:rPr>
              <a:t>nối</a:t>
            </a:r>
            <a:r>
              <a:rPr lang="en-US" sz="5400" b="1" dirty="0" smtClean="0">
                <a:solidFill>
                  <a:srgbClr val="002060"/>
                </a:solidFill>
              </a:rPr>
              <a:t> </a:t>
            </a:r>
            <a:r>
              <a:rPr lang="en-US" sz="5400" b="1" dirty="0" err="1" smtClean="0">
                <a:solidFill>
                  <a:srgbClr val="002060"/>
                </a:solidFill>
              </a:rPr>
              <a:t>kết</a:t>
            </a:r>
            <a:r>
              <a:rPr lang="en-US" sz="5400" b="1" dirty="0" smtClean="0">
                <a:solidFill>
                  <a:srgbClr val="002060"/>
                </a:solidFill>
              </a:rPr>
              <a:t> </a:t>
            </a:r>
            <a:r>
              <a:rPr lang="en-US" sz="5400" b="1" dirty="0" err="1" smtClean="0">
                <a:solidFill>
                  <a:srgbClr val="002060"/>
                </a:solidFill>
              </a:rPr>
              <a:t>trong</a:t>
            </a:r>
            <a:r>
              <a:rPr lang="en-US" sz="5400" b="1" dirty="0" smtClean="0">
                <a:solidFill>
                  <a:srgbClr val="002060"/>
                </a:solidFill>
              </a:rPr>
              <a:t> </a:t>
            </a:r>
            <a:r>
              <a:rPr lang="en-US" sz="5400" b="1" dirty="0" err="1" smtClean="0">
                <a:solidFill>
                  <a:srgbClr val="002060"/>
                </a:solidFill>
              </a:rPr>
              <a:t>rượu</a:t>
            </a:r>
            <a:r>
              <a:rPr lang="en-US" sz="5400" b="1" dirty="0" smtClean="0">
                <a:solidFill>
                  <a:srgbClr val="002060"/>
                </a:solidFill>
              </a:rPr>
              <a:t> </a:t>
            </a:r>
            <a:r>
              <a:rPr lang="en-US" sz="5400" b="1" dirty="0" err="1" smtClean="0">
                <a:solidFill>
                  <a:srgbClr val="002060"/>
                </a:solidFill>
              </a:rPr>
              <a:t>nồng</a:t>
            </a:r>
            <a:r>
              <a:rPr lang="en-US" sz="5400" b="1" dirty="0" smtClean="0">
                <a:solidFill>
                  <a:srgbClr val="002060"/>
                </a:solidFill>
              </a:rPr>
              <a:t> </a:t>
            </a:r>
            <a:r>
              <a:rPr lang="en-US" sz="5400" b="1" dirty="0" err="1" smtClean="0">
                <a:solidFill>
                  <a:srgbClr val="002060"/>
                </a:solidFill>
              </a:rPr>
              <a:t>muôn</a:t>
            </a:r>
            <a:r>
              <a:rPr lang="en-US" sz="5400" b="1" dirty="0" smtClean="0">
                <a:solidFill>
                  <a:srgbClr val="002060"/>
                </a:solidFill>
              </a:rPr>
              <a:t> </a:t>
            </a:r>
            <a:r>
              <a:rPr lang="en-US" sz="5400" b="1" dirty="0" err="1" smtClean="0">
                <a:solidFill>
                  <a:srgbClr val="002060"/>
                </a:solidFill>
              </a:rPr>
              <a:t>tấm</a:t>
            </a:r>
            <a:r>
              <a:rPr lang="en-US" sz="5400" b="1" dirty="0" smtClean="0">
                <a:solidFill>
                  <a:srgbClr val="002060"/>
                </a:solidFill>
              </a:rPr>
              <a:t> </a:t>
            </a:r>
            <a:r>
              <a:rPr lang="en-US" sz="5400" b="1" dirty="0" err="1" smtClean="0">
                <a:solidFill>
                  <a:srgbClr val="002060"/>
                </a:solidFill>
              </a:rPr>
              <a:t>lòng</a:t>
            </a:r>
            <a:r>
              <a:rPr lang="en-US" sz="5400" b="1" dirty="0" smtClean="0">
                <a:solidFill>
                  <a:srgbClr val="002060"/>
                </a:solidFill>
              </a:rPr>
              <a:t> </a:t>
            </a:r>
            <a:r>
              <a:rPr lang="en-US" sz="5400" b="1" dirty="0" err="1" smtClean="0">
                <a:solidFill>
                  <a:srgbClr val="002060"/>
                </a:solidFill>
              </a:rPr>
              <a:t>hòa</a:t>
            </a:r>
            <a:r>
              <a:rPr lang="en-US" sz="5400" b="1" dirty="0" smtClean="0">
                <a:solidFill>
                  <a:srgbClr val="002060"/>
                </a:solidFill>
              </a:rPr>
              <a:t> </a:t>
            </a:r>
            <a:r>
              <a:rPr lang="en-US" sz="5400" b="1" dirty="0" err="1" smtClean="0">
                <a:solidFill>
                  <a:srgbClr val="002060"/>
                </a:solidFill>
              </a:rPr>
              <a:t>đồng</a:t>
            </a:r>
            <a:r>
              <a:rPr lang="en-US" sz="5400" b="1" dirty="0" smtClean="0">
                <a:solidFill>
                  <a:srgbClr val="002060"/>
                </a:solidFill>
              </a:rPr>
              <a:t> </a:t>
            </a:r>
            <a:r>
              <a:rPr lang="en-US" sz="5400" b="1" dirty="0" err="1" smtClean="0">
                <a:solidFill>
                  <a:srgbClr val="002060"/>
                </a:solidFill>
              </a:rPr>
              <a:t>trong</a:t>
            </a:r>
            <a:r>
              <a:rPr lang="en-US" sz="5400" b="1" dirty="0" smtClean="0">
                <a:solidFill>
                  <a:srgbClr val="002060"/>
                </a:solidFill>
              </a:rPr>
              <a:t> </a:t>
            </a:r>
            <a:r>
              <a:rPr lang="en-US" sz="5400" b="1" dirty="0" err="1" smtClean="0">
                <a:solidFill>
                  <a:srgbClr val="002060"/>
                </a:solidFill>
              </a:rPr>
              <a:t>tình</a:t>
            </a:r>
            <a:r>
              <a:rPr lang="en-US" sz="5400" b="1" dirty="0" smtClean="0">
                <a:solidFill>
                  <a:srgbClr val="002060"/>
                </a:solidFill>
              </a:rPr>
              <a:t> </a:t>
            </a:r>
            <a:r>
              <a:rPr lang="en-US" sz="5400" b="1" dirty="0" err="1" smtClean="0">
                <a:solidFill>
                  <a:srgbClr val="002060"/>
                </a:solidFill>
              </a:rPr>
              <a:t>yêu</a:t>
            </a:r>
            <a:endParaRPr lang="en-US" altLang="en-US" sz="4000" b="1" u="sng" dirty="0">
              <a:solidFill>
                <a:srgbClr val="00206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636783441"/>
      </p:ext>
    </p:extLst>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5400" b="1" u="sng" dirty="0" err="1"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5400" b="1" u="sng"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400" b="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sz="4400" b="1" dirty="0" err="1" smtClean="0">
                <a:solidFill>
                  <a:srgbClr val="002060"/>
                </a:solidFill>
              </a:rPr>
              <a:t>Cùng</a:t>
            </a:r>
            <a:r>
              <a:rPr lang="en-US" sz="4400" b="1" dirty="0" smtClean="0">
                <a:solidFill>
                  <a:srgbClr val="002060"/>
                </a:solidFill>
              </a:rPr>
              <a:t> </a:t>
            </a:r>
            <a:r>
              <a:rPr lang="en-US" sz="4400" b="1" dirty="0" err="1" smtClean="0">
                <a:solidFill>
                  <a:srgbClr val="002060"/>
                </a:solidFill>
              </a:rPr>
              <a:t>dâng</a:t>
            </a:r>
            <a:r>
              <a:rPr lang="en-US" sz="4400" b="1" dirty="0" smtClean="0">
                <a:solidFill>
                  <a:srgbClr val="002060"/>
                </a:solidFill>
              </a:rPr>
              <a:t> </a:t>
            </a:r>
            <a:r>
              <a:rPr lang="en-US" sz="4400" b="1" dirty="0" err="1" smtClean="0">
                <a:solidFill>
                  <a:srgbClr val="002060"/>
                </a:solidFill>
              </a:rPr>
              <a:t>tiến</a:t>
            </a:r>
            <a:r>
              <a:rPr lang="en-US" sz="4400" b="1" dirty="0" smtClean="0">
                <a:solidFill>
                  <a:srgbClr val="002060"/>
                </a:solidFill>
              </a:rPr>
              <a:t> </a:t>
            </a:r>
            <a:r>
              <a:rPr lang="en-US" sz="4400" b="1" dirty="0" err="1" smtClean="0">
                <a:solidFill>
                  <a:srgbClr val="002060"/>
                </a:solidFill>
              </a:rPr>
              <a:t>tiếng</a:t>
            </a:r>
            <a:r>
              <a:rPr lang="en-US" sz="4400" b="1" dirty="0" smtClean="0">
                <a:solidFill>
                  <a:srgbClr val="002060"/>
                </a:solidFill>
              </a:rPr>
              <a:t> </a:t>
            </a:r>
            <a:r>
              <a:rPr lang="en-US" sz="4400" b="1" dirty="0" err="1" smtClean="0">
                <a:solidFill>
                  <a:srgbClr val="002060"/>
                </a:solidFill>
              </a:rPr>
              <a:t>hát</a:t>
            </a:r>
            <a:r>
              <a:rPr lang="en-US" sz="4400" b="1" dirty="0" smtClean="0">
                <a:solidFill>
                  <a:srgbClr val="002060"/>
                </a:solidFill>
              </a:rPr>
              <a:t> </a:t>
            </a:r>
            <a:r>
              <a:rPr lang="en-US" sz="4400" b="1" dirty="0" err="1" smtClean="0">
                <a:solidFill>
                  <a:srgbClr val="002060"/>
                </a:solidFill>
              </a:rPr>
              <a:t>trên</a:t>
            </a:r>
            <a:r>
              <a:rPr lang="en-US" sz="4400" b="1" dirty="0" smtClean="0">
                <a:solidFill>
                  <a:srgbClr val="002060"/>
                </a:solidFill>
              </a:rPr>
              <a:t> </a:t>
            </a:r>
            <a:r>
              <a:rPr lang="en-US" sz="4400" b="1" dirty="0" err="1" smtClean="0">
                <a:solidFill>
                  <a:srgbClr val="002060"/>
                </a:solidFill>
              </a:rPr>
              <a:t>môi</a:t>
            </a:r>
            <a:r>
              <a:rPr lang="en-US" sz="4400" b="1" dirty="0" smtClean="0">
                <a:solidFill>
                  <a:srgbClr val="002060"/>
                </a:solidFill>
              </a:rPr>
              <a:t> </a:t>
            </a:r>
            <a:r>
              <a:rPr lang="en-US" sz="4400" b="1" dirty="0" err="1" smtClean="0">
                <a:solidFill>
                  <a:srgbClr val="002060"/>
                </a:solidFill>
              </a:rPr>
              <a:t>nguyệ</a:t>
            </a:r>
            <a:r>
              <a:rPr lang="en-US" sz="4400" b="1" dirty="0" smtClean="0">
                <a:solidFill>
                  <a:srgbClr val="002060"/>
                </a:solidFill>
              </a:rPr>
              <a:t> </a:t>
            </a:r>
            <a:r>
              <a:rPr lang="en-US" sz="4400" b="1" dirty="0" err="1" smtClean="0">
                <a:solidFill>
                  <a:srgbClr val="002060"/>
                </a:solidFill>
              </a:rPr>
              <a:t>cầu</a:t>
            </a:r>
            <a:r>
              <a:rPr lang="en-US" sz="4400" b="1" dirty="0" smtClean="0">
                <a:solidFill>
                  <a:srgbClr val="002060"/>
                </a:solidFill>
              </a:rPr>
              <a:t>, </a:t>
            </a:r>
            <a:r>
              <a:rPr lang="en-US" sz="4400" b="1" dirty="0" err="1" smtClean="0">
                <a:solidFill>
                  <a:srgbClr val="002060"/>
                </a:solidFill>
              </a:rPr>
              <a:t>bao</a:t>
            </a:r>
            <a:r>
              <a:rPr lang="en-US" sz="4400" b="1" dirty="0" smtClean="0">
                <a:solidFill>
                  <a:srgbClr val="002060"/>
                </a:solidFill>
              </a:rPr>
              <a:t> </a:t>
            </a:r>
            <a:r>
              <a:rPr lang="en-US" sz="4400" b="1" dirty="0" err="1" smtClean="0">
                <a:solidFill>
                  <a:srgbClr val="002060"/>
                </a:solidFill>
              </a:rPr>
              <a:t>nỗi</a:t>
            </a:r>
            <a:r>
              <a:rPr lang="en-US" sz="4400" b="1" dirty="0" smtClean="0">
                <a:solidFill>
                  <a:srgbClr val="002060"/>
                </a:solidFill>
              </a:rPr>
              <a:t> </a:t>
            </a:r>
            <a:r>
              <a:rPr lang="en-US" sz="4400" b="1" dirty="0" err="1" smtClean="0">
                <a:solidFill>
                  <a:srgbClr val="002060"/>
                </a:solidFill>
              </a:rPr>
              <a:t>sầu</a:t>
            </a:r>
            <a:r>
              <a:rPr lang="en-US" sz="4400" b="1" dirty="0" smtClean="0">
                <a:solidFill>
                  <a:srgbClr val="002060"/>
                </a:solidFill>
              </a:rPr>
              <a:t> </a:t>
            </a:r>
            <a:r>
              <a:rPr lang="en-US" sz="4400" b="1" dirty="0" err="1" smtClean="0">
                <a:solidFill>
                  <a:srgbClr val="002060"/>
                </a:solidFill>
              </a:rPr>
              <a:t>dâng</a:t>
            </a:r>
            <a:r>
              <a:rPr lang="en-US" sz="4400" b="1" dirty="0" smtClean="0">
                <a:solidFill>
                  <a:srgbClr val="002060"/>
                </a:solidFill>
              </a:rPr>
              <a:t> </a:t>
            </a:r>
            <a:r>
              <a:rPr lang="en-US" sz="4400" b="1" dirty="0" err="1" smtClean="0">
                <a:solidFill>
                  <a:srgbClr val="002060"/>
                </a:solidFill>
              </a:rPr>
              <a:t>lên</a:t>
            </a:r>
            <a:r>
              <a:rPr lang="en-US" sz="4400" b="1" dirty="0" smtClean="0">
                <a:solidFill>
                  <a:srgbClr val="002060"/>
                </a:solidFill>
              </a:rPr>
              <a:t> </a:t>
            </a:r>
            <a:r>
              <a:rPr lang="en-US" sz="4400" b="1" dirty="0" err="1" smtClean="0">
                <a:solidFill>
                  <a:srgbClr val="002060"/>
                </a:solidFill>
              </a:rPr>
              <a:t>cùng</a:t>
            </a:r>
            <a:r>
              <a:rPr lang="en-US" sz="4400" b="1" dirty="0" smtClean="0">
                <a:solidFill>
                  <a:srgbClr val="002060"/>
                </a:solidFill>
              </a:rPr>
              <a:t> </a:t>
            </a:r>
            <a:r>
              <a:rPr lang="en-US" sz="4400" b="1" dirty="0" err="1" smtClean="0">
                <a:solidFill>
                  <a:srgbClr val="002060"/>
                </a:solidFill>
              </a:rPr>
              <a:t>những</a:t>
            </a:r>
            <a:r>
              <a:rPr lang="en-US" sz="4400" b="1" dirty="0" smtClean="0">
                <a:solidFill>
                  <a:srgbClr val="002060"/>
                </a:solidFill>
              </a:rPr>
              <a:t> </a:t>
            </a:r>
            <a:r>
              <a:rPr lang="en-US" sz="4400" b="1" dirty="0" err="1" smtClean="0">
                <a:solidFill>
                  <a:srgbClr val="002060"/>
                </a:solidFill>
              </a:rPr>
              <a:t>niềm</a:t>
            </a:r>
            <a:r>
              <a:rPr lang="en-US" sz="4400" b="1" dirty="0" smtClean="0">
                <a:solidFill>
                  <a:srgbClr val="002060"/>
                </a:solidFill>
              </a:rPr>
              <a:t> </a:t>
            </a:r>
            <a:r>
              <a:rPr lang="en-US" sz="4400" b="1" dirty="0" err="1" smtClean="0">
                <a:solidFill>
                  <a:srgbClr val="002060"/>
                </a:solidFill>
              </a:rPr>
              <a:t>vui</a:t>
            </a:r>
            <a:r>
              <a:rPr lang="en-US" sz="4400" b="1" dirty="0" smtClean="0">
                <a:solidFill>
                  <a:srgbClr val="002060"/>
                </a:solidFill>
              </a:rPr>
              <a:t>. </a:t>
            </a:r>
            <a:r>
              <a:rPr lang="en-US" sz="4400" b="1" dirty="0" err="1" smtClean="0">
                <a:solidFill>
                  <a:srgbClr val="002060"/>
                </a:solidFill>
              </a:rPr>
              <a:t>Cùng</a:t>
            </a:r>
            <a:r>
              <a:rPr lang="en-US" sz="4400" b="1" dirty="0" smtClean="0">
                <a:solidFill>
                  <a:srgbClr val="002060"/>
                </a:solidFill>
              </a:rPr>
              <a:t> </a:t>
            </a:r>
            <a:r>
              <a:rPr lang="en-US" sz="4400" b="1" dirty="0" err="1" smtClean="0">
                <a:solidFill>
                  <a:srgbClr val="002060"/>
                </a:solidFill>
              </a:rPr>
              <a:t>dâng</a:t>
            </a:r>
            <a:r>
              <a:rPr lang="en-US" sz="4400" b="1" dirty="0" smtClean="0">
                <a:solidFill>
                  <a:srgbClr val="002060"/>
                </a:solidFill>
              </a:rPr>
              <a:t> </a:t>
            </a:r>
            <a:r>
              <a:rPr lang="en-US" sz="4400" b="1" dirty="0" err="1" smtClean="0">
                <a:solidFill>
                  <a:srgbClr val="002060"/>
                </a:solidFill>
              </a:rPr>
              <a:t>tiến</a:t>
            </a:r>
            <a:r>
              <a:rPr lang="en-US" sz="4400" b="1" dirty="0" smtClean="0">
                <a:solidFill>
                  <a:srgbClr val="002060"/>
                </a:solidFill>
              </a:rPr>
              <a:t> </a:t>
            </a:r>
            <a:r>
              <a:rPr lang="en-US" sz="4400" b="1" dirty="0" err="1" smtClean="0">
                <a:solidFill>
                  <a:srgbClr val="002060"/>
                </a:solidFill>
              </a:rPr>
              <a:t>với</a:t>
            </a:r>
            <a:r>
              <a:rPr lang="en-US" sz="4400" b="1" dirty="0" smtClean="0">
                <a:solidFill>
                  <a:srgbClr val="002060"/>
                </a:solidFill>
              </a:rPr>
              <a:t> </a:t>
            </a:r>
            <a:r>
              <a:rPr lang="en-US" sz="4400" b="1" dirty="0" err="1" smtClean="0">
                <a:solidFill>
                  <a:srgbClr val="002060"/>
                </a:solidFill>
              </a:rPr>
              <a:t>hết</a:t>
            </a:r>
            <a:r>
              <a:rPr lang="en-US" sz="4400" b="1" dirty="0" smtClean="0">
                <a:solidFill>
                  <a:srgbClr val="002060"/>
                </a:solidFill>
              </a:rPr>
              <a:t> </a:t>
            </a:r>
            <a:r>
              <a:rPr lang="en-US" sz="4400" b="1" dirty="0" err="1" smtClean="0">
                <a:solidFill>
                  <a:srgbClr val="002060"/>
                </a:solidFill>
              </a:rPr>
              <a:t>tâm</a:t>
            </a:r>
            <a:r>
              <a:rPr lang="en-US" sz="4400" b="1" dirty="0" smtClean="0">
                <a:solidFill>
                  <a:srgbClr val="002060"/>
                </a:solidFill>
              </a:rPr>
              <a:t> </a:t>
            </a:r>
            <a:r>
              <a:rPr lang="en-US" sz="4400" b="1" dirty="0" err="1" smtClean="0">
                <a:solidFill>
                  <a:srgbClr val="002060"/>
                </a:solidFill>
              </a:rPr>
              <a:t>tình</a:t>
            </a:r>
            <a:r>
              <a:rPr lang="en-US" sz="4400" b="1" dirty="0" smtClean="0">
                <a:solidFill>
                  <a:srgbClr val="002060"/>
                </a:solidFill>
              </a:rPr>
              <a:t> </a:t>
            </a:r>
            <a:r>
              <a:rPr lang="en-US" sz="4400" b="1" dirty="0" err="1" smtClean="0">
                <a:solidFill>
                  <a:srgbClr val="002060"/>
                </a:solidFill>
              </a:rPr>
              <a:t>thiết</a:t>
            </a:r>
            <a:r>
              <a:rPr lang="en-US" sz="4400" b="1" dirty="0" smtClean="0">
                <a:solidFill>
                  <a:srgbClr val="002060"/>
                </a:solidFill>
              </a:rPr>
              <a:t> </a:t>
            </a:r>
            <a:r>
              <a:rPr lang="en-US" sz="4400" b="1" dirty="0" err="1" smtClean="0">
                <a:solidFill>
                  <a:srgbClr val="002060"/>
                </a:solidFill>
              </a:rPr>
              <a:t>tha</a:t>
            </a:r>
            <a:r>
              <a:rPr lang="en-US" sz="4400" b="1" dirty="0">
                <a:solidFill>
                  <a:srgbClr val="002060"/>
                </a:solidFill>
              </a:rPr>
              <a:t> </a:t>
            </a:r>
            <a:r>
              <a:rPr lang="en-US" sz="4400" b="1" dirty="0" err="1" smtClean="0">
                <a:solidFill>
                  <a:srgbClr val="002060"/>
                </a:solidFill>
              </a:rPr>
              <a:t>tựa</a:t>
            </a:r>
            <a:r>
              <a:rPr lang="en-US" sz="4400" b="1" dirty="0" smtClean="0">
                <a:solidFill>
                  <a:srgbClr val="002060"/>
                </a:solidFill>
              </a:rPr>
              <a:t> </a:t>
            </a:r>
            <a:r>
              <a:rPr lang="en-US" sz="4400" b="1" dirty="0" err="1" smtClean="0">
                <a:solidFill>
                  <a:srgbClr val="002060"/>
                </a:solidFill>
              </a:rPr>
              <a:t>hương</a:t>
            </a:r>
            <a:r>
              <a:rPr lang="en-US" sz="4400" b="1" dirty="0" smtClean="0">
                <a:solidFill>
                  <a:srgbClr val="002060"/>
                </a:solidFill>
              </a:rPr>
              <a:t> </a:t>
            </a:r>
            <a:r>
              <a:rPr lang="en-US" sz="4400" b="1" dirty="0" err="1" smtClean="0">
                <a:solidFill>
                  <a:srgbClr val="002060"/>
                </a:solidFill>
              </a:rPr>
              <a:t>xa</a:t>
            </a:r>
            <a:r>
              <a:rPr lang="en-US" sz="4400" b="1" dirty="0" smtClean="0">
                <a:solidFill>
                  <a:srgbClr val="002060"/>
                </a:solidFill>
              </a:rPr>
              <a:t> bay </a:t>
            </a:r>
            <a:r>
              <a:rPr lang="en-US" sz="4400" b="1" dirty="0" err="1" smtClean="0">
                <a:solidFill>
                  <a:srgbClr val="002060"/>
                </a:solidFill>
              </a:rPr>
              <a:t>lên</a:t>
            </a:r>
            <a:r>
              <a:rPr lang="en-US" sz="4400" b="1" dirty="0" smtClean="0">
                <a:solidFill>
                  <a:srgbClr val="002060"/>
                </a:solidFill>
              </a:rPr>
              <a:t> </a:t>
            </a:r>
            <a:r>
              <a:rPr lang="en-US" sz="4400" b="1" dirty="0" err="1" smtClean="0">
                <a:solidFill>
                  <a:srgbClr val="002060"/>
                </a:solidFill>
              </a:rPr>
              <a:t>tòa</a:t>
            </a:r>
            <a:r>
              <a:rPr lang="en-US" sz="4400" b="1" dirty="0" smtClean="0">
                <a:solidFill>
                  <a:srgbClr val="002060"/>
                </a:solidFill>
              </a:rPr>
              <a:t> </a:t>
            </a:r>
            <a:r>
              <a:rPr lang="en-US" sz="4400" b="1" dirty="0" err="1" smtClean="0">
                <a:solidFill>
                  <a:srgbClr val="002060"/>
                </a:solidFill>
              </a:rPr>
              <a:t>Chúa</a:t>
            </a:r>
            <a:r>
              <a:rPr lang="en-US" sz="4400" b="1" dirty="0" smtClean="0">
                <a:solidFill>
                  <a:srgbClr val="002060"/>
                </a:solidFill>
              </a:rPr>
              <a:t> </a:t>
            </a:r>
            <a:r>
              <a:rPr lang="en-US" sz="4400" b="1" dirty="0" err="1" smtClean="0">
                <a:solidFill>
                  <a:srgbClr val="002060"/>
                </a:solidFill>
              </a:rPr>
              <a:t>bao</a:t>
            </a:r>
            <a:r>
              <a:rPr lang="en-US" sz="4400" b="1" dirty="0" smtClean="0">
                <a:solidFill>
                  <a:srgbClr val="002060"/>
                </a:solidFill>
              </a:rPr>
              <a:t> la. </a:t>
            </a:r>
            <a:endParaRPr lang="en-US" altLang="en-US" sz="4400" b="1" u="sng" dirty="0">
              <a:solidFill>
                <a:srgbClr val="00206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185299552"/>
      </p:ext>
    </p:extLst>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69761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944462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66"/>
            <a:ext cx="9144000" cy="5137567"/>
          </a:xfrm>
          <a:prstGeom prst="rect">
            <a:avLst/>
          </a:prstGeom>
        </p:spPr>
      </p:pic>
    </p:spTree>
    <p:extLst>
      <p:ext uri="{BB962C8B-B14F-4D97-AF65-F5344CB8AC3E}">
        <p14:creationId xmlns:p14="http://schemas.microsoft.com/office/powerpoint/2010/main" val="19257913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657850"/>
          </a:xfrm>
        </p:spPr>
        <p:txBody>
          <a:bodyPr>
            <a:noAutofit/>
          </a:bodyPr>
          <a:lstStyle/>
          <a:p>
            <a:pPr marL="27432" indent="0" algn="ctr">
              <a:lnSpc>
                <a:spcPct val="120000"/>
              </a:lnSpc>
              <a:buNone/>
            </a:pPr>
            <a:r>
              <a:rPr lang="en-US" sz="1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60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a:t>
            </a:r>
            <a:r>
              <a:rPr lang="en-US" sz="60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Nguyện</a:t>
            </a:r>
            <a:r>
              <a:rPr lang="en-US" sz="60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Hiệp</a:t>
            </a:r>
            <a:r>
              <a:rPr lang="en-US" sz="60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60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6000" b="1" dirty="0" smtClean="0">
                <a:solidFill>
                  <a:srgbClr val="FF0000"/>
                </a:solidFill>
              </a:rPr>
              <a:t>HY SINH VÌ ĐÀN CHIÊN </a:t>
            </a:r>
            <a:r>
              <a:rPr lang="en-US" sz="3600" b="1" i="1" dirty="0" smtClean="0">
                <a:solidFill>
                  <a:srgbClr val="FF0000"/>
                </a:solidFill>
              </a:rPr>
              <a:t>Huỳnh Minh Kỳ- Đinh Công Huỳnh</a:t>
            </a:r>
            <a:endParaRPr lang="en-US" sz="3600" b="1" i="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7859216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6000" b="1" u="sng"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60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0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dirty="0">
                <a:solidFill>
                  <a:srgbClr val="002060"/>
                </a:solidFill>
              </a:rPr>
              <a:t>T</a:t>
            </a:r>
            <a:r>
              <a:rPr lang="en-US" sz="6000" b="1" dirty="0" smtClean="0">
                <a:solidFill>
                  <a:srgbClr val="002060"/>
                </a:solidFill>
              </a:rPr>
              <a:t>a là mục tử tốt lành</a:t>
            </a:r>
            <a:r>
              <a:rPr lang="en-US" sz="6000" b="1" dirty="0">
                <a:solidFill>
                  <a:srgbClr val="002060"/>
                </a:solidFill>
              </a:rPr>
              <a:t>, Ta là mục tử tốt lành, </a:t>
            </a:r>
            <a:r>
              <a:rPr lang="en-US" sz="6000" b="1" dirty="0" smtClean="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rPr>
              <a:t>Ta biết các chiên Ta và các chiên Ta biết Ta. </a:t>
            </a:r>
            <a:endParaRPr lang="en-US" sz="6000" b="1"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7550148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40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40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000" b="1" dirty="0" smtClean="0">
                <a:solidFill>
                  <a:srgbClr val="002060"/>
                </a:solidFill>
              </a:rPr>
              <a:t>Vì yêu đàn chiên bé nhỏ nên Ta đã </a:t>
            </a:r>
            <a:r>
              <a:rPr lang="en-US" sz="4000" b="1" dirty="0">
                <a:solidFill>
                  <a:srgbClr val="002060"/>
                </a:solidFill>
              </a:rPr>
              <a:t>hiến thân mình, nên </a:t>
            </a:r>
            <a:r>
              <a:rPr lang="en-US" sz="4000" b="1" dirty="0" smtClean="0">
                <a:solidFill>
                  <a:srgbClr val="002060"/>
                </a:solidFill>
              </a:rPr>
              <a:t>Ta đã hiến thân mình để cứu lấy chiên Ta. Ta nghe theo lời của Cha đã xuống đời chịu bao nỗi khổ, chính Ta tình nguyện hiến tế để đem các chiên về đàn. </a:t>
            </a:r>
            <a:endParaRPr lang="en-US" sz="4000" b="1" u="sng" dirty="0">
              <a:solidFill>
                <a:srgbClr val="002060"/>
              </a:solidFill>
              <a:effectLst>
                <a:outerShdw blurRad="38100" dist="38100" dir="2700000" algn="tl">
                  <a:srgbClr val="000000">
                    <a:alpha val="43137"/>
                  </a:srgbClr>
                </a:outerShdw>
              </a:effectLst>
              <a:ea typeface="Tahoma" pitchFamily="34" charset="0"/>
              <a:cs typeface="Times New Roman" pitchFamily="18" charset="0"/>
            </a:endParaRPr>
          </a:p>
          <a:p>
            <a:pPr marL="27432" indent="0" algn="just">
              <a:lnSpc>
                <a:spcPct val="130000"/>
              </a:lnSpc>
              <a:buNone/>
            </a:pPr>
            <a:endParaRPr lang="en-US" sz="4000" b="1" u="sng" dirty="0">
              <a:solidFill>
                <a:srgbClr val="002060"/>
              </a:solidFill>
              <a:effectLst>
                <a:outerShdw blurRad="38100" dist="38100" dir="2700000" algn="tl">
                  <a:srgbClr val="000000">
                    <a:alpha val="43137"/>
                  </a:srgbClr>
                </a:outerShdw>
              </a:effectLst>
              <a:ea typeface="Tahoma" pitchFamily="34" charset="0"/>
              <a:cs typeface="Times New Roman" pitchFamily="18" charset="0"/>
            </a:endParaRPr>
          </a:p>
          <a:p>
            <a:pPr marL="27432" indent="0" algn="just">
              <a:lnSpc>
                <a:spcPct val="130000"/>
              </a:lnSpc>
              <a:buNone/>
            </a:pPr>
            <a:endParaRPr lang="en-US" sz="4000" b="1" u="sng" dirty="0">
              <a:solidFill>
                <a:srgbClr val="002060"/>
              </a:solidFill>
              <a:effectLst>
                <a:outerShdw blurRad="38100" dist="38100" dir="2700000" algn="tl">
                  <a:srgbClr val="000000">
                    <a:alpha val="43137"/>
                  </a:srgbClr>
                </a:outerShdw>
              </a:effectLst>
              <a:ea typeface="Tahoma" pitchFamily="34" charset="0"/>
              <a:cs typeface="Times New Roman" pitchFamily="18" charset="0"/>
            </a:endParaRPr>
          </a:p>
          <a:p>
            <a:pPr marL="27432" indent="0" algn="just">
              <a:lnSpc>
                <a:spcPct val="130000"/>
              </a:lnSpc>
              <a:buNone/>
            </a:pPr>
            <a:r>
              <a:rPr lang="en-US" sz="4000" b="1" u="sng" dirty="0" smtClean="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rPr>
              <a:t> </a:t>
            </a:r>
            <a:endParaRPr lang="en-US" sz="40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6616408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6000" b="1" u="sng"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60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0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dirty="0">
                <a:solidFill>
                  <a:srgbClr val="002060"/>
                </a:solidFill>
              </a:rPr>
              <a:t>T</a:t>
            </a:r>
            <a:r>
              <a:rPr lang="en-US" sz="6000" b="1" dirty="0" smtClean="0">
                <a:solidFill>
                  <a:srgbClr val="002060"/>
                </a:solidFill>
              </a:rPr>
              <a:t>a là mục tử tốt lành</a:t>
            </a:r>
            <a:r>
              <a:rPr lang="en-US" sz="6000" b="1" dirty="0">
                <a:solidFill>
                  <a:srgbClr val="002060"/>
                </a:solidFill>
              </a:rPr>
              <a:t>, Ta là mục tử tốt lành, </a:t>
            </a:r>
            <a:r>
              <a:rPr lang="en-US" sz="6000" b="1" dirty="0" smtClean="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rPr>
              <a:t>Ta biết các chiên Ta và các chiên Ta biết Ta. </a:t>
            </a:r>
            <a:endParaRPr lang="en-US" sz="6000" b="1"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198217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ormAutofit/>
          </a:bodyPr>
          <a:lstStyle/>
          <a:p>
            <a:pPr marL="27432" indent="0" algn="ctr">
              <a:lnSpc>
                <a:spcPct val="120000"/>
              </a:lnSpc>
              <a:buNone/>
            </a:pP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nhập</a:t>
            </a: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72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7200" b="1" dirty="0">
                <a:solidFill>
                  <a:srgbClr val="FF0000"/>
                </a:solidFill>
              </a:rPr>
              <a:t>CHÚA LÀ MỤC TỬ</a:t>
            </a:r>
            <a:r>
              <a:rPr lang="en-US" sz="8800" dirty="0">
                <a:solidFill>
                  <a:srgbClr val="FF0000"/>
                </a:solidFill>
              </a:rPr>
              <a:t/>
            </a:r>
            <a:br>
              <a:rPr lang="en-US" sz="8800" dirty="0">
                <a:solidFill>
                  <a:srgbClr val="FF0000"/>
                </a:solidFill>
              </a:rPr>
            </a:br>
            <a:r>
              <a:rPr lang="en-US" sz="4400" dirty="0" err="1">
                <a:solidFill>
                  <a:srgbClr val="FF0000"/>
                </a:solidFill>
              </a:rPr>
              <a:t>Nguyễn</a:t>
            </a:r>
            <a:r>
              <a:rPr lang="en-US" sz="4400" dirty="0">
                <a:solidFill>
                  <a:srgbClr val="FF0000"/>
                </a:solidFill>
              </a:rPr>
              <a:t> </a:t>
            </a:r>
            <a:r>
              <a:rPr lang="en-US" sz="4400" dirty="0" err="1">
                <a:solidFill>
                  <a:srgbClr val="FF0000"/>
                </a:solidFill>
              </a:rPr>
              <a:t>Duy</a:t>
            </a:r>
            <a:r>
              <a:rPr lang="en-US" sz="4400" dirty="0">
                <a:solidFill>
                  <a:srgbClr val="FF0000"/>
                </a:solidFill>
              </a:rPr>
              <a:t> Vi</a:t>
            </a:r>
            <a:endParaRPr lang="en-US" sz="5400" b="1" i="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63213778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37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Tk2:</a:t>
            </a:r>
            <a:r>
              <a:rPr lang="en-US" sz="37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3700" b="1" dirty="0" smtClean="0">
                <a:solidFill>
                  <a:srgbClr val="002060"/>
                </a:solidFill>
              </a:rPr>
              <a:t>Dù cho ngày sau núi lở non cao biển thắm phai mòn, non cao biển thắm phai mòn thì Chúa vẫn yêu con. Xin cho linh mục của Chúa sống trung thành dù bao cám dỗ, sớm hôm nguyện cầu tha thiết để nên chủ chăn nhiệt thành. </a:t>
            </a:r>
            <a:endParaRPr lang="en-US" sz="3700" b="1" u="sng" dirty="0">
              <a:solidFill>
                <a:srgbClr val="002060"/>
              </a:solidFill>
              <a:effectLst>
                <a:outerShdw blurRad="38100" dist="38100" dir="2700000" algn="tl">
                  <a:srgbClr val="000000">
                    <a:alpha val="43137"/>
                  </a:srgbClr>
                </a:outerShdw>
              </a:effectLst>
              <a:ea typeface="Tahoma" pitchFamily="34" charset="0"/>
              <a:cs typeface="Times New Roman" pitchFamily="18" charset="0"/>
            </a:endParaRPr>
          </a:p>
          <a:p>
            <a:pPr marL="27432" indent="0" algn="just">
              <a:lnSpc>
                <a:spcPct val="130000"/>
              </a:lnSpc>
              <a:buNone/>
            </a:pPr>
            <a:endParaRPr lang="en-US" sz="3700" b="1" u="sng" dirty="0">
              <a:solidFill>
                <a:srgbClr val="002060"/>
              </a:solidFill>
              <a:effectLst>
                <a:outerShdw blurRad="38100" dist="38100" dir="2700000" algn="tl">
                  <a:srgbClr val="000000">
                    <a:alpha val="43137"/>
                  </a:srgbClr>
                </a:outerShdw>
              </a:effectLst>
              <a:ea typeface="Tahoma" pitchFamily="34" charset="0"/>
              <a:cs typeface="Times New Roman" pitchFamily="18" charset="0"/>
            </a:endParaRPr>
          </a:p>
          <a:p>
            <a:pPr marL="27432" indent="0" algn="just">
              <a:lnSpc>
                <a:spcPct val="130000"/>
              </a:lnSpc>
              <a:buNone/>
            </a:pPr>
            <a:endParaRPr lang="en-US" sz="3700" b="1" u="sng" dirty="0">
              <a:solidFill>
                <a:srgbClr val="002060"/>
              </a:solidFill>
              <a:effectLst>
                <a:outerShdw blurRad="38100" dist="38100" dir="2700000" algn="tl">
                  <a:srgbClr val="000000">
                    <a:alpha val="43137"/>
                  </a:srgbClr>
                </a:outerShdw>
              </a:effectLst>
              <a:ea typeface="Tahoma" pitchFamily="34" charset="0"/>
              <a:cs typeface="Times New Roman" pitchFamily="18" charset="0"/>
            </a:endParaRPr>
          </a:p>
          <a:p>
            <a:pPr marL="27432" indent="0" algn="just">
              <a:lnSpc>
                <a:spcPct val="130000"/>
              </a:lnSpc>
              <a:buNone/>
            </a:pPr>
            <a:r>
              <a:rPr lang="en-US" sz="3700" b="1" u="sng" dirty="0" smtClean="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rPr>
              <a:t> </a:t>
            </a:r>
            <a:endParaRPr lang="en-US" sz="37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35213929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6000" b="1" u="sng"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60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0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dirty="0">
                <a:solidFill>
                  <a:srgbClr val="002060"/>
                </a:solidFill>
              </a:rPr>
              <a:t>T</a:t>
            </a:r>
            <a:r>
              <a:rPr lang="en-US" sz="6000" b="1" dirty="0" smtClean="0">
                <a:solidFill>
                  <a:srgbClr val="002060"/>
                </a:solidFill>
              </a:rPr>
              <a:t>a là mục tử tốt lành</a:t>
            </a:r>
            <a:r>
              <a:rPr lang="en-US" sz="6000" b="1" dirty="0">
                <a:solidFill>
                  <a:srgbClr val="002060"/>
                </a:solidFill>
              </a:rPr>
              <a:t>, Ta là mục tử tốt lành, </a:t>
            </a:r>
            <a:r>
              <a:rPr lang="en-US" sz="6000" b="1" dirty="0" smtClean="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rPr>
              <a:t>Ta biết các chiên Ta và các chiên Ta biết Ta. </a:t>
            </a:r>
            <a:endParaRPr lang="en-US" sz="6000" b="1"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62291046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37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Tk3:</a:t>
            </a:r>
            <a:r>
              <a:rPr lang="en-US" sz="37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3700" b="1" dirty="0" smtClean="0">
                <a:solidFill>
                  <a:srgbClr val="002060"/>
                </a:solidFill>
              </a:rPr>
              <a:t>Quyền thế lợi danh của cải đưa con dần bước xa Ngài. Con đây tội lỗi trăm đường mà Chúa vẫn yêu thương. Xin cho con lòng trung tín sống kết hiệp và yêu Chúa mãi, dẫu khi đường trần gian khó nguyện xin vẫn luôn bền lòng. </a:t>
            </a:r>
            <a:endParaRPr lang="en-US" sz="3700" b="1" u="sng" dirty="0">
              <a:solidFill>
                <a:srgbClr val="002060"/>
              </a:solidFill>
              <a:effectLst>
                <a:outerShdw blurRad="38100" dist="38100" dir="2700000" algn="tl">
                  <a:srgbClr val="000000">
                    <a:alpha val="43137"/>
                  </a:srgbClr>
                </a:outerShdw>
              </a:effectLst>
              <a:ea typeface="Tahoma" pitchFamily="34" charset="0"/>
              <a:cs typeface="Times New Roman" pitchFamily="18" charset="0"/>
            </a:endParaRPr>
          </a:p>
          <a:p>
            <a:pPr marL="27432" indent="0" algn="just">
              <a:lnSpc>
                <a:spcPct val="130000"/>
              </a:lnSpc>
              <a:buNone/>
            </a:pPr>
            <a:endParaRPr lang="en-US" sz="3700" b="1" u="sng" dirty="0">
              <a:solidFill>
                <a:srgbClr val="002060"/>
              </a:solidFill>
              <a:effectLst>
                <a:outerShdw blurRad="38100" dist="38100" dir="2700000" algn="tl">
                  <a:srgbClr val="000000">
                    <a:alpha val="43137"/>
                  </a:srgbClr>
                </a:outerShdw>
              </a:effectLst>
              <a:ea typeface="Tahoma" pitchFamily="34" charset="0"/>
              <a:cs typeface="Times New Roman" pitchFamily="18" charset="0"/>
            </a:endParaRPr>
          </a:p>
          <a:p>
            <a:pPr marL="27432" indent="0" algn="just">
              <a:lnSpc>
                <a:spcPct val="130000"/>
              </a:lnSpc>
              <a:buNone/>
            </a:pPr>
            <a:endParaRPr lang="en-US" sz="3700" b="1" u="sng" dirty="0">
              <a:solidFill>
                <a:srgbClr val="002060"/>
              </a:solidFill>
              <a:effectLst>
                <a:outerShdw blurRad="38100" dist="38100" dir="2700000" algn="tl">
                  <a:srgbClr val="000000">
                    <a:alpha val="43137"/>
                  </a:srgbClr>
                </a:outerShdw>
              </a:effectLst>
              <a:ea typeface="Tahoma" pitchFamily="34" charset="0"/>
              <a:cs typeface="Times New Roman" pitchFamily="18" charset="0"/>
            </a:endParaRPr>
          </a:p>
          <a:p>
            <a:pPr marL="27432" indent="0" algn="just">
              <a:lnSpc>
                <a:spcPct val="130000"/>
              </a:lnSpc>
              <a:buNone/>
            </a:pPr>
            <a:r>
              <a:rPr lang="en-US" sz="3700" b="1" u="sng" dirty="0" smtClean="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rPr>
              <a:t> </a:t>
            </a:r>
            <a:endParaRPr lang="en-US" sz="37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0721008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6000" b="1" u="sng"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60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0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dirty="0">
                <a:solidFill>
                  <a:srgbClr val="002060"/>
                </a:solidFill>
              </a:rPr>
              <a:t>T</a:t>
            </a:r>
            <a:r>
              <a:rPr lang="en-US" sz="6000" b="1" dirty="0" smtClean="0">
                <a:solidFill>
                  <a:srgbClr val="002060"/>
                </a:solidFill>
              </a:rPr>
              <a:t>a là mục tử tốt lành</a:t>
            </a:r>
            <a:r>
              <a:rPr lang="en-US" sz="6000" b="1" dirty="0">
                <a:solidFill>
                  <a:srgbClr val="002060"/>
                </a:solidFill>
              </a:rPr>
              <a:t>, Ta là mục tử tốt lành, </a:t>
            </a:r>
            <a:r>
              <a:rPr lang="en-US" sz="6000" b="1" dirty="0" smtClean="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rPr>
              <a:t>Ta biết các chiên Ta và các chiên Ta biết Ta. </a:t>
            </a:r>
            <a:endParaRPr lang="en-US" sz="6000" b="1"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02520361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194693762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Tree>
    <p:extLst>
      <p:ext uri="{BB962C8B-B14F-4D97-AF65-F5344CB8AC3E}">
        <p14:creationId xmlns:p14="http://schemas.microsoft.com/office/powerpoint/2010/main" val="21521266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a:noFill/>
        </p:spPr>
        <p:txBody>
          <a:bodyPr>
            <a:noAutofit/>
          </a:bodyPr>
          <a:lstStyle/>
          <a:p>
            <a:pPr marL="27432" indent="0" algn="just">
              <a:lnSpc>
                <a:spcPct val="130000"/>
              </a:lnSpc>
              <a:buNone/>
            </a:pPr>
            <a:endParaRPr lang="en-US" b="1" dirty="0">
              <a:solidFill>
                <a:srgbClr val="FF0000"/>
              </a:solidFill>
              <a:effectLst>
                <a:outerShdw blurRad="38100" dist="38100" dir="2700000" algn="tl">
                  <a:srgbClr val="000000">
                    <a:alpha val="43137"/>
                  </a:srgbClr>
                </a:outerShdw>
              </a:effectLst>
              <a:latin typeface="+mj-lt"/>
              <a:cs typeface="Times New Roman" pitchFamily="18" charset="0"/>
            </a:endParaRPr>
          </a:p>
          <a:p>
            <a:pPr marL="27432" indent="0" algn="ctr">
              <a:lnSpc>
                <a:spcPct val="130000"/>
              </a:lnSpc>
              <a:buNone/>
            </a:pPr>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Ca </a:t>
            </a:r>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kết</a:t>
            </a:r>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lễ</a:t>
            </a:r>
            <a:endParaRPr lang="en-US" sz="6000" b="1" u="sng" dirty="0">
              <a:solidFill>
                <a:srgbClr val="FF0000"/>
              </a:solidFill>
              <a:effectLst>
                <a:outerShdw blurRad="38100" dist="38100" dir="2700000" algn="tl">
                  <a:srgbClr val="000000">
                    <a:alpha val="43137"/>
                  </a:srgbClr>
                </a:outerShdw>
              </a:effectLst>
              <a:latin typeface="+mj-lt"/>
              <a:cs typeface="Times New Roman" pitchFamily="18" charset="0"/>
            </a:endParaRPr>
          </a:p>
          <a:p>
            <a:pPr marL="0" indent="0" algn="ctr">
              <a:lnSpc>
                <a:spcPct val="120000"/>
              </a:lnSpc>
              <a:buNone/>
            </a:pPr>
            <a:r>
              <a:rPr lang="en-US" sz="5400" b="1" dirty="0">
                <a:solidFill>
                  <a:srgbClr val="FF0000"/>
                </a:solidFill>
                <a:latin typeface="+mj-lt"/>
                <a:cs typeface="Times New Roman" panose="02020603050405020304" pitchFamily="18" charset="0"/>
              </a:rPr>
              <a:t>Đ</a:t>
            </a:r>
            <a:r>
              <a:rPr lang="vi-VN" sz="5400" b="1" dirty="0">
                <a:solidFill>
                  <a:srgbClr val="FF0000"/>
                </a:solidFill>
                <a:latin typeface="+mj-lt"/>
                <a:cs typeface="Times New Roman" panose="02020603050405020304" pitchFamily="18" charset="0"/>
              </a:rPr>
              <a:t>ư</a:t>
            </a:r>
            <a:r>
              <a:rPr lang="en-US" sz="5400" b="1" dirty="0" err="1">
                <a:solidFill>
                  <a:srgbClr val="FF0000"/>
                </a:solidFill>
                <a:latin typeface="+mj-lt"/>
                <a:cs typeface="Times New Roman" panose="02020603050405020304" pitchFamily="18" charset="0"/>
              </a:rPr>
              <a:t>ờng</a:t>
            </a:r>
            <a:r>
              <a:rPr lang="en-US" sz="5400" b="1" dirty="0">
                <a:solidFill>
                  <a:srgbClr val="FF0000"/>
                </a:solidFill>
                <a:latin typeface="+mj-lt"/>
                <a:cs typeface="Times New Roman" panose="02020603050405020304" pitchFamily="18" charset="0"/>
              </a:rPr>
              <a:t> </a:t>
            </a:r>
            <a:r>
              <a:rPr lang="en-US" sz="5400" b="1" dirty="0" err="1">
                <a:solidFill>
                  <a:srgbClr val="FF0000"/>
                </a:solidFill>
                <a:latin typeface="+mj-lt"/>
                <a:cs typeface="Times New Roman" panose="02020603050405020304" pitchFamily="18" charset="0"/>
              </a:rPr>
              <a:t>Đi</a:t>
            </a:r>
            <a:r>
              <a:rPr lang="en-US" sz="5400" b="1" dirty="0">
                <a:solidFill>
                  <a:srgbClr val="FF0000"/>
                </a:solidFill>
                <a:latin typeface="+mj-lt"/>
                <a:cs typeface="Times New Roman" panose="02020603050405020304" pitchFamily="18" charset="0"/>
              </a:rPr>
              <a:t> </a:t>
            </a:r>
            <a:r>
              <a:rPr lang="en-US" sz="5400" b="1" dirty="0" err="1">
                <a:solidFill>
                  <a:srgbClr val="FF0000"/>
                </a:solidFill>
                <a:latin typeface="+mj-lt"/>
                <a:cs typeface="Times New Roman" panose="02020603050405020304" pitchFamily="18" charset="0"/>
              </a:rPr>
              <a:t>Có</a:t>
            </a:r>
            <a:r>
              <a:rPr lang="en-US" sz="5400" b="1" dirty="0">
                <a:solidFill>
                  <a:srgbClr val="FF0000"/>
                </a:solidFill>
                <a:latin typeface="+mj-lt"/>
                <a:cs typeface="Times New Roman" panose="02020603050405020304" pitchFamily="18" charset="0"/>
              </a:rPr>
              <a:t> </a:t>
            </a:r>
            <a:r>
              <a:rPr lang="en-US" sz="5400" b="1" dirty="0" err="1">
                <a:solidFill>
                  <a:srgbClr val="FF0000"/>
                </a:solidFill>
                <a:latin typeface="+mj-lt"/>
                <a:cs typeface="Times New Roman" panose="02020603050405020304" pitchFamily="18" charset="0"/>
              </a:rPr>
              <a:t>Chúa</a:t>
            </a:r>
            <a:endParaRPr lang="en-US" sz="5400" b="1" dirty="0">
              <a:solidFill>
                <a:srgbClr val="FF0000"/>
              </a:solidFill>
              <a:latin typeface="+mj-lt"/>
              <a:cs typeface="Times New Roman" panose="02020603050405020304" pitchFamily="18" charset="0"/>
            </a:endParaRPr>
          </a:p>
          <a:p>
            <a:pPr marL="0" indent="0" algn="ctr">
              <a:lnSpc>
                <a:spcPct val="120000"/>
              </a:lnSpc>
              <a:buNone/>
            </a:pPr>
            <a:r>
              <a:rPr lang="en-US" sz="3600" b="1" dirty="0">
                <a:solidFill>
                  <a:srgbClr val="FF0000"/>
                </a:solidFill>
                <a:latin typeface="+mj-lt"/>
                <a:cs typeface="Times New Roman" panose="02020603050405020304" pitchFamily="18" charset="0"/>
              </a:rPr>
              <a:t>Anh Minh</a:t>
            </a:r>
          </a:p>
        </p:txBody>
      </p:sp>
    </p:spTree>
    <p:extLst>
      <p:ext uri="{BB962C8B-B14F-4D97-AF65-F5344CB8AC3E}">
        <p14:creationId xmlns:p14="http://schemas.microsoft.com/office/powerpoint/2010/main" val="340037666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535531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700" b="1" i="0" u="sng" strike="noStrike" kern="1200" cap="none" spc="0" normalizeH="0" baseline="0" noProof="0" dirty="0" err="1" smtClean="0">
                <a:ln>
                  <a:noFill/>
                </a:ln>
                <a:solidFill>
                  <a:srgbClr val="FF0000"/>
                </a:solidFill>
                <a:effectLst/>
                <a:uLnTx/>
                <a:uFillTx/>
                <a:latin typeface="UTM American Sans"/>
                <a:ea typeface="SimHei" pitchFamily="49" charset="-122"/>
                <a:cs typeface="Times New Roman" pitchFamily="18" charset="0"/>
              </a:rPr>
              <a:t>Đk</a:t>
            </a:r>
            <a:r>
              <a:rPr kumimoji="0" lang="en-US" sz="3700" b="1" i="0" u="sng" strike="noStrike" kern="1200" cap="none" spc="0" normalizeH="0" baseline="0" noProof="0" dirty="0">
                <a:ln>
                  <a:noFill/>
                </a:ln>
                <a:solidFill>
                  <a:srgbClr val="FF0000"/>
                </a:solidFill>
                <a:effectLst/>
                <a:uLnTx/>
                <a:uFillTx/>
                <a:latin typeface="UTM American Sans"/>
                <a:ea typeface="SimHei" pitchFamily="49" charset="-122"/>
                <a:cs typeface="Times New Roman" pitchFamily="18" charset="0"/>
              </a:rPr>
              <a:t>:</a:t>
            </a:r>
            <a:r>
              <a:rPr kumimoji="0" lang="en-US" sz="3700" b="1" i="0" u="none" strike="noStrike" kern="1200" cap="none" spc="0" normalizeH="0" baseline="0" noProof="0" dirty="0">
                <a:ln>
                  <a:noFill/>
                </a:ln>
                <a:solidFill>
                  <a:srgbClr val="003399"/>
                </a:solidFill>
                <a:effectLst>
                  <a:outerShdw blurRad="38100" dist="38100" dir="2700000" algn="tl">
                    <a:srgbClr val="000000">
                      <a:alpha val="43137"/>
                    </a:srgbClr>
                  </a:outerShdw>
                </a:effectLst>
                <a:uLnTx/>
                <a:uFillTx/>
                <a:latin typeface="UTM American Sans"/>
                <a:ea typeface="SimHei" pitchFamily="49" charset="-122"/>
                <a:cs typeface="Times New Roman" pitchFamily="18" charset="0"/>
              </a:rPr>
              <a:t> </a:t>
            </a:r>
            <a:r>
              <a:rPr kumimoji="0" lang="vi-VN" sz="3700" b="1" i="0" u="none" strike="noStrike" kern="1200" cap="none" spc="0" normalizeH="0" baseline="0" noProof="0" dirty="0">
                <a:ln>
                  <a:noFill/>
                </a:ln>
                <a:solidFill>
                  <a:srgbClr val="002060"/>
                </a:solidFill>
                <a:effectLst/>
                <a:uLnTx/>
                <a:uFillTx/>
                <a:latin typeface="UTM American Sans"/>
              </a:rPr>
              <a:t>Đường đi có Chúa gian nguy ta có lo chi. Đường đi có Chúa đau thương ta quyết ra đi. Ta luôn hăng hái lên đường, chông gai nguy khó coi thường ra đi gieo rắc tình thương. Cùng nhau ta quyết hiên ngang theo Chúa ra đi. Dù đường đầy muôn chông gai ta có lo chi. Đi theo Thiên Chúa kêu mời, mang tin yêu đến cho đời, mong cho sáng danh Chúa Trời.</a:t>
            </a:r>
            <a:endParaRPr kumimoji="0" lang="en-US" sz="3700" b="1" i="0" u="none" strike="noStrike" kern="1200" cap="none" spc="0" normalizeH="0" baseline="0" noProof="0" dirty="0">
              <a:ln>
                <a:noFill/>
              </a:ln>
              <a:solidFill>
                <a:srgbClr val="002060"/>
              </a:solidFill>
              <a:effectLst/>
              <a:uLnTx/>
              <a:uFillTx/>
              <a:latin typeface="UTM American Sans"/>
              <a:cs typeface="Times New Roman" pitchFamily="18" charset="0"/>
            </a:endParaRPr>
          </a:p>
        </p:txBody>
      </p:sp>
    </p:spTree>
    <p:extLst>
      <p:ext uri="{BB962C8B-B14F-4D97-AF65-F5344CB8AC3E}">
        <p14:creationId xmlns:p14="http://schemas.microsoft.com/office/powerpoint/2010/main" val="135671368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30526"/>
            <a:ext cx="9144000" cy="5143500"/>
          </a:xfrm>
        </p:spPr>
        <p:txBody>
          <a:bodyPr>
            <a:noAutofit/>
          </a:bodyPr>
          <a:lstStyle/>
          <a:p>
            <a:pPr marL="0" indent="0" algn="just">
              <a:lnSpc>
                <a:spcPct val="120000"/>
              </a:lnSpc>
              <a:buNone/>
            </a:pPr>
            <a:r>
              <a:rPr lang="en-US" sz="4800" b="1" u="sng" dirty="0" smtClean="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Tk1</a:t>
            </a:r>
            <a:r>
              <a:rPr lang="en-US" sz="48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48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4800" b="1" dirty="0">
                <a:solidFill>
                  <a:srgbClr val="002060"/>
                </a:solidFill>
                <a:latin typeface="+mj-lt"/>
              </a:rPr>
              <a:t>Chúa là mục tử dẫn dắt ta đi. Chúa là ánh sáng soi lối ta đi. Đi có Chúa ta không còn lo lắng chi. Trong tay Chúa an tâm nào ta bước đi.</a:t>
            </a:r>
            <a:endParaRPr lang="en-US" sz="4800" b="1" dirty="0">
              <a:solidFill>
                <a:srgbClr val="002060"/>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2900578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5355312"/>
          </a:xfrm>
          <a:prstGeom prst="rect">
            <a:avLst/>
          </a:prstGeom>
        </p:spPr>
        <p:txBody>
          <a:bodyPr wrap="square">
            <a:spAutoFit/>
          </a:bodyPr>
          <a:lstStyle/>
          <a:p>
            <a:pPr algn="just"/>
            <a:r>
              <a:rPr lang="en-US" sz="3700" b="1" u="sng" dirty="0" err="1">
                <a:solidFill>
                  <a:srgbClr val="FF0000"/>
                </a:solidFill>
                <a:latin typeface="+mj-lt"/>
                <a:ea typeface="SimHei" pitchFamily="49" charset="-122"/>
                <a:cs typeface="Times New Roman" pitchFamily="18" charset="0"/>
              </a:rPr>
              <a:t>Đk</a:t>
            </a:r>
            <a:r>
              <a:rPr lang="en-US" sz="3700" b="1" u="sng" dirty="0">
                <a:solidFill>
                  <a:srgbClr val="FF0000"/>
                </a:solidFill>
                <a:latin typeface="+mj-lt"/>
                <a:ea typeface="SimHei" pitchFamily="49" charset="-122"/>
                <a:cs typeface="Times New Roman" pitchFamily="18" charset="0"/>
              </a:rPr>
              <a:t>:</a:t>
            </a:r>
            <a:r>
              <a:rPr lang="en-US" sz="37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3700" b="1" dirty="0">
                <a:solidFill>
                  <a:srgbClr val="002060"/>
                </a:solidFill>
                <a:latin typeface="+mj-lt"/>
              </a:rPr>
              <a:t>Đường đi có Chúa gian nguy ta có lo chi. Đường đi có Chúa đau thương ta quyết ra đi. Ta luôn hăng hái lên đường, chông gai nguy khó coi thường ra đi gieo rắc tình thương. Cùng nhau ta quyết hiên ngang theo Chúa ra đi. Dù đường đầy muôn chông gai ta có lo chi. Đi theo Thiên Chúa kêu mời, mang tin yêu đến cho đời, mong cho sáng danh Chúa Trời.</a:t>
            </a:r>
            <a:endParaRPr lang="en-US" sz="3700" b="1" dirty="0">
              <a:solidFill>
                <a:srgbClr val="002060"/>
              </a:solidFill>
              <a:latin typeface="+mj-lt"/>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5600" b="1" u="sng" dirty="0" err="1">
                <a:solidFill>
                  <a:srgbClr val="FF0000"/>
                </a:solidFill>
                <a:effectLst>
                  <a:outerShdw blurRad="38100" dist="38100" dir="2700000" algn="tl">
                    <a:srgbClr val="000000">
                      <a:alpha val="43137"/>
                    </a:srgbClr>
                  </a:outerShdw>
                </a:effectLst>
                <a:ea typeface="Tahoma" pitchFamily="34" charset="0"/>
                <a:cs typeface="Times New Roman" pitchFamily="18" charset="0"/>
              </a:rPr>
              <a:t>Đk</a:t>
            </a:r>
            <a:r>
              <a:rPr lang="en-US" sz="56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rPr>
              <a:t>:</a:t>
            </a:r>
            <a:r>
              <a:rPr lang="en-US" sz="5600" b="1" dirty="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vi-VN" sz="4000" b="1" dirty="0">
                <a:solidFill>
                  <a:srgbClr val="002060"/>
                </a:solidFill>
              </a:rPr>
              <a:t>Chúa là Mục Tử, Người dẫn lối chỉ đường cho con đi. Đi trong tay Chúa nào con thiếu chi con sợ chi? Cỏ tươi rợn đồng xanh con no thỏa không bao giờ thiếu nữa. Suối nước trường sinh nghỉ uống no đầy</a:t>
            </a:r>
            <a:r>
              <a:rPr lang="en-US" sz="4000" b="1" dirty="0">
                <a:solidFill>
                  <a:srgbClr val="002060"/>
                </a:solidFill>
              </a:rPr>
              <a:t>.</a:t>
            </a:r>
            <a:endParaRPr lang="en-US" sz="5600" b="1" u="sng" dirty="0">
              <a:solidFill>
                <a:srgbClr val="002060"/>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86304705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Tree>
    <p:extLst>
      <p:ext uri="{BB962C8B-B14F-4D97-AF65-F5344CB8AC3E}">
        <p14:creationId xmlns:p14="http://schemas.microsoft.com/office/powerpoint/2010/main" val="2201816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60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rPr>
              <a:t>Tk1:</a:t>
            </a:r>
            <a:r>
              <a:rPr lang="en-US" sz="6000" b="1" dirty="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vi-VN" sz="4400" b="1" dirty="0">
                <a:solidFill>
                  <a:srgbClr val="002060"/>
                </a:solidFill>
              </a:rPr>
              <a:t>Chúa Chiên nhân từ, Người dẫn con tới đồng nội. Này suối nước mát bóng, con tới uống thảnh thơi. Chúa ơi sướng vui trong tay Chúa, Người dẫn con đi. Đi giữa suối mát, cỏ xanh con thiếu gì.</a:t>
            </a:r>
            <a:endParaRPr lang="en-US" sz="6000" b="1" u="sng" dirty="0">
              <a:solidFill>
                <a:srgbClr val="002060"/>
              </a:solidFill>
              <a:effectLst>
                <a:outerShdw blurRad="38100" dist="38100" dir="2700000" algn="tl">
                  <a:srgbClr val="000000">
                    <a:alpha val="43137"/>
                  </a:srgbClr>
                </a:outerShdw>
              </a:effectLst>
              <a:ea typeface="Tahoma" pitchFamily="34" charset="0"/>
              <a:cs typeface="Times New Roman" pitchFamily="18" charset="0"/>
            </a:endParaRPr>
          </a:p>
        </p:txBody>
      </p:sp>
    </p:spTree>
    <p:extLst>
      <p:ext uri="{BB962C8B-B14F-4D97-AF65-F5344CB8AC3E}">
        <p14:creationId xmlns:p14="http://schemas.microsoft.com/office/powerpoint/2010/main" val="3093494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5600" b="1" u="sng" dirty="0" err="1">
                <a:solidFill>
                  <a:srgbClr val="FF0000"/>
                </a:solidFill>
                <a:ea typeface="Tahoma" pitchFamily="34" charset="0"/>
                <a:cs typeface="Times New Roman" pitchFamily="18" charset="0"/>
              </a:rPr>
              <a:t>Đk</a:t>
            </a:r>
            <a:r>
              <a:rPr lang="en-US" sz="5600" b="1" u="sng" dirty="0">
                <a:solidFill>
                  <a:srgbClr val="FF0000"/>
                </a:solidFill>
                <a:ea typeface="Tahoma" pitchFamily="34" charset="0"/>
                <a:cs typeface="Times New Roman" pitchFamily="18" charset="0"/>
              </a:rPr>
              <a:t>:</a:t>
            </a:r>
            <a:r>
              <a:rPr lang="en-US" sz="5600" b="1" dirty="0">
                <a:solidFill>
                  <a:srgbClr val="003399"/>
                </a:solidFill>
                <a:ea typeface="Tahoma" pitchFamily="34" charset="0"/>
                <a:cs typeface="Times New Roman" pitchFamily="18" charset="0"/>
              </a:rPr>
              <a:t> </a:t>
            </a:r>
            <a:r>
              <a:rPr lang="vi-VN" sz="4000" b="1" dirty="0">
                <a:solidFill>
                  <a:srgbClr val="002060"/>
                </a:solidFill>
              </a:rPr>
              <a:t>Chúa là Mục Tử, Người dẫn lối chỉ đường cho con đi. Đi trong tay Chúa nào con thiếu chi con sợ chi? Cỏ tươi rợn đồng xanh con no thỏa không bao giờ thiếu nữa. Suối nước trường sinh nghỉ uống no đầy</a:t>
            </a:r>
            <a:r>
              <a:rPr lang="en-US" sz="4000" b="1" dirty="0">
                <a:solidFill>
                  <a:srgbClr val="002060"/>
                </a:solidFill>
              </a:rPr>
              <a:t>.</a:t>
            </a:r>
            <a:endParaRPr lang="en-US" sz="5600" b="1" u="sng" dirty="0">
              <a:solidFill>
                <a:srgbClr val="002060"/>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28377465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637</TotalTime>
  <Words>1745</Words>
  <Application>Microsoft Office PowerPoint</Application>
  <PresentationFormat>On-screen Show (16:9)</PresentationFormat>
  <Paragraphs>109</Paragraphs>
  <Slides>70</Slides>
  <Notes>0</Notes>
  <HiddenSlides>0</HiddenSlides>
  <MMClips>0</MMClips>
  <ScaleCrop>false</ScaleCrop>
  <HeadingPairs>
    <vt:vector size="4" baseType="variant">
      <vt:variant>
        <vt:lpstr>Theme</vt:lpstr>
      </vt:variant>
      <vt:variant>
        <vt:i4>15</vt:i4>
      </vt:variant>
      <vt:variant>
        <vt:lpstr>Slide Titles</vt:lpstr>
      </vt:variant>
      <vt:variant>
        <vt:i4>70</vt:i4>
      </vt:variant>
    </vt:vector>
  </HeadingPairs>
  <TitlesOfParts>
    <vt:vector size="85" baseType="lpstr">
      <vt:lpstr>Office Theme</vt:lpstr>
      <vt:lpstr>10_Office Theme</vt:lpstr>
      <vt:lpstr>36_Default Design</vt:lpstr>
      <vt:lpstr>37_Default Design</vt:lpstr>
      <vt:lpstr>6_Office Theme</vt:lpstr>
      <vt:lpstr>8_Office Theme</vt:lpstr>
      <vt:lpstr>11_Office Theme</vt:lpstr>
      <vt:lpstr>21_Office Theme</vt:lpstr>
      <vt:lpstr>5_Office Theme</vt:lpstr>
      <vt:lpstr>9_Office Theme</vt:lpstr>
      <vt:lpstr>12_Office Theme</vt:lpstr>
      <vt:lpstr>22_Office Theme</vt:lpstr>
      <vt:lpstr>7_Office Theme</vt:lpstr>
      <vt:lpstr>23_Office Theme</vt:lpstr>
      <vt:lpstr>1_Office Theme</vt:lpstr>
      <vt:lpstr>PowerPoint Presentation</vt:lpstr>
      <vt:lpstr>Tập Hát Cộng Đoàn</vt:lpstr>
      <vt:lpstr>Đk: Tảng đá thợ xây nhà loại ra, lại trở nên tảng đá góc tường.</vt:lpstr>
      <vt:lpstr>Chúa nói: Tôi là mục tử tốt lành, Tôi biết các chiên Tôi và các chiên Tôi biết Tôi.</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 </vt:lpstr>
      <vt:lpstr>THÁNH VỊNH 117 CHÚA NHẬT IV PHỤC SINH NĂM B LM KIM LONG 03 Câu</vt:lpstr>
      <vt:lpstr>Đk: Tảng đá thợ xây nhà loại ra, lại trở nên tảng đá góc tường.</vt:lpstr>
      <vt:lpstr>Tk1: Cảm tạ Chúa vì Ngài nhân từ. Ngàn đời Chúa vẫn trọn tình thương. Để náu nương ở Đức Chúa Trời. Ngàn lần hơn tin cậy phàm nhân. Ai trông tìm đến cậy thế quan quyền, nào bằng kiếm Chúa Trời ẩn thân.</vt:lpstr>
      <vt:lpstr>Đk: Tảng đá thợ xây nhà loại ra, lại trở nên tảng đá góc tường.</vt:lpstr>
      <vt:lpstr>Tk2: Đó viên đá thợ nề đã loại, lại thành đá góc tường rồi đây. Đó chính công trình Chúa đã làm, kỳ diệu trước mắt mọi phàm nhân. Vâng đây là chính ngày Chúa tạo thành, ngày này hãy hát hò mừng vui.</vt:lpstr>
      <vt:lpstr>Đk: Tảng đá thợ xây nhà loại ra, lại trở nên tảng đá góc tường.</vt:lpstr>
      <vt:lpstr>Tk3: Kính thân Chúa con luôn kính thờ, mừng Ngài với những lời tạ ơn. Đức Chúa luôn là Chúa con thờ, mừng Ngài tiếng chúc tụng ngợi khen. Mau cảm tạ Chúa vì Chúa nhân từ, ngàn đời Chúa vẫn trọn tình thương.</vt:lpstr>
      <vt:lpstr>Đk: Tảng đá thợ xây nhà loại ra, lại trở nên tảng đá góc tường.</vt:lpstr>
      <vt:lpstr> </vt:lpstr>
      <vt:lpstr>Chúa nói: Tôi là mục tử tốt lành, Tôi biết các chiên Tôi và các chiên Tôi biết Tôi.</vt:lpstr>
      <vt:lpstr>PowerPoint Presentation</vt:lpstr>
      <vt:lpstr> </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LỜI NGUYỆN TÍN HỮU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Admin</cp:lastModifiedBy>
  <cp:revision>126</cp:revision>
  <dcterms:created xsi:type="dcterms:W3CDTF">2021-05-09T08:36:44Z</dcterms:created>
  <dcterms:modified xsi:type="dcterms:W3CDTF">2024-04-18T00:34:25Z</dcterms:modified>
</cp:coreProperties>
</file>