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6.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7.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8.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9.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10.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11.xml" ContentType="application/vnd.openxmlformats-officedocument.theme+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12.xml" ContentType="application/vnd.openxmlformats-officedocument.theme+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13.xml" ContentType="application/vnd.openxmlformats-officedocument.theme+xml"/>
  <Override PartName="/ppt/theme/theme1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84" r:id="rId3"/>
    <p:sldMasterId id="2147483692" r:id="rId4"/>
    <p:sldMasterId id="2147483704" r:id="rId5"/>
    <p:sldMasterId id="2147483928" r:id="rId6"/>
    <p:sldMasterId id="2147484024" r:id="rId7"/>
    <p:sldMasterId id="2147484360" r:id="rId8"/>
    <p:sldMasterId id="2147484420" r:id="rId9"/>
    <p:sldMasterId id="2147484432" r:id="rId10"/>
    <p:sldMasterId id="2147484528" r:id="rId11"/>
    <p:sldMasterId id="2147484540" r:id="rId12"/>
    <p:sldMasterId id="2147484552" r:id="rId13"/>
  </p:sldMasterIdLst>
  <p:notesMasterIdLst>
    <p:notesMasterId r:id="rId89"/>
  </p:notesMasterIdLst>
  <p:sldIdLst>
    <p:sldId id="507" r:id="rId14"/>
    <p:sldId id="376" r:id="rId15"/>
    <p:sldId id="907" r:id="rId16"/>
    <p:sldId id="909" r:id="rId17"/>
    <p:sldId id="910" r:id="rId18"/>
    <p:sldId id="553" r:id="rId19"/>
    <p:sldId id="443" r:id="rId20"/>
    <p:sldId id="676" r:id="rId21"/>
    <p:sldId id="921" r:id="rId22"/>
    <p:sldId id="922" r:id="rId23"/>
    <p:sldId id="911" r:id="rId24"/>
    <p:sldId id="392" r:id="rId25"/>
    <p:sldId id="393" r:id="rId26"/>
    <p:sldId id="394" r:id="rId27"/>
    <p:sldId id="395" r:id="rId28"/>
    <p:sldId id="396" r:id="rId29"/>
    <p:sldId id="397" r:id="rId30"/>
    <p:sldId id="398" r:id="rId31"/>
    <p:sldId id="399" r:id="rId32"/>
    <p:sldId id="839" r:id="rId33"/>
    <p:sldId id="649" r:id="rId34"/>
    <p:sldId id="895" r:id="rId35"/>
    <p:sldId id="923" r:id="rId36"/>
    <p:sldId id="897" r:id="rId37"/>
    <p:sldId id="924" r:id="rId38"/>
    <p:sldId id="899" r:id="rId39"/>
    <p:sldId id="925" r:id="rId40"/>
    <p:sldId id="901" r:id="rId41"/>
    <p:sldId id="926" r:id="rId42"/>
    <p:sldId id="861" r:id="rId43"/>
    <p:sldId id="937" r:id="rId44"/>
    <p:sldId id="853" r:id="rId45"/>
    <p:sldId id="549" r:id="rId46"/>
    <p:sldId id="400" r:id="rId47"/>
    <p:sldId id="401" r:id="rId48"/>
    <p:sldId id="402" r:id="rId49"/>
    <p:sldId id="403" r:id="rId50"/>
    <p:sldId id="404" r:id="rId51"/>
    <p:sldId id="405" r:id="rId52"/>
    <p:sldId id="406" r:id="rId53"/>
    <p:sldId id="407" r:id="rId54"/>
    <p:sldId id="408" r:id="rId55"/>
    <p:sldId id="409" r:id="rId56"/>
    <p:sldId id="410" r:id="rId57"/>
    <p:sldId id="411" r:id="rId58"/>
    <p:sldId id="412" r:id="rId59"/>
    <p:sldId id="550" r:id="rId60"/>
    <p:sldId id="558" r:id="rId61"/>
    <p:sldId id="561" r:id="rId62"/>
    <p:sldId id="927" r:id="rId63"/>
    <p:sldId id="830" r:id="rId64"/>
    <p:sldId id="928" r:id="rId65"/>
    <p:sldId id="929" r:id="rId66"/>
    <p:sldId id="930" r:id="rId67"/>
    <p:sldId id="931" r:id="rId68"/>
    <p:sldId id="932" r:id="rId69"/>
    <p:sldId id="276" r:id="rId70"/>
    <p:sldId id="810" r:id="rId71"/>
    <p:sldId id="913" r:id="rId72"/>
    <p:sldId id="277" r:id="rId73"/>
    <p:sldId id="278" r:id="rId74"/>
    <p:sldId id="279" r:id="rId75"/>
    <p:sldId id="933" r:id="rId76"/>
    <p:sldId id="934" r:id="rId77"/>
    <p:sldId id="935" r:id="rId78"/>
    <p:sldId id="936" r:id="rId79"/>
    <p:sldId id="292" r:id="rId80"/>
    <p:sldId id="914" r:id="rId81"/>
    <p:sldId id="293" r:id="rId82"/>
    <p:sldId id="563" r:id="rId83"/>
    <p:sldId id="564" r:id="rId84"/>
    <p:sldId id="889" r:id="rId85"/>
    <p:sldId id="751" r:id="rId86"/>
    <p:sldId id="890" r:id="rId87"/>
    <p:sldId id="915" r:id="rId88"/>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0021"/>
    <a:srgbClr val="33CC33"/>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73" autoAdjust="0"/>
    <p:restoredTop sz="94693" autoAdjust="0"/>
  </p:normalViewPr>
  <p:slideViewPr>
    <p:cSldViewPr>
      <p:cViewPr>
        <p:scale>
          <a:sx n="125" d="100"/>
          <a:sy n="125" d="100"/>
        </p:scale>
        <p:origin x="-1618" y="-672"/>
      </p:cViewPr>
      <p:guideLst>
        <p:guide orient="horz" pos="1620"/>
        <p:guide pos="2880"/>
      </p:guideLst>
    </p:cSldViewPr>
  </p:slideViewPr>
  <p:outlineViewPr>
    <p:cViewPr>
      <p:scale>
        <a:sx n="33" d="100"/>
        <a:sy n="33" d="100"/>
      </p:scale>
      <p:origin x="0" y="19445"/>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5.xml"/><Relationship Id="rId26" Type="http://schemas.openxmlformats.org/officeDocument/2006/relationships/slide" Target="slides/slide13.xml"/><Relationship Id="rId39" Type="http://schemas.openxmlformats.org/officeDocument/2006/relationships/slide" Target="slides/slide26.xml"/><Relationship Id="rId21" Type="http://schemas.openxmlformats.org/officeDocument/2006/relationships/slide" Target="slides/slide8.xml"/><Relationship Id="rId34" Type="http://schemas.openxmlformats.org/officeDocument/2006/relationships/slide" Target="slides/slide21.xml"/><Relationship Id="rId42" Type="http://schemas.openxmlformats.org/officeDocument/2006/relationships/slide" Target="slides/slide29.xml"/><Relationship Id="rId47" Type="http://schemas.openxmlformats.org/officeDocument/2006/relationships/slide" Target="slides/slide34.xml"/><Relationship Id="rId50" Type="http://schemas.openxmlformats.org/officeDocument/2006/relationships/slide" Target="slides/slide37.xml"/><Relationship Id="rId55" Type="http://schemas.openxmlformats.org/officeDocument/2006/relationships/slide" Target="slides/slide42.xml"/><Relationship Id="rId63" Type="http://schemas.openxmlformats.org/officeDocument/2006/relationships/slide" Target="slides/slide50.xml"/><Relationship Id="rId68" Type="http://schemas.openxmlformats.org/officeDocument/2006/relationships/slide" Target="slides/slide55.xml"/><Relationship Id="rId76" Type="http://schemas.openxmlformats.org/officeDocument/2006/relationships/slide" Target="slides/slide63.xml"/><Relationship Id="rId84" Type="http://schemas.openxmlformats.org/officeDocument/2006/relationships/slide" Target="slides/slide71.xml"/><Relationship Id="rId89" Type="http://schemas.openxmlformats.org/officeDocument/2006/relationships/notesMaster" Target="notesMasters/notesMaster1.xml"/><Relationship Id="rId7" Type="http://schemas.openxmlformats.org/officeDocument/2006/relationships/slideMaster" Target="slideMasters/slideMaster7.xml"/><Relationship Id="rId71" Type="http://schemas.openxmlformats.org/officeDocument/2006/relationships/slide" Target="slides/slide58.xml"/><Relationship Id="rId92"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3.xml"/><Relationship Id="rId29" Type="http://schemas.openxmlformats.org/officeDocument/2006/relationships/slide" Target="slides/slide16.xml"/><Relationship Id="rId11" Type="http://schemas.openxmlformats.org/officeDocument/2006/relationships/slideMaster" Target="slideMasters/slideMaster11.xml"/><Relationship Id="rId24" Type="http://schemas.openxmlformats.org/officeDocument/2006/relationships/slide" Target="slides/slide11.xml"/><Relationship Id="rId32" Type="http://schemas.openxmlformats.org/officeDocument/2006/relationships/slide" Target="slides/slide19.xml"/><Relationship Id="rId37" Type="http://schemas.openxmlformats.org/officeDocument/2006/relationships/slide" Target="slides/slide24.xml"/><Relationship Id="rId40" Type="http://schemas.openxmlformats.org/officeDocument/2006/relationships/slide" Target="slides/slide27.xml"/><Relationship Id="rId45" Type="http://schemas.openxmlformats.org/officeDocument/2006/relationships/slide" Target="slides/slide32.xml"/><Relationship Id="rId53" Type="http://schemas.openxmlformats.org/officeDocument/2006/relationships/slide" Target="slides/slide40.xml"/><Relationship Id="rId58" Type="http://schemas.openxmlformats.org/officeDocument/2006/relationships/slide" Target="slides/slide45.xml"/><Relationship Id="rId66" Type="http://schemas.openxmlformats.org/officeDocument/2006/relationships/slide" Target="slides/slide53.xml"/><Relationship Id="rId74" Type="http://schemas.openxmlformats.org/officeDocument/2006/relationships/slide" Target="slides/slide61.xml"/><Relationship Id="rId79" Type="http://schemas.openxmlformats.org/officeDocument/2006/relationships/slide" Target="slides/slide66.xml"/><Relationship Id="rId87" Type="http://schemas.openxmlformats.org/officeDocument/2006/relationships/slide" Target="slides/slide74.xml"/><Relationship Id="rId5" Type="http://schemas.openxmlformats.org/officeDocument/2006/relationships/slideMaster" Target="slideMasters/slideMaster5.xml"/><Relationship Id="rId61" Type="http://schemas.openxmlformats.org/officeDocument/2006/relationships/slide" Target="slides/slide48.xml"/><Relationship Id="rId82" Type="http://schemas.openxmlformats.org/officeDocument/2006/relationships/slide" Target="slides/slide69.xml"/><Relationship Id="rId90" Type="http://schemas.openxmlformats.org/officeDocument/2006/relationships/presProps" Target="presProps.xml"/><Relationship Id="rId19" Type="http://schemas.openxmlformats.org/officeDocument/2006/relationships/slide" Target="slides/slide6.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slide" Target="slides/slide17.xml"/><Relationship Id="rId35" Type="http://schemas.openxmlformats.org/officeDocument/2006/relationships/slide" Target="slides/slide22.xml"/><Relationship Id="rId43" Type="http://schemas.openxmlformats.org/officeDocument/2006/relationships/slide" Target="slides/slide30.xml"/><Relationship Id="rId48" Type="http://schemas.openxmlformats.org/officeDocument/2006/relationships/slide" Target="slides/slide35.xml"/><Relationship Id="rId56" Type="http://schemas.openxmlformats.org/officeDocument/2006/relationships/slide" Target="slides/slide43.xml"/><Relationship Id="rId64" Type="http://schemas.openxmlformats.org/officeDocument/2006/relationships/slide" Target="slides/slide51.xml"/><Relationship Id="rId69" Type="http://schemas.openxmlformats.org/officeDocument/2006/relationships/slide" Target="slides/slide56.xml"/><Relationship Id="rId77" Type="http://schemas.openxmlformats.org/officeDocument/2006/relationships/slide" Target="slides/slide64.xml"/><Relationship Id="rId8" Type="http://schemas.openxmlformats.org/officeDocument/2006/relationships/slideMaster" Target="slideMasters/slideMaster8.xml"/><Relationship Id="rId51" Type="http://schemas.openxmlformats.org/officeDocument/2006/relationships/slide" Target="slides/slide38.xml"/><Relationship Id="rId72" Type="http://schemas.openxmlformats.org/officeDocument/2006/relationships/slide" Target="slides/slide59.xml"/><Relationship Id="rId80" Type="http://schemas.openxmlformats.org/officeDocument/2006/relationships/slide" Target="slides/slide67.xml"/><Relationship Id="rId85" Type="http://schemas.openxmlformats.org/officeDocument/2006/relationships/slide" Target="slides/slide72.xml"/><Relationship Id="rId93"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slide" Target="slides/slide20.xml"/><Relationship Id="rId38" Type="http://schemas.openxmlformats.org/officeDocument/2006/relationships/slide" Target="slides/slide25.xml"/><Relationship Id="rId46" Type="http://schemas.openxmlformats.org/officeDocument/2006/relationships/slide" Target="slides/slide33.xml"/><Relationship Id="rId59" Type="http://schemas.openxmlformats.org/officeDocument/2006/relationships/slide" Target="slides/slide46.xml"/><Relationship Id="rId67" Type="http://schemas.openxmlformats.org/officeDocument/2006/relationships/slide" Target="slides/slide54.xml"/><Relationship Id="rId20" Type="http://schemas.openxmlformats.org/officeDocument/2006/relationships/slide" Target="slides/slide7.xml"/><Relationship Id="rId41" Type="http://schemas.openxmlformats.org/officeDocument/2006/relationships/slide" Target="slides/slide28.xml"/><Relationship Id="rId54" Type="http://schemas.openxmlformats.org/officeDocument/2006/relationships/slide" Target="slides/slide41.xml"/><Relationship Id="rId62" Type="http://schemas.openxmlformats.org/officeDocument/2006/relationships/slide" Target="slides/slide49.xml"/><Relationship Id="rId70" Type="http://schemas.openxmlformats.org/officeDocument/2006/relationships/slide" Target="slides/slide57.xml"/><Relationship Id="rId75" Type="http://schemas.openxmlformats.org/officeDocument/2006/relationships/slide" Target="slides/slide62.xml"/><Relationship Id="rId83" Type="http://schemas.openxmlformats.org/officeDocument/2006/relationships/slide" Target="slides/slide70.xml"/><Relationship Id="rId88" Type="http://schemas.openxmlformats.org/officeDocument/2006/relationships/slide" Target="slides/slide75.xml"/><Relationship Id="rId9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slide" Target="slides/slide23.xml"/><Relationship Id="rId49" Type="http://schemas.openxmlformats.org/officeDocument/2006/relationships/slide" Target="slides/slide36.xml"/><Relationship Id="rId57" Type="http://schemas.openxmlformats.org/officeDocument/2006/relationships/slide" Target="slides/slide44.xml"/><Relationship Id="rId10" Type="http://schemas.openxmlformats.org/officeDocument/2006/relationships/slideMaster" Target="slideMasters/slideMaster10.xml"/><Relationship Id="rId31" Type="http://schemas.openxmlformats.org/officeDocument/2006/relationships/slide" Target="slides/slide18.xml"/><Relationship Id="rId44" Type="http://schemas.openxmlformats.org/officeDocument/2006/relationships/slide" Target="slides/slide31.xml"/><Relationship Id="rId52" Type="http://schemas.openxmlformats.org/officeDocument/2006/relationships/slide" Target="slides/slide39.xml"/><Relationship Id="rId60" Type="http://schemas.openxmlformats.org/officeDocument/2006/relationships/slide" Target="slides/slide47.xml"/><Relationship Id="rId65" Type="http://schemas.openxmlformats.org/officeDocument/2006/relationships/slide" Target="slides/slide52.xml"/><Relationship Id="rId73" Type="http://schemas.openxmlformats.org/officeDocument/2006/relationships/slide" Target="slides/slide60.xml"/><Relationship Id="rId78" Type="http://schemas.openxmlformats.org/officeDocument/2006/relationships/slide" Target="slides/slide65.xml"/><Relationship Id="rId81" Type="http://schemas.openxmlformats.org/officeDocument/2006/relationships/slide" Target="slides/slide68.xml"/><Relationship Id="rId86" Type="http://schemas.openxmlformats.org/officeDocument/2006/relationships/slide" Target="slides/slide73.xml"/><Relationship Id="rId4" Type="http://schemas.openxmlformats.org/officeDocument/2006/relationships/slideMaster" Target="slideMasters/slideMaster4.xml"/><Relationship Id="rId9" Type="http://schemas.openxmlformats.org/officeDocument/2006/relationships/slideMaster" Target="slideMasters/slideMaster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3C0324E-2BF0-4F5E-8572-1634D72B40AD}" type="datetimeFigureOut">
              <a:rPr lang="en-US" smtClean="0"/>
              <a:t>1/25/2024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EFEB0A7-AB1D-4D04-B523-39A6F4B83193}" type="slidenum">
              <a:rPr lang="en-US" smtClean="0"/>
              <a:t>‹#›</a:t>
            </a:fld>
            <a:endParaRPr lang="en-US"/>
          </a:p>
        </p:txBody>
      </p:sp>
    </p:spTree>
    <p:extLst>
      <p:ext uri="{BB962C8B-B14F-4D97-AF65-F5344CB8AC3E}">
        <p14:creationId xmlns:p14="http://schemas.microsoft.com/office/powerpoint/2010/main" val="5503658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t>1/25/2024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08122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1/25/2024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1618054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1/25/2024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42569903"/>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9032471"/>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54524663"/>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72310697"/>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1344849"/>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7"/>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1910614"/>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1/25/2024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91736386"/>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99C4AFC-49E7-4410-AD5D-CE20BB0DBB8C}" type="datetimeFigureOut">
              <a:rPr lang="en-US" smtClean="0">
                <a:solidFill>
                  <a:prstClr val="black">
                    <a:tint val="75000"/>
                  </a:prstClr>
                </a:solidFill>
              </a:rPr>
              <a:pPr/>
              <a:t>1/25/2024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26332530"/>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99C4AFC-49E7-4410-AD5D-CE20BB0DBB8C}" type="datetimeFigureOut">
              <a:rPr lang="en-US" smtClean="0">
                <a:solidFill>
                  <a:prstClr val="black">
                    <a:tint val="75000"/>
                  </a:prstClr>
                </a:solidFill>
              </a:rPr>
              <a:pPr/>
              <a:t>1/25/2024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7565412"/>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9C4AFC-49E7-4410-AD5D-CE20BB0DBB8C}" type="datetimeFigureOut">
              <a:rPr lang="en-US" smtClean="0">
                <a:solidFill>
                  <a:prstClr val="black">
                    <a:tint val="75000"/>
                  </a:prstClr>
                </a:solidFill>
              </a:rPr>
              <a:pPr/>
              <a:t>1/25/2024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847775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1/25/2024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4647720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8"/>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1/25/2024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0153879"/>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1/25/2024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67587090"/>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5674189"/>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78864922"/>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40025589"/>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45780030"/>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28757495"/>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670667"/>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1/25/2024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34966037"/>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1/25/2024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04242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5526643"/>
      </p:ext>
    </p:extLst>
  </p:cSld>
  <p:clrMapOvr>
    <a:masterClrMapping/>
  </p:clrMapOvr>
  <p:transition spd="slow" advClick="0"/>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1/25/2024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87803508"/>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95060596"/>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36548926"/>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79823912"/>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74032064"/>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40025589"/>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45780030"/>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28757495"/>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670667"/>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1/25/2024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349660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1319383"/>
      </p:ext>
    </p:extLst>
  </p:cSld>
  <p:clrMapOvr>
    <a:masterClrMapping/>
  </p:clrMapOvr>
  <p:transition spd="slow" advClick="0"/>
</p:sldLayout>
</file>

<file path=ppt/slideLayouts/slideLayout1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1/25/2024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0424278"/>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1/25/2024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87803508"/>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95060596"/>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36548926"/>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79823912"/>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740320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9365108"/>
      </p:ext>
    </p:extLst>
  </p:cSld>
  <p:clrMapOvr>
    <a:masterClrMapping/>
  </p:clrMapOvr>
  <p:transition spd="slow" advClick="0"/>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0193730"/>
      </p:ext>
    </p:extLst>
  </p:cSld>
  <p:clrMapOvr>
    <a:masterClrMapping/>
  </p:clrMapOvr>
  <p:transition spd="slow" advClick="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1/25/2024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0216233"/>
      </p:ext>
    </p:extLst>
  </p:cSld>
  <p:clrMapOvr>
    <a:masterClrMapping/>
  </p:clrMapOvr>
  <p:transition spd="slow" advClick="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1/25/2024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806212"/>
      </p:ext>
    </p:extLst>
  </p:cSld>
  <p:clrMapOvr>
    <a:masterClrMapping/>
  </p:clrMapOvr>
  <p:transition spd="slow" advClick="0"/>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1/25/2024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3819458"/>
      </p:ext>
    </p:extLst>
  </p:cSld>
  <p:clrMapOvr>
    <a:masterClrMapping/>
  </p:clrMapOvr>
  <p:transition spd="slow" advClick="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7205029"/>
      </p:ext>
    </p:extLst>
  </p:cSld>
  <p:clrMapOvr>
    <a:masterClrMapping/>
  </p:clrMapOvr>
  <p:transition spd="slow" advClick="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1/25/2024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628363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08986"/>
      </p:ext>
    </p:extLst>
  </p:cSld>
  <p:clrMapOvr>
    <a:masterClrMapping/>
  </p:clrMapOvr>
  <p:transition spd="slow" advClick="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5039423"/>
      </p:ext>
    </p:extLst>
  </p:cSld>
  <p:clrMapOvr>
    <a:masterClrMapping/>
  </p:clrMapOvr>
  <p:transition spd="slow" advClick="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7237270"/>
      </p:ext>
    </p:extLst>
  </p:cSld>
  <p:clrMapOvr>
    <a:masterClrMapping/>
  </p:clrMapOvr>
  <p:transition spd="slow" advClick="0"/>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241344305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246565057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1334417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58032719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415446244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18576382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5137380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t>1/25/2024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306415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74044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62972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48684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903099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1/25/2024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952666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1/25/2024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61020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1/25/2024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78573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188267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968302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34658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t>1/25/2024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85837859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559132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334270199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192764624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310228852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42964688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84838796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248879676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271960692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64729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49533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t>1/25/2024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2643585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499828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206813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1/25/2024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894151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1/25/2024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923801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1/25/2024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890583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687203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285311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102706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788672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16865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t>1/25/2024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02657638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392700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291007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311706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1/25/2024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3547454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1/25/2024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976479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1/25/2024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453855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1844783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014511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01860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05771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t>1/25/2024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2349463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131648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6492956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62401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148702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1/25/2024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549163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1/25/2024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0925292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1/25/2024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900387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116831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5187957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67996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1/25/2024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96442600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556027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850209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6425087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1405250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2558036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1/25/2024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8922553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1/25/2024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262889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1/25/2024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209138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712884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5466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1/25/2024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27354484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01496391"/>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7477728"/>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80056653"/>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53276323"/>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7"/>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2277877"/>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1/25/2024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37821836"/>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99C4AFC-49E7-4410-AD5D-CE20BB0DBB8C}" type="datetimeFigureOut">
              <a:rPr lang="en-US" smtClean="0">
                <a:solidFill>
                  <a:prstClr val="black">
                    <a:tint val="75000"/>
                  </a:prstClr>
                </a:solidFill>
              </a:rPr>
              <a:pPr/>
              <a:t>1/25/2024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35186401"/>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99C4AFC-49E7-4410-AD5D-CE20BB0DBB8C}" type="datetimeFigureOut">
              <a:rPr lang="en-US" smtClean="0">
                <a:solidFill>
                  <a:prstClr val="black">
                    <a:tint val="75000"/>
                  </a:prstClr>
                </a:solidFill>
              </a:rPr>
              <a:pPr/>
              <a:t>1/25/2024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22556396"/>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9C4AFC-49E7-4410-AD5D-CE20BB0DBB8C}" type="datetimeFigureOut">
              <a:rPr lang="en-US" smtClean="0">
                <a:solidFill>
                  <a:prstClr val="black">
                    <a:tint val="75000"/>
                  </a:prstClr>
                </a:solidFill>
              </a:rPr>
              <a:pPr/>
              <a:t>1/25/2024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392169"/>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8"/>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1/25/2024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795072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image" Target="../media/image4.jpg"/><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theme" Target="../theme/theme10.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0.xml"/><Relationship Id="rId13" Type="http://schemas.openxmlformats.org/officeDocument/2006/relationships/image" Target="../media/image4.jpg"/><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theme" Target="../theme/theme11.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1.xml"/><Relationship Id="rId13" Type="http://schemas.openxmlformats.org/officeDocument/2006/relationships/image" Target="../media/image1.jpg"/><Relationship Id="rId3" Type="http://schemas.openxmlformats.org/officeDocument/2006/relationships/slideLayout" Target="../slideLayouts/slideLayout116.xml"/><Relationship Id="rId7" Type="http://schemas.openxmlformats.org/officeDocument/2006/relationships/slideLayout" Target="../slideLayouts/slideLayout120.xml"/><Relationship Id="rId12" Type="http://schemas.openxmlformats.org/officeDocument/2006/relationships/theme" Target="../theme/theme12.xml"/><Relationship Id="rId2" Type="http://schemas.openxmlformats.org/officeDocument/2006/relationships/slideLayout" Target="../slideLayouts/slideLayout115.xml"/><Relationship Id="rId1" Type="http://schemas.openxmlformats.org/officeDocument/2006/relationships/slideLayout" Target="../slideLayouts/slideLayout114.xml"/><Relationship Id="rId6" Type="http://schemas.openxmlformats.org/officeDocument/2006/relationships/slideLayout" Target="../slideLayouts/slideLayout119.xml"/><Relationship Id="rId11" Type="http://schemas.openxmlformats.org/officeDocument/2006/relationships/slideLayout" Target="../slideLayouts/slideLayout124.xml"/><Relationship Id="rId5" Type="http://schemas.openxmlformats.org/officeDocument/2006/relationships/slideLayout" Target="../slideLayouts/slideLayout118.xml"/><Relationship Id="rId10" Type="http://schemas.openxmlformats.org/officeDocument/2006/relationships/slideLayout" Target="../slideLayouts/slideLayout123.xml"/><Relationship Id="rId4" Type="http://schemas.openxmlformats.org/officeDocument/2006/relationships/slideLayout" Target="../slideLayouts/slideLayout117.xml"/><Relationship Id="rId9" Type="http://schemas.openxmlformats.org/officeDocument/2006/relationships/slideLayout" Target="../slideLayouts/slideLayout12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32.xml"/><Relationship Id="rId13" Type="http://schemas.openxmlformats.org/officeDocument/2006/relationships/image" Target="../media/image1.jpg"/><Relationship Id="rId3" Type="http://schemas.openxmlformats.org/officeDocument/2006/relationships/slideLayout" Target="../slideLayouts/slideLayout127.xml"/><Relationship Id="rId7" Type="http://schemas.openxmlformats.org/officeDocument/2006/relationships/slideLayout" Target="../slideLayouts/slideLayout131.xml"/><Relationship Id="rId12" Type="http://schemas.openxmlformats.org/officeDocument/2006/relationships/theme" Target="../theme/theme13.xml"/><Relationship Id="rId2" Type="http://schemas.openxmlformats.org/officeDocument/2006/relationships/slideLayout" Target="../slideLayouts/slideLayout126.xml"/><Relationship Id="rId1" Type="http://schemas.openxmlformats.org/officeDocument/2006/relationships/slideLayout" Target="../slideLayouts/slideLayout125.xml"/><Relationship Id="rId6" Type="http://schemas.openxmlformats.org/officeDocument/2006/relationships/slideLayout" Target="../slideLayouts/slideLayout130.xml"/><Relationship Id="rId11" Type="http://schemas.openxmlformats.org/officeDocument/2006/relationships/slideLayout" Target="../slideLayouts/slideLayout135.xml"/><Relationship Id="rId5" Type="http://schemas.openxmlformats.org/officeDocument/2006/relationships/slideLayout" Target="../slideLayouts/slideLayout129.xml"/><Relationship Id="rId10" Type="http://schemas.openxmlformats.org/officeDocument/2006/relationships/slideLayout" Target="../slideLayouts/slideLayout134.xml"/><Relationship Id="rId4" Type="http://schemas.openxmlformats.org/officeDocument/2006/relationships/slideLayout" Target="../slideLayouts/slideLayout128.xml"/><Relationship Id="rId9" Type="http://schemas.openxmlformats.org/officeDocument/2006/relationships/slideLayout" Target="../slideLayouts/slideLayout13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9" Type="http://schemas.openxmlformats.org/officeDocument/2006/relationships/image" Target="../media/image2.jp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image" Target="../media/image3.jpg"/><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4.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43.xml"/><Relationship Id="rId7" Type="http://schemas.openxmlformats.org/officeDocument/2006/relationships/slideLayout" Target="../slideLayouts/slideLayout47.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5" Type="http://schemas.openxmlformats.org/officeDocument/2006/relationships/slideLayout" Target="../slideLayouts/slideLayout45.xml"/><Relationship Id="rId4" Type="http://schemas.openxmlformats.org/officeDocument/2006/relationships/slideLayout" Target="../slideLayouts/slideLayout44.xml"/><Relationship Id="rId9" Type="http://schemas.openxmlformats.org/officeDocument/2006/relationships/image" Target="../media/image3.jp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image" Target="../media/image1.jp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6.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image" Target="../media/image1.jpg"/><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7.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image" Target="../media/image1.jpg"/><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8.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image" Target="../media/image1.jpg"/><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9.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t>1/25/2024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t>‹#›</a:t>
            </a:fld>
            <a:endParaRPr lang="en-US"/>
          </a:p>
        </p:txBody>
      </p:sp>
    </p:spTree>
    <p:extLst>
      <p:ext uri="{BB962C8B-B14F-4D97-AF65-F5344CB8AC3E}">
        <p14:creationId xmlns:p14="http://schemas.microsoft.com/office/powerpoint/2010/main" val="20223431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6000" r="-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C99C4AFC-49E7-4410-AD5D-CE20BB0DBB8C}"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23006913"/>
      </p:ext>
    </p:extLst>
  </p:cSld>
  <p:clrMap bg1="lt1" tx1="dk1" bg2="lt2" tx2="dk2" accent1="accent1" accent2="accent2" accent3="accent3" accent4="accent4" accent5="accent5" accent6="accent6" hlink="hlink" folHlink="folHlink"/>
  <p:sldLayoutIdLst>
    <p:sldLayoutId id="2147484433" r:id="rId1"/>
    <p:sldLayoutId id="2147484434" r:id="rId2"/>
    <p:sldLayoutId id="2147484435" r:id="rId3"/>
    <p:sldLayoutId id="2147484436" r:id="rId4"/>
    <p:sldLayoutId id="2147484437" r:id="rId5"/>
    <p:sldLayoutId id="2147484438" r:id="rId6"/>
    <p:sldLayoutId id="2147484439" r:id="rId7"/>
    <p:sldLayoutId id="2147484440" r:id="rId8"/>
    <p:sldLayoutId id="2147484441" r:id="rId9"/>
    <p:sldLayoutId id="2147484442" r:id="rId10"/>
    <p:sldLayoutId id="21474844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6000" r="-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C99C4AFC-49E7-4410-AD5D-CE20BB0DBB8C}"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68341999"/>
      </p:ext>
    </p:extLst>
  </p:cSld>
  <p:clrMap bg1="lt1" tx1="dk1" bg2="lt2" tx2="dk2" accent1="accent1" accent2="accent2" accent3="accent3" accent4="accent4" accent5="accent5" accent6="accent6" hlink="hlink" folHlink="folHlink"/>
  <p:sldLayoutIdLst>
    <p:sldLayoutId id="2147484529" r:id="rId1"/>
    <p:sldLayoutId id="2147484530" r:id="rId2"/>
    <p:sldLayoutId id="2147484531" r:id="rId3"/>
    <p:sldLayoutId id="2147484532" r:id="rId4"/>
    <p:sldLayoutId id="2147484533" r:id="rId5"/>
    <p:sldLayoutId id="2147484534" r:id="rId6"/>
    <p:sldLayoutId id="2147484535" r:id="rId7"/>
    <p:sldLayoutId id="2147484536" r:id="rId8"/>
    <p:sldLayoutId id="2147484537" r:id="rId9"/>
    <p:sldLayoutId id="2147484538" r:id="rId10"/>
    <p:sldLayoutId id="21474845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9357478"/>
      </p:ext>
    </p:extLst>
  </p:cSld>
  <p:clrMap bg1="lt1" tx1="dk1" bg2="lt2" tx2="dk2" accent1="accent1" accent2="accent2" accent3="accent3" accent4="accent4" accent5="accent5" accent6="accent6" hlink="hlink" folHlink="folHlink"/>
  <p:sldLayoutIdLst>
    <p:sldLayoutId id="2147484541" r:id="rId1"/>
    <p:sldLayoutId id="2147484542" r:id="rId2"/>
    <p:sldLayoutId id="2147484543" r:id="rId3"/>
    <p:sldLayoutId id="2147484544" r:id="rId4"/>
    <p:sldLayoutId id="2147484545" r:id="rId5"/>
    <p:sldLayoutId id="2147484546" r:id="rId6"/>
    <p:sldLayoutId id="2147484547" r:id="rId7"/>
    <p:sldLayoutId id="2147484548" r:id="rId8"/>
    <p:sldLayoutId id="2147484549" r:id="rId9"/>
    <p:sldLayoutId id="2147484550" r:id="rId10"/>
    <p:sldLayoutId id="214748455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9357478"/>
      </p:ext>
    </p:extLst>
  </p:cSld>
  <p:clrMap bg1="lt1" tx1="dk1" bg2="lt2" tx2="dk2" accent1="accent1" accent2="accent2" accent3="accent3" accent4="accent4" accent5="accent5" accent6="accent6" hlink="hlink" folHlink="folHlink"/>
  <p:sldLayoutIdLst>
    <p:sldLayoutId id="2147484553" r:id="rId1"/>
    <p:sldLayoutId id="2147484554" r:id="rId2"/>
    <p:sldLayoutId id="2147484555" r:id="rId3"/>
    <p:sldLayoutId id="2147484556" r:id="rId4"/>
    <p:sldLayoutId id="2147484557" r:id="rId5"/>
    <p:sldLayoutId id="2147484558" r:id="rId6"/>
    <p:sldLayoutId id="2147484559" r:id="rId7"/>
    <p:sldLayoutId id="2147484560" r:id="rId8"/>
    <p:sldLayoutId id="2147484561" r:id="rId9"/>
    <p:sldLayoutId id="2147484562" r:id="rId10"/>
    <p:sldLayoutId id="214748456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35489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advClick="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249205771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9015726"/>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1683493516"/>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7940846"/>
      </p:ext>
    </p:extLst>
  </p:cSld>
  <p:clrMap bg1="lt1" tx1="dk1" bg2="lt2" tx2="dk2" accent1="accent1" accent2="accent2" accent3="accent3" accent4="accent4" accent5="accent5" accent6="accent6" hlink="hlink" folHlink="folHlink"/>
  <p:sldLayoutIdLst>
    <p:sldLayoutId id="2147483929" r:id="rId1"/>
    <p:sldLayoutId id="2147483930" r:id="rId2"/>
    <p:sldLayoutId id="2147483931" r:id="rId3"/>
    <p:sldLayoutId id="2147483932" r:id="rId4"/>
    <p:sldLayoutId id="2147483933" r:id="rId5"/>
    <p:sldLayoutId id="2147483934" r:id="rId6"/>
    <p:sldLayoutId id="2147483935" r:id="rId7"/>
    <p:sldLayoutId id="2147483936" r:id="rId8"/>
    <p:sldLayoutId id="2147483937" r:id="rId9"/>
    <p:sldLayoutId id="2147483938" r:id="rId10"/>
    <p:sldLayoutId id="21474839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1043320"/>
      </p:ext>
    </p:extLst>
  </p:cSld>
  <p:clrMap bg1="lt1" tx1="dk1" bg2="lt2" tx2="dk2" accent1="accent1" accent2="accent2" accent3="accent3" accent4="accent4" accent5="accent5" accent6="accent6" hlink="hlink" folHlink="folHlink"/>
  <p:sldLayoutIdLst>
    <p:sldLayoutId id="2147484025" r:id="rId1"/>
    <p:sldLayoutId id="2147484026" r:id="rId2"/>
    <p:sldLayoutId id="2147484027" r:id="rId3"/>
    <p:sldLayoutId id="2147484028" r:id="rId4"/>
    <p:sldLayoutId id="2147484029" r:id="rId5"/>
    <p:sldLayoutId id="2147484030" r:id="rId6"/>
    <p:sldLayoutId id="2147484031" r:id="rId7"/>
    <p:sldLayoutId id="2147484032" r:id="rId8"/>
    <p:sldLayoutId id="2147484033" r:id="rId9"/>
    <p:sldLayoutId id="2147484034" r:id="rId10"/>
    <p:sldLayoutId id="214748403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35324173"/>
      </p:ext>
    </p:extLst>
  </p:cSld>
  <p:clrMap bg1="lt1" tx1="dk1" bg2="lt2" tx2="dk2" accent1="accent1" accent2="accent2" accent3="accent3" accent4="accent4" accent5="accent5" accent6="accent6" hlink="hlink" folHlink="folHlink"/>
  <p:sldLayoutIdLst>
    <p:sldLayoutId id="2147484361" r:id="rId1"/>
    <p:sldLayoutId id="2147484362" r:id="rId2"/>
    <p:sldLayoutId id="2147484363" r:id="rId3"/>
    <p:sldLayoutId id="2147484364" r:id="rId4"/>
    <p:sldLayoutId id="2147484365" r:id="rId5"/>
    <p:sldLayoutId id="2147484366" r:id="rId6"/>
    <p:sldLayoutId id="2147484367" r:id="rId7"/>
    <p:sldLayoutId id="2147484368" r:id="rId8"/>
    <p:sldLayoutId id="2147484369" r:id="rId9"/>
    <p:sldLayoutId id="2147484370" r:id="rId10"/>
    <p:sldLayoutId id="21474843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5224567"/>
      </p:ext>
    </p:extLst>
  </p:cSld>
  <p:clrMap bg1="lt1" tx1="dk1" bg2="lt2" tx2="dk2" accent1="accent1" accent2="accent2" accent3="accent3" accent4="accent4" accent5="accent5" accent6="accent6" hlink="hlink" folHlink="folHlink"/>
  <p:sldLayoutIdLst>
    <p:sldLayoutId id="2147484421" r:id="rId1"/>
    <p:sldLayoutId id="2147484422" r:id="rId2"/>
    <p:sldLayoutId id="2147484423" r:id="rId3"/>
    <p:sldLayoutId id="2147484424" r:id="rId4"/>
    <p:sldLayoutId id="2147484425" r:id="rId5"/>
    <p:sldLayoutId id="2147484426" r:id="rId6"/>
    <p:sldLayoutId id="2147484427" r:id="rId7"/>
    <p:sldLayoutId id="2147484428" r:id="rId8"/>
    <p:sldLayoutId id="2147484429" r:id="rId9"/>
    <p:sldLayoutId id="2147484430" r:id="rId10"/>
    <p:sldLayoutId id="21474844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5.xml"/></Relationships>
</file>

<file path=ppt/slides/_rels/slide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1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81.xml"/></Relationships>
</file>

<file path=ppt/slides/_rels/slide2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59.xml"/></Relationships>
</file>

<file path=ppt/slides/_rels/slide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03.xml"/></Relationships>
</file>

<file path=ppt/slides/_rels/slide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92.xml"/></Relationships>
</file>

<file path=ppt/slides/_rels/slide2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03.xml"/></Relationships>
</file>

<file path=ppt/slides/_rels/slide2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92.xml"/></Relationships>
</file>

<file path=ppt/slides/_rels/slide2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03.xml"/></Relationships>
</file>

<file path=ppt/slides/_rels/slide2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92.xml"/></Relationships>
</file>

<file path=ppt/slides/_rels/slide2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92.xml"/></Relationships>
</file>

<file path=ppt/slides/_rels/slide2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92.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92.xml"/></Relationships>
</file>

<file path=ppt/slides/_rels/slide3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92.xml"/></Relationships>
</file>

<file path=ppt/slides/_rels/slide3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g"/><Relationship Id="rId1" Type="http://schemas.openxmlformats.org/officeDocument/2006/relationships/slideLayout" Target="../slideLayouts/slideLayout92.xml"/></Relationships>
</file>

<file path=ppt/slides/_rels/slide3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3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3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3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3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3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92.xml"/></Relationships>
</file>

<file path=ppt/slides/_rels/slide4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1.xml"/></Relationships>
</file>

<file path=ppt/slides/_rels/slide4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1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70.xml"/></Relationships>
</file>

<file path=ppt/slides/_rels/slide5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g"/><Relationship Id="rId1" Type="http://schemas.openxmlformats.org/officeDocument/2006/relationships/slideLayout" Target="../slideLayouts/slideLayout9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1860819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5400" b="1" u="sng" dirty="0" smtClean="0">
                <a:solidFill>
                  <a:srgbClr val="FFFF00"/>
                </a:solidFill>
                <a:effectLst>
                  <a:outerShdw blurRad="38100" dist="38100" dir="2700000" algn="tl">
                    <a:srgbClr val="000000">
                      <a:alpha val="43137"/>
                    </a:srgbClr>
                  </a:outerShdw>
                </a:effectLst>
                <a:latin typeface="+mj-lt"/>
              </a:rPr>
              <a:t>Tk2</a:t>
            </a:r>
            <a:r>
              <a:rPr lang="vi-VN" sz="5400" b="1" u="sng" dirty="0" smtClean="0">
                <a:solidFill>
                  <a:srgbClr val="FFFF00"/>
                </a:solidFill>
                <a:effectLst>
                  <a:outerShdw blurRad="38100" dist="38100" dir="2700000" algn="tl">
                    <a:srgbClr val="000000">
                      <a:alpha val="43137"/>
                    </a:srgbClr>
                  </a:outerShdw>
                </a:effectLst>
                <a:latin typeface="+mj-lt"/>
              </a:rPr>
              <a:t>:</a:t>
            </a:r>
            <a:r>
              <a:rPr lang="en-US" sz="5400" b="1" dirty="0" smtClean="0">
                <a:solidFill>
                  <a:schemeClr val="bg1"/>
                </a:solidFill>
                <a:effectLst>
                  <a:outerShdw blurRad="38100" dist="38100" dir="2700000" algn="tl">
                    <a:srgbClr val="000000">
                      <a:alpha val="43137"/>
                    </a:srgbClr>
                  </a:outerShdw>
                </a:effectLst>
                <a:latin typeface="+mj-lt"/>
              </a:rPr>
              <a:t> </a:t>
            </a:r>
            <a:r>
              <a:rPr lang="vi-VN" sz="5400" dirty="0">
                <a:solidFill>
                  <a:schemeClr val="bg1"/>
                </a:solidFill>
                <a:latin typeface="+mj-lt"/>
              </a:rPr>
              <a:t>Vì tình Ngài, tình bát ngát không gian, tình diệu huyền gọi nắng đón mưa sang.  Ngày lại ngày thời gian trôi phiêu lãng, một phận người Ngài nâng đỡ ủi an. </a:t>
            </a:r>
          </a:p>
        </p:txBody>
      </p:sp>
    </p:spTree>
    <p:extLst>
      <p:ext uri="{BB962C8B-B14F-4D97-AF65-F5344CB8AC3E}">
        <p14:creationId xmlns:p14="http://schemas.microsoft.com/office/powerpoint/2010/main" val="2944116566"/>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9351481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a:solidFill>
                <a:srgbClr val="FFFF00"/>
              </a:solidFill>
              <a:effectLst/>
              <a:latin typeface="+mj-lt"/>
              <a:cs typeface="Times New Roman" panose="02020603050405020304" pitchFamily="18" charset="0"/>
            </a:endParaRPr>
          </a:p>
          <a:p>
            <a:pPr eaLnBrk="1" hangingPunct="1">
              <a:lnSpc>
                <a:spcPct val="150000"/>
              </a:lnSpc>
            </a:pPr>
            <a:r>
              <a:rPr lang="en-US" sz="7200" b="0">
                <a:solidFill>
                  <a:srgbClr val="FFFF00"/>
                </a:solidFill>
                <a:effectLst/>
                <a:latin typeface="+mj-lt"/>
                <a:cs typeface="Times New Roman" panose="02020603050405020304" pitchFamily="18" charset="0"/>
              </a:rPr>
              <a:t>KINH VINH DANH</a:t>
            </a:r>
            <a:endParaRPr lang="vi-VN" sz="7200" b="0">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77983896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l" eaLnBrk="1" hangingPunct="1">
              <a:lnSpc>
                <a:spcPct val="150000"/>
              </a:lnSpc>
            </a:pPr>
            <a:r>
              <a:rPr lang="en-US" sz="4000" b="0" u="sng" dirty="0" err="1">
                <a:solidFill>
                  <a:srgbClr val="FFFF00"/>
                </a:solidFill>
                <a:effectLst/>
                <a:latin typeface="+mj-lt"/>
                <a:cs typeface="Times New Roman" panose="02020603050405020304" pitchFamily="18" charset="0"/>
              </a:rPr>
              <a:t>Chủ</a:t>
            </a:r>
            <a:r>
              <a:rPr lang="en-US" sz="4000" b="0" u="sng" dirty="0">
                <a:solidFill>
                  <a:srgbClr val="FFFF00"/>
                </a:solidFill>
                <a:effectLst/>
                <a:latin typeface="+mj-lt"/>
                <a:cs typeface="Times New Roman" panose="02020603050405020304" pitchFamily="18" charset="0"/>
              </a:rPr>
              <a:t> </a:t>
            </a:r>
            <a:r>
              <a:rPr lang="en-US" sz="4000" b="0" u="sng" dirty="0" err="1">
                <a:solidFill>
                  <a:srgbClr val="FFFF00"/>
                </a:solidFill>
                <a:effectLst/>
                <a:latin typeface="+mj-lt"/>
                <a:cs typeface="Times New Roman" panose="02020603050405020304" pitchFamily="18" charset="0"/>
              </a:rPr>
              <a:t>tế</a:t>
            </a:r>
            <a:r>
              <a:rPr lang="en-US" sz="4000" b="0" u="sng" dirty="0">
                <a:solidFill>
                  <a:srgbClr val="FFFF00"/>
                </a:solidFill>
                <a:effectLst/>
                <a:latin typeface="+mj-lt"/>
                <a:cs typeface="Times New Roman" panose="02020603050405020304" pitchFamily="18" charset="0"/>
              </a:rPr>
              <a:t>:</a:t>
            </a:r>
            <a:r>
              <a:rPr lang="en-US" sz="4000" b="0" dirty="0">
                <a:solidFill>
                  <a:srgbClr val="FFFF00"/>
                </a:solidFill>
                <a:effectLst/>
                <a:latin typeface="+mj-lt"/>
                <a:cs typeface="Times New Roman" panose="02020603050405020304" pitchFamily="18" charset="0"/>
              </a:rPr>
              <a:t> </a:t>
            </a:r>
            <a:r>
              <a:rPr lang="en-US" sz="5600" b="0" i="1" dirty="0" err="1">
                <a:solidFill>
                  <a:srgbClr val="FFFF00"/>
                </a:solidFill>
                <a:effectLst/>
                <a:latin typeface="+mj-lt"/>
                <a:cs typeface="Times New Roman" panose="02020603050405020304" pitchFamily="18" charset="0"/>
              </a:rPr>
              <a:t>Vinh</a:t>
            </a:r>
            <a:r>
              <a:rPr lang="en-US" sz="5600" b="0" i="1" dirty="0">
                <a:solidFill>
                  <a:srgbClr val="FFFF00"/>
                </a:solidFill>
                <a:effectLst/>
                <a:latin typeface="+mj-lt"/>
                <a:cs typeface="Times New Roman" panose="02020603050405020304" pitchFamily="18" charset="0"/>
              </a:rPr>
              <a:t> </a:t>
            </a:r>
            <a:r>
              <a:rPr lang="en-US" sz="5600" b="0" i="1" dirty="0" err="1">
                <a:solidFill>
                  <a:srgbClr val="FFFF00"/>
                </a:solidFill>
                <a:effectLst/>
                <a:latin typeface="+mj-lt"/>
                <a:cs typeface="Times New Roman" panose="02020603050405020304" pitchFamily="18" charset="0"/>
              </a:rPr>
              <a:t>danh</a:t>
            </a:r>
            <a:r>
              <a:rPr lang="en-US" sz="5600" b="0" i="1" dirty="0">
                <a:solidFill>
                  <a:srgbClr val="FFFF00"/>
                </a:solidFill>
                <a:effectLst/>
                <a:latin typeface="+mj-lt"/>
                <a:cs typeface="Times New Roman" panose="02020603050405020304" pitchFamily="18" charset="0"/>
              </a:rPr>
              <a:t> </a:t>
            </a:r>
            <a:r>
              <a:rPr lang="en-US" sz="5600" b="0" i="1" dirty="0" err="1">
                <a:solidFill>
                  <a:srgbClr val="FFFF00"/>
                </a:solidFill>
                <a:effectLst/>
                <a:latin typeface="+mj-lt"/>
                <a:cs typeface="Times New Roman" panose="02020603050405020304" pitchFamily="18" charset="0"/>
              </a:rPr>
              <a:t>Thiên</a:t>
            </a:r>
            <a:r>
              <a:rPr lang="en-US" sz="5600" b="0" i="1" dirty="0">
                <a:solidFill>
                  <a:srgbClr val="FFFF00"/>
                </a:solidFill>
                <a:effectLst/>
                <a:latin typeface="+mj-lt"/>
                <a:cs typeface="Times New Roman" panose="02020603050405020304" pitchFamily="18" charset="0"/>
              </a:rPr>
              <a:t> </a:t>
            </a:r>
            <a:r>
              <a:rPr lang="en-US" sz="5600" b="0" i="1" dirty="0" err="1">
                <a:solidFill>
                  <a:srgbClr val="FFFF00"/>
                </a:solidFill>
                <a:effectLst/>
                <a:latin typeface="+mj-lt"/>
                <a:cs typeface="Times New Roman" panose="02020603050405020304" pitchFamily="18" charset="0"/>
              </a:rPr>
              <a:t>Chúa</a:t>
            </a:r>
            <a:r>
              <a:rPr lang="en-US" sz="5600" b="0" i="1" dirty="0">
                <a:solidFill>
                  <a:srgbClr val="FFFF00"/>
                </a:solidFill>
                <a:effectLst/>
                <a:latin typeface="+mj-lt"/>
                <a:cs typeface="Times New Roman" panose="02020603050405020304" pitchFamily="18" charset="0"/>
              </a:rPr>
              <a:t> </a:t>
            </a:r>
            <a:r>
              <a:rPr lang="en-US" sz="5600" b="0" i="1" dirty="0" err="1">
                <a:solidFill>
                  <a:srgbClr val="FFFF00"/>
                </a:solidFill>
                <a:effectLst/>
                <a:latin typeface="+mj-lt"/>
                <a:cs typeface="Times New Roman" panose="02020603050405020304" pitchFamily="18" charset="0"/>
              </a:rPr>
              <a:t>trên</a:t>
            </a:r>
            <a:r>
              <a:rPr lang="en-US" sz="5600" b="0" i="1" dirty="0">
                <a:solidFill>
                  <a:srgbClr val="FFFF00"/>
                </a:solidFill>
                <a:effectLst/>
                <a:latin typeface="+mj-lt"/>
                <a:cs typeface="Times New Roman" panose="02020603050405020304" pitchFamily="18" charset="0"/>
              </a:rPr>
              <a:t> </a:t>
            </a:r>
            <a:r>
              <a:rPr lang="en-US" sz="5600" b="0" i="1" dirty="0" err="1">
                <a:solidFill>
                  <a:srgbClr val="FFFF00"/>
                </a:solidFill>
                <a:effectLst/>
                <a:latin typeface="+mj-lt"/>
                <a:cs typeface="Times New Roman" panose="02020603050405020304" pitchFamily="18" charset="0"/>
              </a:rPr>
              <a:t>các</a:t>
            </a:r>
            <a:r>
              <a:rPr lang="en-US" sz="5600" b="0" i="1" dirty="0">
                <a:solidFill>
                  <a:srgbClr val="FFFF00"/>
                </a:solidFill>
                <a:effectLst/>
                <a:latin typeface="+mj-lt"/>
                <a:cs typeface="Times New Roman" panose="02020603050405020304" pitchFamily="18" charset="0"/>
              </a:rPr>
              <a:t> </a:t>
            </a:r>
            <a:r>
              <a:rPr lang="en-US" sz="5600" b="0" i="1" dirty="0" err="1">
                <a:solidFill>
                  <a:srgbClr val="FFFF00"/>
                </a:solidFill>
                <a:effectLst/>
                <a:latin typeface="+mj-lt"/>
                <a:cs typeface="Times New Roman" panose="02020603050405020304" pitchFamily="18" charset="0"/>
              </a:rPr>
              <a:t>tầng</a:t>
            </a:r>
            <a:r>
              <a:rPr lang="en-US" sz="5600" b="0" i="1" dirty="0">
                <a:solidFill>
                  <a:srgbClr val="FFFF00"/>
                </a:solidFill>
                <a:effectLst/>
                <a:latin typeface="+mj-lt"/>
                <a:cs typeface="Times New Roman" panose="02020603050405020304" pitchFamily="18" charset="0"/>
              </a:rPr>
              <a:t> </a:t>
            </a:r>
            <a:r>
              <a:rPr lang="en-US" sz="5600" b="0" i="1" dirty="0" err="1">
                <a:solidFill>
                  <a:srgbClr val="FFFF00"/>
                </a:solidFill>
                <a:effectLst/>
                <a:latin typeface="+mj-lt"/>
                <a:cs typeface="Times New Roman" panose="02020603050405020304" pitchFamily="18" charset="0"/>
              </a:rPr>
              <a:t>trời</a:t>
            </a:r>
            <a:r>
              <a:rPr lang="en-US" sz="5600" b="0" i="1" dirty="0">
                <a:solidFill>
                  <a:srgbClr val="FFFF00"/>
                </a:solidFill>
                <a:effectLst/>
                <a:latin typeface="+mj-lt"/>
                <a:cs typeface="Times New Roman" panose="02020603050405020304" pitchFamily="18" charset="0"/>
              </a:rPr>
              <a:t>.</a:t>
            </a:r>
            <a:br>
              <a:rPr lang="en-US" sz="5600" b="0" i="1" dirty="0">
                <a:solidFill>
                  <a:srgbClr val="FFFF00"/>
                </a:solidFill>
                <a:effectLst/>
                <a:latin typeface="+mj-lt"/>
                <a:cs typeface="Times New Roman" panose="02020603050405020304" pitchFamily="18" charset="0"/>
              </a:rPr>
            </a:br>
            <a:r>
              <a:rPr lang="vi-VN" sz="5600" b="0" dirty="0">
                <a:solidFill>
                  <a:srgbClr val="FFFF00"/>
                </a:solidFill>
                <a:effectLst/>
                <a:latin typeface="+mj-lt"/>
                <a:cs typeface="Times New Roman" panose="02020603050405020304" pitchFamily="18" charset="0"/>
              </a:rPr>
              <a:t>A+B:</a:t>
            </a:r>
            <a:r>
              <a:rPr lang="vi-VN" sz="5600" b="0" dirty="0">
                <a:solidFill>
                  <a:schemeClr val="bg1"/>
                </a:solidFill>
                <a:effectLst/>
                <a:latin typeface="+mj-lt"/>
                <a:cs typeface="Times New Roman" panose="02020603050405020304" pitchFamily="18" charset="0"/>
              </a:rPr>
              <a:t> Và bình an dưới thế cho người thiện tâm</a:t>
            </a:r>
            <a:r>
              <a:rPr lang="en-US" sz="5600" b="0" dirty="0">
                <a:solidFill>
                  <a:schemeClr val="bg1"/>
                </a:solidFill>
                <a:effectLst/>
                <a:latin typeface="+mj-lt"/>
                <a:cs typeface="Times New Roman" panose="02020603050405020304" pitchFamily="18" charset="0"/>
              </a:rPr>
              <a:t>.</a:t>
            </a:r>
            <a:endParaRPr lang="vi-VN" sz="5600" b="0" dirty="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390065293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l" eaLnBrk="1" hangingPunct="1">
              <a:lnSpc>
                <a:spcPct val="140000"/>
              </a:lnSpc>
            </a:pPr>
            <a:r>
              <a:rPr lang="en-US" sz="5000" b="0" u="sng">
                <a:solidFill>
                  <a:srgbClr val="FFFF00"/>
                </a:solidFill>
                <a:effectLst/>
                <a:latin typeface="+mj-lt"/>
                <a:cs typeface="Times New Roman" panose="02020603050405020304" pitchFamily="18" charset="0"/>
              </a:rPr>
              <a:t>A:</a:t>
            </a:r>
            <a:r>
              <a:rPr lang="en-US" sz="5000" b="0">
                <a:solidFill>
                  <a:schemeClr val="bg1"/>
                </a:solidFill>
                <a:effectLst/>
                <a:latin typeface="+mj-lt"/>
                <a:cs typeface="Times New Roman" panose="02020603050405020304" pitchFamily="18" charset="0"/>
              </a:rPr>
              <a:t> Chúng con ca ngợi Chúa.</a:t>
            </a:r>
          </a:p>
          <a:p>
            <a:pPr algn="l" eaLnBrk="1" hangingPunct="1">
              <a:lnSpc>
                <a:spcPct val="140000"/>
              </a:lnSpc>
            </a:pPr>
            <a:r>
              <a:rPr lang="en-US" sz="5000" b="0" u="sng">
                <a:solidFill>
                  <a:srgbClr val="FFFF00"/>
                </a:solidFill>
                <a:effectLst/>
                <a:latin typeface="+mj-lt"/>
                <a:cs typeface="Times New Roman" panose="02020603050405020304" pitchFamily="18" charset="0"/>
              </a:rPr>
              <a:t>B:</a:t>
            </a:r>
            <a:r>
              <a:rPr lang="en-US" sz="5000" b="0">
                <a:solidFill>
                  <a:schemeClr val="bg1"/>
                </a:solidFill>
                <a:effectLst/>
                <a:latin typeface="+mj-lt"/>
                <a:cs typeface="Times New Roman" panose="02020603050405020304" pitchFamily="18" charset="0"/>
              </a:rPr>
              <a:t> Chúng con chúc tụng Chúa. </a:t>
            </a:r>
            <a:br>
              <a:rPr lang="en-US" sz="5000" b="0">
                <a:solidFill>
                  <a:schemeClr val="bg1"/>
                </a:solidFill>
                <a:effectLst/>
                <a:latin typeface="+mj-lt"/>
                <a:cs typeface="Times New Roman" panose="02020603050405020304" pitchFamily="18" charset="0"/>
              </a:rPr>
            </a:br>
            <a:r>
              <a:rPr lang="en-US" sz="5000" b="0">
                <a:solidFill>
                  <a:srgbClr val="FFFF00"/>
                </a:solidFill>
                <a:effectLst/>
                <a:latin typeface="+mj-lt"/>
                <a:cs typeface="Times New Roman" panose="02020603050405020304" pitchFamily="18" charset="0"/>
              </a:rPr>
              <a:t>A:</a:t>
            </a:r>
            <a:r>
              <a:rPr lang="en-US" sz="5000" b="0">
                <a:solidFill>
                  <a:schemeClr val="bg1"/>
                </a:solidFill>
                <a:effectLst/>
                <a:latin typeface="+mj-lt"/>
                <a:cs typeface="Times New Roman" panose="02020603050405020304" pitchFamily="18" charset="0"/>
              </a:rPr>
              <a:t> Chúng con thờ lạy Chúa. </a:t>
            </a:r>
          </a:p>
          <a:p>
            <a:pPr algn="l" eaLnBrk="1" hangingPunct="1">
              <a:lnSpc>
                <a:spcPct val="140000"/>
              </a:lnSpc>
            </a:pPr>
            <a:r>
              <a:rPr lang="en-US" sz="5000" b="0">
                <a:solidFill>
                  <a:srgbClr val="FFFF00"/>
                </a:solidFill>
                <a:effectLst/>
                <a:latin typeface="+mj-lt"/>
                <a:cs typeface="Times New Roman" panose="02020603050405020304" pitchFamily="18" charset="0"/>
              </a:rPr>
              <a:t>B:</a:t>
            </a:r>
            <a:r>
              <a:rPr lang="en-US" sz="5000" b="0">
                <a:solidFill>
                  <a:schemeClr val="bg1"/>
                </a:solidFill>
                <a:effectLst/>
                <a:latin typeface="+mj-lt"/>
                <a:cs typeface="Times New Roman" panose="02020603050405020304" pitchFamily="18" charset="0"/>
              </a:rPr>
              <a:t> Chúng con tôn vinh Chúa.</a:t>
            </a:r>
          </a:p>
        </p:txBody>
      </p:sp>
    </p:spTree>
    <p:extLst>
      <p:ext uri="{BB962C8B-B14F-4D97-AF65-F5344CB8AC3E}">
        <p14:creationId xmlns:p14="http://schemas.microsoft.com/office/powerpoint/2010/main" val="110553222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2947" name="Rectangle 3"/>
          <p:cNvSpPr>
            <a:spLocks noGrp="1" noChangeArrowheads="1"/>
          </p:cNvSpPr>
          <p:nvPr>
            <p:ph type="body" idx="1"/>
          </p:nvPr>
        </p:nvSpPr>
        <p:spPr>
          <a:xfrm>
            <a:off x="0" y="-171450"/>
            <a:ext cx="9144000" cy="5314950"/>
          </a:xfrm>
        </p:spPr>
        <p:txBody>
          <a:bodyPr anchor="ctr"/>
          <a:lstStyle/>
          <a:p>
            <a:pPr marL="0" indent="0" algn="just" eaLnBrk="1" hangingPunct="1">
              <a:lnSpc>
                <a:spcPct val="140000"/>
              </a:lnSpc>
              <a:buFontTx/>
              <a:buNone/>
            </a:pPr>
            <a:r>
              <a:rPr lang="en-US" sz="4800" b="0" u="sng" dirty="0">
                <a:solidFill>
                  <a:srgbClr val="FFFF00"/>
                </a:solidFill>
                <a:effectLst/>
                <a:latin typeface="+mj-lt"/>
                <a:cs typeface="Times New Roman" panose="02020603050405020304" pitchFamily="18" charset="0"/>
              </a:rPr>
              <a:t>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Chúng</a:t>
            </a:r>
            <a:r>
              <a:rPr lang="en-US" sz="4800" b="0" dirty="0">
                <a:solidFill>
                  <a:schemeClr val="bg1"/>
                </a:solidFill>
                <a:effectLst/>
                <a:latin typeface="+mj-lt"/>
                <a:cs typeface="Times New Roman" panose="02020603050405020304" pitchFamily="18" charset="0"/>
              </a:rPr>
              <a:t> con </a:t>
            </a:r>
            <a:r>
              <a:rPr lang="en-US" sz="4800" b="0" dirty="0" err="1">
                <a:solidFill>
                  <a:schemeClr val="bg1"/>
                </a:solidFill>
                <a:effectLst/>
                <a:latin typeface="+mj-lt"/>
                <a:cs typeface="Times New Roman" panose="02020603050405020304" pitchFamily="18" charset="0"/>
              </a:rPr>
              <a:t>cảm</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tạ</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vì</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vinh</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quang</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cao</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cả</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Chúa</a:t>
            </a:r>
            <a:r>
              <a:rPr lang="en-US" sz="4800" b="0" dirty="0">
                <a:solidFill>
                  <a:schemeClr val="bg1"/>
                </a:solidFill>
                <a:effectLst/>
                <a:latin typeface="+mj-lt"/>
                <a:cs typeface="Times New Roman" panose="02020603050405020304" pitchFamily="18" charset="0"/>
              </a:rPr>
              <a:t>.</a:t>
            </a:r>
          </a:p>
          <a:p>
            <a:pPr marL="0" indent="0" algn="just" eaLnBrk="1" hangingPunct="1">
              <a:lnSpc>
                <a:spcPct val="140000"/>
              </a:lnSpc>
              <a:buFontTx/>
              <a:buNone/>
            </a:pPr>
            <a:r>
              <a:rPr lang="vi-VN" sz="4800" b="0" dirty="0">
                <a:solidFill>
                  <a:srgbClr val="FFFF00"/>
                </a:solidFill>
                <a:effectLst/>
                <a:latin typeface="+mj-lt"/>
                <a:cs typeface="Times New Roman" panose="02020603050405020304" pitchFamily="18" charset="0"/>
              </a:rPr>
              <a:t>B:</a:t>
            </a:r>
            <a:r>
              <a:rPr lang="vi-VN" sz="4800" b="0" dirty="0">
                <a:solidFill>
                  <a:schemeClr val="bg1"/>
                </a:solidFill>
                <a:effectLst/>
                <a:latin typeface="+mj-lt"/>
                <a:cs typeface="Times New Roman" panose="02020603050405020304" pitchFamily="18" charset="0"/>
              </a:rPr>
              <a:t> Lạy Chúa là Thiên Chúa, là Vua trên trời, là Chúa Cha toàn năng.</a:t>
            </a:r>
          </a:p>
        </p:txBody>
      </p:sp>
    </p:spTree>
    <p:extLst>
      <p:ext uri="{BB962C8B-B14F-4D97-AF65-F5344CB8AC3E}">
        <p14:creationId xmlns:p14="http://schemas.microsoft.com/office/powerpoint/2010/main" val="205299397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4995" name="Rectangle 3"/>
          <p:cNvSpPr>
            <a:spLocks noGrp="1" noChangeArrowheads="1"/>
          </p:cNvSpPr>
          <p:nvPr>
            <p:ph type="body" idx="1"/>
          </p:nvPr>
        </p:nvSpPr>
        <p:spPr>
          <a:xfrm>
            <a:off x="0" y="-247650"/>
            <a:ext cx="9144000" cy="5391150"/>
          </a:xfrm>
        </p:spPr>
        <p:txBody>
          <a:bodyPr anchor="ctr"/>
          <a:lstStyle/>
          <a:p>
            <a:pPr marL="0" indent="0" algn="just" eaLnBrk="1" hangingPunct="1">
              <a:lnSpc>
                <a:spcPct val="145000"/>
              </a:lnSpc>
              <a:buFontTx/>
              <a:buNone/>
            </a:pPr>
            <a:r>
              <a:rPr lang="en-US" sz="4800" b="0" u="sng" dirty="0">
                <a:solidFill>
                  <a:srgbClr val="FFFF00"/>
                </a:solidFill>
                <a:effectLst/>
                <a:latin typeface="+mj-lt"/>
                <a:cs typeface="Times New Roman" panose="02020603050405020304" pitchFamily="18" charset="0"/>
              </a:rPr>
              <a:t>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Lạy</a:t>
            </a:r>
            <a:r>
              <a:rPr lang="en-US" sz="4800" b="0" dirty="0">
                <a:solidFill>
                  <a:schemeClr val="bg1"/>
                </a:solidFill>
                <a:effectLst/>
                <a:latin typeface="+mj-lt"/>
                <a:cs typeface="Times New Roman" panose="02020603050405020304" pitchFamily="18" charset="0"/>
              </a:rPr>
              <a:t> con </a:t>
            </a:r>
            <a:r>
              <a:rPr lang="en-US" sz="4800" b="0" dirty="0" err="1">
                <a:solidFill>
                  <a:schemeClr val="bg1"/>
                </a:solidFill>
                <a:effectLst/>
                <a:latin typeface="+mj-lt"/>
                <a:cs typeface="Times New Roman" panose="02020603050405020304" pitchFamily="18" charset="0"/>
              </a:rPr>
              <a:t>một</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Thiên</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Chúa</a:t>
            </a:r>
            <a:r>
              <a:rPr lang="en-US" sz="4800" b="0" dirty="0">
                <a:solidFill>
                  <a:schemeClr val="bg1"/>
                </a:solidFill>
                <a:effectLst/>
                <a:latin typeface="+mj-lt"/>
                <a:cs typeface="Times New Roman" panose="02020603050405020304" pitchFamily="18" charset="0"/>
              </a:rPr>
              <a:t>,            </a:t>
            </a:r>
            <a:r>
              <a:rPr lang="en-US" sz="4800" b="0" dirty="0" err="1">
                <a:solidFill>
                  <a:srgbClr val="FFFF00"/>
                </a:solidFill>
                <a:effectLst/>
                <a:latin typeface="+mj-lt"/>
                <a:cs typeface="Times New Roman" panose="02020603050405020304" pitchFamily="18" charset="0"/>
              </a:rPr>
              <a:t>Chúa</a:t>
            </a:r>
            <a:r>
              <a:rPr lang="en-US" sz="4800" b="0" dirty="0">
                <a:solidFill>
                  <a:srgbClr val="FFFF00"/>
                </a:solidFill>
                <a:effectLst/>
                <a:latin typeface="+mj-lt"/>
                <a:cs typeface="Times New Roman" panose="02020603050405020304" pitchFamily="18" charset="0"/>
              </a:rPr>
              <a:t> </a:t>
            </a:r>
            <a:r>
              <a:rPr lang="en-US" sz="4800" b="0" dirty="0" err="1">
                <a:solidFill>
                  <a:srgbClr val="FFFF00"/>
                </a:solidFill>
                <a:effectLst/>
                <a:latin typeface="+mj-lt"/>
                <a:cs typeface="Times New Roman" panose="02020603050405020304" pitchFamily="18" charset="0"/>
              </a:rPr>
              <a:t>Giêsu</a:t>
            </a:r>
            <a:r>
              <a:rPr lang="en-US" sz="4800" b="0" dirty="0">
                <a:solidFill>
                  <a:srgbClr val="FFFF00"/>
                </a:solidFill>
                <a:effectLst/>
                <a:latin typeface="+mj-lt"/>
                <a:cs typeface="Times New Roman" panose="02020603050405020304" pitchFamily="18" charset="0"/>
              </a:rPr>
              <a:t> </a:t>
            </a:r>
            <a:r>
              <a:rPr lang="en-US" sz="4800" b="0" dirty="0" err="1">
                <a:solidFill>
                  <a:srgbClr val="FFFF00"/>
                </a:solidFill>
                <a:effectLst/>
                <a:latin typeface="+mj-lt"/>
                <a:cs typeface="Times New Roman" panose="02020603050405020304" pitchFamily="18" charset="0"/>
              </a:rPr>
              <a:t>Kitô</a:t>
            </a:r>
            <a:r>
              <a:rPr lang="en-US" sz="4800" b="0" dirty="0">
                <a:solidFill>
                  <a:srgbClr val="FFFF00"/>
                </a:solidFill>
                <a:effectLst/>
                <a:latin typeface="+mj-lt"/>
                <a:cs typeface="Times New Roman" panose="02020603050405020304" pitchFamily="18" charset="0"/>
              </a:rPr>
              <a:t>.</a:t>
            </a:r>
          </a:p>
          <a:p>
            <a:pPr marL="0" indent="0" algn="just" eaLnBrk="1" hangingPunct="1">
              <a:lnSpc>
                <a:spcPct val="145000"/>
              </a:lnSpc>
              <a:buFontTx/>
              <a:buNone/>
            </a:pPr>
            <a:r>
              <a:rPr lang="vi-VN" sz="4800" b="0" dirty="0">
                <a:solidFill>
                  <a:srgbClr val="FFFF00"/>
                </a:solidFill>
                <a:effectLst/>
                <a:latin typeface="+mj-lt"/>
                <a:cs typeface="Times New Roman" panose="02020603050405020304" pitchFamily="18" charset="0"/>
              </a:rPr>
              <a:t>B:</a:t>
            </a:r>
            <a:r>
              <a:rPr lang="vi-VN" sz="4800" b="0" dirty="0">
                <a:solidFill>
                  <a:schemeClr val="bg1"/>
                </a:solidFill>
                <a:effectLst/>
                <a:latin typeface="+mj-lt"/>
                <a:cs typeface="Times New Roman" panose="02020603050405020304" pitchFamily="18" charset="0"/>
              </a:rPr>
              <a:t> Lạy Chúa là Thiên Chúa, là Chiên Thiên Chúa là Con Đức Chúa Cha.</a:t>
            </a:r>
          </a:p>
        </p:txBody>
      </p:sp>
    </p:spTree>
    <p:extLst>
      <p:ext uri="{BB962C8B-B14F-4D97-AF65-F5344CB8AC3E}">
        <p14:creationId xmlns:p14="http://schemas.microsoft.com/office/powerpoint/2010/main" val="426166699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7043" name="Rectangle 3"/>
          <p:cNvSpPr>
            <a:spLocks noGrp="1" noChangeArrowheads="1"/>
          </p:cNvSpPr>
          <p:nvPr>
            <p:ph type="body" idx="1"/>
          </p:nvPr>
        </p:nvSpPr>
        <p:spPr>
          <a:xfrm>
            <a:off x="0" y="-171450"/>
            <a:ext cx="9144000" cy="5314950"/>
          </a:xfrm>
        </p:spPr>
        <p:txBody>
          <a:bodyPr anchor="ctr"/>
          <a:lstStyle/>
          <a:p>
            <a:pPr marL="0" indent="0" algn="just" eaLnBrk="1" hangingPunct="1">
              <a:lnSpc>
                <a:spcPct val="145000"/>
              </a:lnSpc>
              <a:buFontTx/>
              <a:buNone/>
            </a:pPr>
            <a:r>
              <a:rPr lang="en-US" sz="5400" b="0" u="sng" dirty="0">
                <a:solidFill>
                  <a:srgbClr val="FFFF00"/>
                </a:solidFill>
                <a:effectLst/>
                <a:latin typeface="+mj-lt"/>
                <a:cs typeface="Times New Roman" panose="02020603050405020304" pitchFamily="18" charset="0"/>
              </a:rPr>
              <a:t>A:</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Chúa</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xóa</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tội</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trần</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gian</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xin</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thương</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xót</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chúng</a:t>
            </a:r>
            <a:r>
              <a:rPr lang="en-US" sz="5400" b="0" dirty="0">
                <a:solidFill>
                  <a:schemeClr val="bg1"/>
                </a:solidFill>
                <a:effectLst/>
                <a:latin typeface="+mj-lt"/>
                <a:cs typeface="Times New Roman" panose="02020603050405020304" pitchFamily="18" charset="0"/>
              </a:rPr>
              <a:t> con.</a:t>
            </a:r>
          </a:p>
          <a:p>
            <a:pPr marL="0" indent="0" algn="just" eaLnBrk="1" hangingPunct="1">
              <a:lnSpc>
                <a:spcPct val="145000"/>
              </a:lnSpc>
              <a:buFontTx/>
              <a:buNone/>
            </a:pPr>
            <a:r>
              <a:rPr lang="en-US" sz="5400" b="0" u="sng" dirty="0">
                <a:solidFill>
                  <a:srgbClr val="FFFF00"/>
                </a:solidFill>
                <a:effectLst/>
                <a:latin typeface="+mj-lt"/>
                <a:cs typeface="Times New Roman" panose="02020603050405020304" pitchFamily="18" charset="0"/>
              </a:rPr>
              <a:t>B:</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Chúa</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xóa</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tội</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trần</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gian</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xin</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nhậm</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lời</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chúng</a:t>
            </a:r>
            <a:r>
              <a:rPr lang="en-US" sz="5400" b="0" dirty="0">
                <a:solidFill>
                  <a:schemeClr val="bg1"/>
                </a:solidFill>
                <a:effectLst/>
                <a:latin typeface="+mj-lt"/>
                <a:cs typeface="Times New Roman" panose="02020603050405020304" pitchFamily="18" charset="0"/>
              </a:rPr>
              <a:t> con </a:t>
            </a:r>
            <a:r>
              <a:rPr lang="en-US" sz="5400" b="0" dirty="0" err="1">
                <a:solidFill>
                  <a:schemeClr val="bg1"/>
                </a:solidFill>
                <a:effectLst/>
                <a:latin typeface="+mj-lt"/>
                <a:cs typeface="Times New Roman" panose="02020603050405020304" pitchFamily="18" charset="0"/>
              </a:rPr>
              <a:t>cầu</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khẩn</a:t>
            </a:r>
            <a:r>
              <a:rPr lang="en-US" sz="5400" b="0" dirty="0">
                <a:solidFill>
                  <a:schemeClr val="bg1"/>
                </a:solidFill>
                <a:effectLst/>
                <a:latin typeface="+mj-lt"/>
                <a:cs typeface="Times New Roman" panose="02020603050405020304" pitchFamily="18" charset="0"/>
              </a:rPr>
              <a:t>.</a:t>
            </a:r>
          </a:p>
        </p:txBody>
      </p:sp>
    </p:spTree>
    <p:extLst>
      <p:ext uri="{BB962C8B-B14F-4D97-AF65-F5344CB8AC3E}">
        <p14:creationId xmlns:p14="http://schemas.microsoft.com/office/powerpoint/2010/main" val="3634377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800" b="0" u="sng">
                <a:solidFill>
                  <a:srgbClr val="FFFF00"/>
                </a:solidFill>
                <a:effectLst/>
                <a:latin typeface="+mj-lt"/>
                <a:cs typeface="Times New Roman" panose="02020603050405020304" pitchFamily="18" charset="0"/>
              </a:rPr>
              <a:t>A:</a:t>
            </a:r>
            <a:r>
              <a:rPr lang="en-US" sz="4800" b="0">
                <a:solidFill>
                  <a:schemeClr val="bg1"/>
                </a:solidFill>
                <a:effectLst/>
                <a:latin typeface="+mj-lt"/>
                <a:cs typeface="Times New Roman" panose="02020603050405020304" pitchFamily="18" charset="0"/>
              </a:rPr>
              <a:t> Chúa ngự bên hữu Đức Chúa Cha, xin thương xót chúng con.</a:t>
            </a:r>
          </a:p>
          <a:p>
            <a:pPr marL="0" indent="0" algn="just" eaLnBrk="1" hangingPunct="1">
              <a:lnSpc>
                <a:spcPct val="150000"/>
              </a:lnSpc>
              <a:buFontTx/>
              <a:buNone/>
            </a:pPr>
            <a:r>
              <a:rPr lang="vi-VN" sz="4800" b="0" u="sng">
                <a:solidFill>
                  <a:srgbClr val="FFFF00"/>
                </a:solidFill>
                <a:effectLst/>
                <a:latin typeface="+mj-lt"/>
                <a:cs typeface="Times New Roman" panose="02020603050405020304" pitchFamily="18" charset="0"/>
              </a:rPr>
              <a:t>B:</a:t>
            </a:r>
            <a:r>
              <a:rPr lang="vi-VN" sz="4800" b="0">
                <a:solidFill>
                  <a:schemeClr val="bg1"/>
                </a:solidFill>
                <a:effectLst/>
                <a:latin typeface="+mj-lt"/>
                <a:cs typeface="Times New Roman" panose="02020603050405020304" pitchFamily="18" charset="0"/>
              </a:rPr>
              <a:t> Vì lạy Chúa Giêsu Kitô, chỉ có Chúa là Đấng Thánh.</a:t>
            </a:r>
          </a:p>
        </p:txBody>
      </p:sp>
    </p:spTree>
    <p:extLst>
      <p:ext uri="{BB962C8B-B14F-4D97-AF65-F5344CB8AC3E}">
        <p14:creationId xmlns:p14="http://schemas.microsoft.com/office/powerpoint/2010/main" val="117733114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91139" name="Rectangle 3"/>
          <p:cNvSpPr>
            <a:spLocks noGrp="1" noChangeArrowheads="1"/>
          </p:cNvSpPr>
          <p:nvPr>
            <p:ph type="body" idx="1"/>
          </p:nvPr>
        </p:nvSpPr>
        <p:spPr>
          <a:xfrm>
            <a:off x="0" y="0"/>
            <a:ext cx="9144000" cy="5143500"/>
          </a:xfrm>
        </p:spPr>
        <p:txBody>
          <a:bodyPr anchor="ctr"/>
          <a:lstStyle/>
          <a:p>
            <a:pPr marL="0" indent="0" algn="just" eaLnBrk="1" hangingPunct="1">
              <a:lnSpc>
                <a:spcPct val="140000"/>
              </a:lnSpc>
              <a:buFontTx/>
              <a:buNone/>
            </a:pPr>
            <a:r>
              <a:rPr lang="en-US" sz="4400" b="0" dirty="0" err="1">
                <a:solidFill>
                  <a:schemeClr val="bg1"/>
                </a:solidFill>
                <a:effectLst/>
                <a:latin typeface="+mj-lt"/>
                <a:cs typeface="Times New Roman" panose="02020603050405020304" pitchFamily="18" charset="0"/>
              </a:rPr>
              <a:t>Chỉ</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có</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Chúa</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là</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Chúa</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chỉ</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có</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Chúa</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là</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đấng</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tối</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cao</a:t>
            </a:r>
            <a:r>
              <a:rPr lang="en-US" sz="4400" b="0" dirty="0">
                <a:solidFill>
                  <a:schemeClr val="bg1"/>
                </a:solidFill>
                <a:effectLst/>
                <a:latin typeface="+mj-lt"/>
                <a:cs typeface="Times New Roman" panose="02020603050405020304" pitchFamily="18" charset="0"/>
              </a:rPr>
              <a:t>.</a:t>
            </a:r>
          </a:p>
          <a:p>
            <a:pPr marL="0" indent="0" algn="just" eaLnBrk="1" hangingPunct="1">
              <a:lnSpc>
                <a:spcPct val="140000"/>
              </a:lnSpc>
              <a:buFontTx/>
              <a:buNone/>
            </a:pPr>
            <a:r>
              <a:rPr lang="vi-VN" sz="4400" b="0" u="sng" dirty="0">
                <a:solidFill>
                  <a:srgbClr val="FFFF00"/>
                </a:solidFill>
                <a:effectLst/>
                <a:latin typeface="+mj-lt"/>
                <a:cs typeface="Times New Roman" panose="02020603050405020304" pitchFamily="18" charset="0"/>
              </a:rPr>
              <a:t>A+</a:t>
            </a:r>
            <a:r>
              <a:rPr lang="en-US" sz="4400" b="0" u="sng" dirty="0">
                <a:solidFill>
                  <a:srgbClr val="FFFF00"/>
                </a:solidFill>
                <a:effectLst/>
                <a:latin typeface="+mj-lt"/>
                <a:cs typeface="Times New Roman" panose="02020603050405020304" pitchFamily="18" charset="0"/>
              </a:rPr>
              <a:t>B</a:t>
            </a:r>
            <a:r>
              <a:rPr lang="vi-VN" sz="4400" b="0" u="sng" dirty="0">
                <a:solidFill>
                  <a:srgbClr val="FFFF00"/>
                </a:solidFill>
                <a:effectLst/>
                <a:latin typeface="+mj-lt"/>
                <a:cs typeface="Times New Roman" panose="02020603050405020304" pitchFamily="18" charset="0"/>
              </a:rPr>
              <a:t>:</a:t>
            </a:r>
            <a:r>
              <a:rPr lang="vi-VN" sz="4400" b="0" dirty="0">
                <a:solidFill>
                  <a:schemeClr val="bg1"/>
                </a:solidFill>
                <a:effectLst/>
                <a:latin typeface="+mj-lt"/>
                <a:cs typeface="Times New Roman" panose="02020603050405020304" pitchFamily="18" charset="0"/>
              </a:rPr>
              <a:t> Cùng Đức Chúa Thánh Thần trong vinh quang Đức Chúa Cha. </a:t>
            </a:r>
          </a:p>
          <a:p>
            <a:pPr marL="0" indent="0" algn="just" eaLnBrk="1" hangingPunct="1">
              <a:lnSpc>
                <a:spcPct val="140000"/>
              </a:lnSpc>
              <a:buFontTx/>
              <a:buNone/>
            </a:pPr>
            <a:r>
              <a:rPr lang="vi-VN" sz="4400" b="0" u="sng" dirty="0">
                <a:solidFill>
                  <a:srgbClr val="FFFF00"/>
                </a:solidFill>
                <a:effectLst/>
                <a:latin typeface="+mj-lt"/>
                <a:cs typeface="Times New Roman" panose="02020603050405020304" pitchFamily="18" charset="0"/>
              </a:rPr>
              <a:t>Amen.</a:t>
            </a:r>
          </a:p>
        </p:txBody>
      </p:sp>
    </p:spTree>
    <p:extLst>
      <p:ext uri="{BB962C8B-B14F-4D97-AF65-F5344CB8AC3E}">
        <p14:creationId xmlns:p14="http://schemas.microsoft.com/office/powerpoint/2010/main" val="274107066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000" b="1" dirty="0">
                <a:solidFill>
                  <a:srgbClr val="FFFF00"/>
                </a:solidFill>
                <a:effectLst>
                  <a:outerShdw blurRad="38100" dist="38100" dir="2700000" algn="tl">
                    <a:srgbClr val="000000">
                      <a:alpha val="43137"/>
                    </a:srgbClr>
                  </a:outerShdw>
                </a:effectLst>
                <a:latin typeface="+mj-lt"/>
              </a:rPr>
              <a:t>TẬP HÁT CỘNG ĐOÀN</a:t>
            </a:r>
          </a:p>
        </p:txBody>
      </p:sp>
    </p:spTree>
    <p:extLst>
      <p:ext uri="{BB962C8B-B14F-4D97-AF65-F5344CB8AC3E}">
        <p14:creationId xmlns:p14="http://schemas.microsoft.com/office/powerpoint/2010/main" val="6024125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521"/>
            <a:ext cx="9144000" cy="5136457"/>
          </a:xfrm>
          <a:prstGeom prst="rect">
            <a:avLst/>
          </a:prstGeom>
        </p:spPr>
      </p:pic>
    </p:spTree>
    <p:extLst>
      <p:ext uri="{BB962C8B-B14F-4D97-AF65-F5344CB8AC3E}">
        <p14:creationId xmlns:p14="http://schemas.microsoft.com/office/powerpoint/2010/main" val="19910667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4196" y="24384"/>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TextBox 3"/>
          <p:cNvSpPr txBox="1"/>
          <p:nvPr/>
        </p:nvSpPr>
        <p:spPr>
          <a:xfrm>
            <a:off x="374904" y="285750"/>
            <a:ext cx="8305800" cy="2062103"/>
          </a:xfrm>
          <a:prstGeom prst="rect">
            <a:avLst/>
          </a:prstGeom>
          <a:noFill/>
        </p:spPr>
        <p:txBody>
          <a:bodyPr wrap="square" rtlCol="0">
            <a:spAutoFit/>
          </a:bodyPr>
          <a:lstStyle/>
          <a:p>
            <a:r>
              <a:rPr lang="vi-VN" sz="3200" b="1">
                <a:ln w="1905"/>
                <a:solidFill>
                  <a:srgbClr val="A50021"/>
                </a:solidFill>
                <a:effectLst>
                  <a:innerShdw blurRad="69850" dist="43180" dir="5400000">
                    <a:srgbClr val="000000">
                      <a:alpha val="65000"/>
                    </a:srgbClr>
                  </a:innerShdw>
                </a:effectLst>
              </a:rPr>
              <a:t>Bài đọc </a:t>
            </a:r>
            <a:r>
              <a:rPr lang="en-US" sz="3200" b="1" smtClean="0">
                <a:ln w="1905"/>
                <a:solidFill>
                  <a:srgbClr val="A50021"/>
                </a:solidFill>
                <a:effectLst>
                  <a:innerShdw blurRad="69850" dist="43180" dir="5400000">
                    <a:srgbClr val="000000">
                      <a:alpha val="65000"/>
                    </a:srgbClr>
                  </a:innerShdw>
                </a:effectLst>
              </a:rPr>
              <a:t>1</a:t>
            </a:r>
            <a:r>
              <a:rPr lang="vi-VN" sz="3200" b="1" smtClean="0">
                <a:ln w="1905"/>
                <a:solidFill>
                  <a:srgbClr val="A50021"/>
                </a:solidFill>
                <a:effectLst>
                  <a:innerShdw blurRad="69850" dist="43180" dir="5400000">
                    <a:srgbClr val="000000">
                      <a:alpha val="65000"/>
                    </a:srgbClr>
                  </a:innerShdw>
                </a:effectLst>
              </a:rPr>
              <a:t>.</a:t>
            </a:r>
            <a:endParaRPr lang="vi-VN" sz="3200" b="1">
              <a:ln w="1905"/>
              <a:solidFill>
                <a:srgbClr val="A50021"/>
              </a:solidFill>
              <a:effectLst>
                <a:innerShdw blurRad="69850" dist="43180" dir="5400000">
                  <a:srgbClr val="000000">
                    <a:alpha val="65000"/>
                  </a:srgbClr>
                </a:innerShdw>
              </a:effectLst>
            </a:endParaRPr>
          </a:p>
          <a:p>
            <a:r>
              <a:rPr lang="vi-VN" sz="3200"/>
              <a:t>Ta sẽ cho xuất hiện một ngôn sứ và Ta sẽ đặt những lời của Ta trong miệng người ấy</a:t>
            </a:r>
            <a:r>
              <a:rPr lang="vi-VN" sz="3200" smtClean="0"/>
              <a:t>.</a:t>
            </a:r>
            <a:endParaRPr lang="vi-VN" sz="3200"/>
          </a:p>
          <a:p>
            <a:r>
              <a:rPr lang="vi-VN" sz="3200">
                <a:solidFill>
                  <a:srgbClr val="C00000"/>
                </a:solidFill>
              </a:rPr>
              <a:t>Bài trích sách Đệ nhị luật.</a:t>
            </a:r>
          </a:p>
        </p:txBody>
      </p:sp>
    </p:spTree>
    <p:extLst>
      <p:ext uri="{BB962C8B-B14F-4D97-AF65-F5344CB8AC3E}">
        <p14:creationId xmlns:p14="http://schemas.microsoft.com/office/powerpoint/2010/main" val="34501000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r>
              <a:rPr lang="en-US" smtClean="0">
                <a:solidFill>
                  <a:srgbClr val="FFFF00"/>
                </a:solidFill>
              </a:rPr>
              <a:t>THÁNH VỊNH 94</a:t>
            </a:r>
            <a:br>
              <a:rPr lang="en-US" smtClean="0">
                <a:solidFill>
                  <a:srgbClr val="FFFF00"/>
                </a:solidFill>
              </a:rPr>
            </a:br>
            <a:r>
              <a:rPr lang="en-US" smtClean="0">
                <a:solidFill>
                  <a:srgbClr val="FFFF00"/>
                </a:solidFill>
              </a:rPr>
              <a:t>CHÚA NHẬT IV THƯỜNG NIÊN</a:t>
            </a:r>
            <a:br>
              <a:rPr lang="en-US" smtClean="0">
                <a:solidFill>
                  <a:srgbClr val="FFFF00"/>
                </a:solidFill>
              </a:rPr>
            </a:br>
            <a:r>
              <a:rPr lang="en-US" smtClean="0">
                <a:solidFill>
                  <a:srgbClr val="FFFF00"/>
                </a:solidFill>
              </a:rPr>
              <a:t>NĂM B </a:t>
            </a:r>
            <a:br>
              <a:rPr lang="en-US" smtClean="0">
                <a:solidFill>
                  <a:srgbClr val="FFFF00"/>
                </a:solidFill>
              </a:rPr>
            </a:br>
            <a:r>
              <a:rPr lang="en-US" i="1" smtClean="0">
                <a:solidFill>
                  <a:schemeClr val="bg1"/>
                </a:solidFill>
              </a:rPr>
              <a:t>Lm Kim Long</a:t>
            </a:r>
            <a:br>
              <a:rPr lang="en-US" i="1" smtClean="0">
                <a:solidFill>
                  <a:schemeClr val="bg1"/>
                </a:solidFill>
              </a:rPr>
            </a:br>
            <a:r>
              <a:rPr lang="en-US" i="1" smtClean="0">
                <a:solidFill>
                  <a:schemeClr val="bg1"/>
                </a:solidFill>
              </a:rPr>
              <a:t>03 Câu</a:t>
            </a:r>
            <a:endParaRPr lang="en-US" i="1">
              <a:solidFill>
                <a:schemeClr val="bg1"/>
              </a:solidFill>
            </a:endParaRPr>
          </a:p>
        </p:txBody>
      </p:sp>
    </p:spTree>
    <p:extLst>
      <p:ext uri="{BB962C8B-B14F-4D97-AF65-F5344CB8AC3E}">
        <p14:creationId xmlns:p14="http://schemas.microsoft.com/office/powerpoint/2010/main" val="36796330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7200" b="1" u="sng" dirty="0" err="1" smtClean="0">
                <a:solidFill>
                  <a:srgbClr val="FFFF00"/>
                </a:solidFill>
                <a:effectLst>
                  <a:outerShdw blurRad="38100" dist="38100" dir="2700000" algn="tl">
                    <a:srgbClr val="000000">
                      <a:alpha val="43137"/>
                    </a:srgbClr>
                  </a:outerShdw>
                </a:effectLst>
              </a:rPr>
              <a:t>Đk</a:t>
            </a:r>
            <a:r>
              <a:rPr lang="en-US" sz="7200" b="1" u="sng" dirty="0" smtClean="0">
                <a:solidFill>
                  <a:srgbClr val="FFFF00"/>
                </a:solidFill>
                <a:effectLst>
                  <a:outerShdw blurRad="38100" dist="38100" dir="2700000" algn="tl">
                    <a:srgbClr val="000000">
                      <a:alpha val="43137"/>
                    </a:srgbClr>
                  </a:outerShdw>
                </a:effectLst>
              </a:rPr>
              <a:t>:</a:t>
            </a:r>
            <a:r>
              <a:rPr lang="en-US" sz="7200" b="1" dirty="0">
                <a:solidFill>
                  <a:schemeClr val="bg1"/>
                </a:solidFill>
                <a:effectLst>
                  <a:outerShdw blurRad="38100" dist="38100" dir="2700000" algn="tl">
                    <a:srgbClr val="000000">
                      <a:alpha val="43137"/>
                    </a:srgbClr>
                  </a:outerShdw>
                </a:effectLst>
              </a:rPr>
              <a:t> </a:t>
            </a:r>
            <a:r>
              <a:rPr lang="vi-VN" sz="7200" b="1" dirty="0">
                <a:solidFill>
                  <a:schemeClr val="bg1"/>
                </a:solidFill>
                <a:effectLst>
                  <a:outerShdw blurRad="38100" dist="38100" dir="2700000" algn="tl">
                    <a:srgbClr val="000000">
                      <a:alpha val="43137"/>
                    </a:srgbClr>
                  </a:outerShdw>
                </a:effectLst>
              </a:rPr>
              <a:t>Hôm nay ước gì anh em nghe tiếng Chúa phán: Các ngươi đừng cứng lòng.</a:t>
            </a:r>
            <a:endParaRPr lang="en-US" sz="72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8915438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600" b="1" u="sng" dirty="0" smtClean="0">
                <a:solidFill>
                  <a:srgbClr val="FFFF00"/>
                </a:solidFill>
                <a:effectLst>
                  <a:outerShdw blurRad="38100" dist="38100" dir="2700000" algn="tl">
                    <a:srgbClr val="000000">
                      <a:alpha val="43137"/>
                    </a:srgbClr>
                  </a:outerShdw>
                </a:effectLst>
              </a:rPr>
              <a:t>Tk1:</a:t>
            </a:r>
            <a:r>
              <a:rPr lang="en-US" sz="5600" b="1" dirty="0">
                <a:solidFill>
                  <a:schemeClr val="bg1"/>
                </a:solidFill>
                <a:effectLst>
                  <a:outerShdw blurRad="38100" dist="38100" dir="2700000" algn="tl">
                    <a:srgbClr val="000000">
                      <a:alpha val="43137"/>
                    </a:srgbClr>
                  </a:outerShdw>
                </a:effectLst>
              </a:rPr>
              <a:t> </a:t>
            </a:r>
            <a:r>
              <a:rPr lang="vi-VN" sz="5600" b="1" dirty="0">
                <a:solidFill>
                  <a:schemeClr val="bg1"/>
                </a:solidFill>
                <a:effectLst>
                  <a:outerShdw blurRad="38100" dist="38100" dir="2700000" algn="tl">
                    <a:srgbClr val="000000">
                      <a:alpha val="43137"/>
                    </a:srgbClr>
                  </a:outerShdw>
                </a:effectLst>
              </a:rPr>
              <a:t>Hãy đến đây ta reo vui mừng Chúa, tung hô Ngài, Núi đá độ trì ta. Vào trước Thánh Nhan ta dâng lời cảm tạ, cùng tung hô theo muôn tiếng đàn ca.</a:t>
            </a:r>
            <a:endParaRPr lang="en-US" sz="56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362599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7200" b="1" u="sng" dirty="0" err="1" smtClean="0">
                <a:solidFill>
                  <a:srgbClr val="FFFF00"/>
                </a:solidFill>
                <a:effectLst>
                  <a:outerShdw blurRad="38100" dist="38100" dir="2700000" algn="tl">
                    <a:srgbClr val="000000">
                      <a:alpha val="43137"/>
                    </a:srgbClr>
                  </a:outerShdw>
                </a:effectLst>
              </a:rPr>
              <a:t>Đk</a:t>
            </a:r>
            <a:r>
              <a:rPr lang="en-US" sz="7200" b="1" u="sng" dirty="0" smtClean="0">
                <a:solidFill>
                  <a:srgbClr val="FFFF00"/>
                </a:solidFill>
                <a:effectLst>
                  <a:outerShdw blurRad="38100" dist="38100" dir="2700000" algn="tl">
                    <a:srgbClr val="000000">
                      <a:alpha val="43137"/>
                    </a:srgbClr>
                  </a:outerShdw>
                </a:effectLst>
              </a:rPr>
              <a:t>:</a:t>
            </a:r>
            <a:r>
              <a:rPr lang="en-US" sz="7200" b="1" dirty="0">
                <a:solidFill>
                  <a:schemeClr val="bg1"/>
                </a:solidFill>
                <a:effectLst>
                  <a:outerShdw blurRad="38100" dist="38100" dir="2700000" algn="tl">
                    <a:srgbClr val="000000">
                      <a:alpha val="43137"/>
                    </a:srgbClr>
                  </a:outerShdw>
                </a:effectLst>
              </a:rPr>
              <a:t> </a:t>
            </a:r>
            <a:r>
              <a:rPr lang="vi-VN" sz="7200" b="1" dirty="0">
                <a:solidFill>
                  <a:schemeClr val="bg1"/>
                </a:solidFill>
                <a:effectLst>
                  <a:outerShdw blurRad="38100" dist="38100" dir="2700000" algn="tl">
                    <a:srgbClr val="000000">
                      <a:alpha val="43137"/>
                    </a:srgbClr>
                  </a:outerShdw>
                </a:effectLst>
              </a:rPr>
              <a:t>Hôm nay ước gì anh em nghe tiếng Chúa phán: Các ngươi đừng cứng lòng.</a:t>
            </a:r>
            <a:endParaRPr lang="en-US" sz="72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8521944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600" b="1" u="sng" dirty="0" smtClean="0">
                <a:solidFill>
                  <a:srgbClr val="FFFF00"/>
                </a:solidFill>
                <a:effectLst>
                  <a:outerShdw blurRad="38100" dist="38100" dir="2700000" algn="tl">
                    <a:srgbClr val="000000">
                      <a:alpha val="43137"/>
                    </a:srgbClr>
                  </a:outerShdw>
                </a:effectLst>
              </a:rPr>
              <a:t>Tk2:</a:t>
            </a:r>
            <a:r>
              <a:rPr lang="en-US" sz="5600" b="1" dirty="0">
                <a:solidFill>
                  <a:schemeClr val="bg1"/>
                </a:solidFill>
                <a:effectLst>
                  <a:outerShdw blurRad="38100" dist="38100" dir="2700000" algn="tl">
                    <a:srgbClr val="000000">
                      <a:alpha val="43137"/>
                    </a:srgbClr>
                  </a:outerShdw>
                </a:effectLst>
              </a:rPr>
              <a:t> </a:t>
            </a:r>
            <a:r>
              <a:rPr lang="vi-VN" sz="5600" b="1" dirty="0">
                <a:solidFill>
                  <a:schemeClr val="bg1"/>
                </a:solidFill>
                <a:effectLst>
                  <a:outerShdw blurRad="38100" dist="38100" dir="2700000" algn="tl">
                    <a:srgbClr val="000000">
                      <a:alpha val="43137"/>
                    </a:srgbClr>
                  </a:outerShdw>
                </a:effectLst>
              </a:rPr>
              <a:t>Hãy cúc cung nơi Tôn Nhan phục bái, tiến bước vào kính Đấng tạo thành ta. Là Đức Chúa ta, ta đây thuộc dân Ngài, Ngài canh coi như chăn dắt đàn chiên.</a:t>
            </a:r>
            <a:endParaRPr lang="en-US" sz="56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3132199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7200" b="1" u="sng" dirty="0" err="1" smtClean="0">
                <a:solidFill>
                  <a:srgbClr val="FFFF00"/>
                </a:solidFill>
                <a:effectLst>
                  <a:outerShdw blurRad="38100" dist="38100" dir="2700000" algn="tl">
                    <a:srgbClr val="000000">
                      <a:alpha val="43137"/>
                    </a:srgbClr>
                  </a:outerShdw>
                </a:effectLst>
              </a:rPr>
              <a:t>Đk</a:t>
            </a:r>
            <a:r>
              <a:rPr lang="en-US" sz="7200" b="1" u="sng" dirty="0" smtClean="0">
                <a:solidFill>
                  <a:srgbClr val="FFFF00"/>
                </a:solidFill>
                <a:effectLst>
                  <a:outerShdw blurRad="38100" dist="38100" dir="2700000" algn="tl">
                    <a:srgbClr val="000000">
                      <a:alpha val="43137"/>
                    </a:srgbClr>
                  </a:outerShdw>
                </a:effectLst>
              </a:rPr>
              <a:t>:</a:t>
            </a:r>
            <a:r>
              <a:rPr lang="en-US" sz="7200" b="1" dirty="0">
                <a:solidFill>
                  <a:schemeClr val="bg1"/>
                </a:solidFill>
                <a:effectLst>
                  <a:outerShdw blurRad="38100" dist="38100" dir="2700000" algn="tl">
                    <a:srgbClr val="000000">
                      <a:alpha val="43137"/>
                    </a:srgbClr>
                  </a:outerShdw>
                </a:effectLst>
              </a:rPr>
              <a:t> </a:t>
            </a:r>
            <a:r>
              <a:rPr lang="vi-VN" sz="7200" b="1" dirty="0">
                <a:solidFill>
                  <a:schemeClr val="bg1"/>
                </a:solidFill>
                <a:effectLst>
                  <a:outerShdw blurRad="38100" dist="38100" dir="2700000" algn="tl">
                    <a:srgbClr val="000000">
                      <a:alpha val="43137"/>
                    </a:srgbClr>
                  </a:outerShdw>
                </a:effectLst>
              </a:rPr>
              <a:t>Hôm nay ước gì anh em nghe tiếng Chúa phán: Các ngươi đừng cứng lòng.</a:t>
            </a:r>
            <a:endParaRPr lang="en-US" sz="72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3504272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600" b="1" u="sng" dirty="0" smtClean="0">
                <a:solidFill>
                  <a:srgbClr val="FFFF00"/>
                </a:solidFill>
                <a:effectLst>
                  <a:outerShdw blurRad="38100" dist="38100" dir="2700000" algn="tl">
                    <a:srgbClr val="000000">
                      <a:alpha val="43137"/>
                    </a:srgbClr>
                  </a:outerShdw>
                </a:effectLst>
              </a:rPr>
              <a:t>Tk3:</a:t>
            </a:r>
            <a:r>
              <a:rPr lang="en-US" sz="5600" b="1" dirty="0" smtClean="0">
                <a:solidFill>
                  <a:schemeClr val="bg1"/>
                </a:solidFill>
                <a:effectLst>
                  <a:outerShdw blurRad="38100" dist="38100" dir="2700000" algn="tl">
                    <a:srgbClr val="000000">
                      <a:alpha val="43137"/>
                    </a:srgbClr>
                  </a:outerShdw>
                </a:effectLst>
              </a:rPr>
              <a:t> </a:t>
            </a:r>
            <a:r>
              <a:rPr lang="vi-VN" sz="5600" b="1" dirty="0">
                <a:solidFill>
                  <a:schemeClr val="bg1"/>
                </a:solidFill>
                <a:effectLst>
                  <a:outerShdw blurRad="38100" dist="38100" dir="2700000" algn="tl">
                    <a:srgbClr val="000000">
                      <a:alpha val="43137"/>
                    </a:srgbClr>
                  </a:outerShdw>
                </a:effectLst>
              </a:rPr>
              <a:t>Hãy chú tâm hôm nay nghe lời Chúa, chớ cứng lòng giống lúc ở Ma-sa, tại Mê-ri-ba, xem bao việc Ta làm, tổ tiên xưa manh tâm dám thử Ta.</a:t>
            </a:r>
            <a:endParaRPr lang="en-US" sz="56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531385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7200" b="1" u="sng" dirty="0" err="1" smtClean="0">
                <a:solidFill>
                  <a:srgbClr val="FFFF00"/>
                </a:solidFill>
                <a:effectLst>
                  <a:outerShdw blurRad="38100" dist="38100" dir="2700000" algn="tl">
                    <a:srgbClr val="000000">
                      <a:alpha val="43137"/>
                    </a:srgbClr>
                  </a:outerShdw>
                </a:effectLst>
              </a:rPr>
              <a:t>Đk</a:t>
            </a:r>
            <a:r>
              <a:rPr lang="en-US" sz="7200" b="1" u="sng" dirty="0" smtClean="0">
                <a:solidFill>
                  <a:srgbClr val="FFFF00"/>
                </a:solidFill>
                <a:effectLst>
                  <a:outerShdw blurRad="38100" dist="38100" dir="2700000" algn="tl">
                    <a:srgbClr val="000000">
                      <a:alpha val="43137"/>
                    </a:srgbClr>
                  </a:outerShdw>
                </a:effectLst>
              </a:rPr>
              <a:t>:</a:t>
            </a:r>
            <a:r>
              <a:rPr lang="en-US" sz="7200" b="1" dirty="0">
                <a:solidFill>
                  <a:schemeClr val="bg1"/>
                </a:solidFill>
                <a:effectLst>
                  <a:outerShdw blurRad="38100" dist="38100" dir="2700000" algn="tl">
                    <a:srgbClr val="000000">
                      <a:alpha val="43137"/>
                    </a:srgbClr>
                  </a:outerShdw>
                </a:effectLst>
              </a:rPr>
              <a:t> </a:t>
            </a:r>
            <a:r>
              <a:rPr lang="vi-VN" sz="7200" b="1" dirty="0">
                <a:solidFill>
                  <a:schemeClr val="bg1"/>
                </a:solidFill>
                <a:effectLst>
                  <a:outerShdw blurRad="38100" dist="38100" dir="2700000" algn="tl">
                    <a:srgbClr val="000000">
                      <a:alpha val="43137"/>
                    </a:srgbClr>
                  </a:outerShdw>
                </a:effectLst>
              </a:rPr>
              <a:t>Hôm nay ước gì anh em nghe tiếng Chúa phán: Các ngươi đừng cứng lòng.</a:t>
            </a:r>
            <a:endParaRPr lang="en-US" sz="72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2813534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7200" b="1" u="sng" dirty="0" err="1" smtClean="0">
                <a:solidFill>
                  <a:srgbClr val="FFFF00"/>
                </a:solidFill>
                <a:effectLst>
                  <a:outerShdw blurRad="38100" dist="38100" dir="2700000" algn="tl">
                    <a:srgbClr val="000000">
                      <a:alpha val="43137"/>
                    </a:srgbClr>
                  </a:outerShdw>
                </a:effectLst>
              </a:rPr>
              <a:t>Đk</a:t>
            </a:r>
            <a:r>
              <a:rPr lang="en-US" sz="7200" b="1" u="sng" dirty="0" smtClean="0">
                <a:solidFill>
                  <a:srgbClr val="FFFF00"/>
                </a:solidFill>
                <a:effectLst>
                  <a:outerShdw blurRad="38100" dist="38100" dir="2700000" algn="tl">
                    <a:srgbClr val="000000">
                      <a:alpha val="43137"/>
                    </a:srgbClr>
                  </a:outerShdw>
                </a:effectLst>
              </a:rPr>
              <a:t>:</a:t>
            </a:r>
            <a:r>
              <a:rPr lang="en-US" sz="7200" b="1" dirty="0">
                <a:solidFill>
                  <a:schemeClr val="bg1"/>
                </a:solidFill>
                <a:effectLst>
                  <a:outerShdw blurRad="38100" dist="38100" dir="2700000" algn="tl">
                    <a:srgbClr val="000000">
                      <a:alpha val="43137"/>
                    </a:srgbClr>
                  </a:outerShdw>
                </a:effectLst>
              </a:rPr>
              <a:t> </a:t>
            </a:r>
            <a:r>
              <a:rPr lang="vi-VN" sz="7200" b="1" dirty="0">
                <a:solidFill>
                  <a:schemeClr val="bg1"/>
                </a:solidFill>
                <a:effectLst>
                  <a:outerShdw blurRad="38100" dist="38100" dir="2700000" algn="tl">
                    <a:srgbClr val="000000">
                      <a:alpha val="43137"/>
                    </a:srgbClr>
                  </a:outerShdw>
                </a:effectLst>
              </a:rPr>
              <a:t>Hôm nay ước gì anh em nghe tiếng Chúa phán: Các ngươi đừng cứng lòng.</a:t>
            </a:r>
            <a:endParaRPr lang="en-US" sz="72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2738784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4196" y="24384"/>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TextBox 3"/>
          <p:cNvSpPr txBox="1"/>
          <p:nvPr/>
        </p:nvSpPr>
        <p:spPr>
          <a:xfrm>
            <a:off x="228600" y="285750"/>
            <a:ext cx="8763000" cy="2554545"/>
          </a:xfrm>
          <a:prstGeom prst="rect">
            <a:avLst/>
          </a:prstGeom>
          <a:noFill/>
        </p:spPr>
        <p:txBody>
          <a:bodyPr wrap="square" rtlCol="0">
            <a:spAutoFit/>
          </a:bodyPr>
          <a:lstStyle/>
          <a:p>
            <a:r>
              <a:rPr lang="vi-VN" sz="3200" b="1" smtClean="0">
                <a:ln w="1905"/>
                <a:solidFill>
                  <a:srgbClr val="A50021"/>
                </a:solidFill>
                <a:effectLst>
                  <a:innerShdw blurRad="69850" dist="43180" dir="5400000">
                    <a:srgbClr val="000000">
                      <a:alpha val="65000"/>
                    </a:srgbClr>
                  </a:innerShdw>
                </a:effectLst>
              </a:rPr>
              <a:t>Bài đọc </a:t>
            </a:r>
            <a:r>
              <a:rPr lang="en-US" sz="3200" b="1" smtClean="0">
                <a:ln w="1905"/>
                <a:solidFill>
                  <a:srgbClr val="A50021"/>
                </a:solidFill>
                <a:effectLst>
                  <a:innerShdw blurRad="69850" dist="43180" dir="5400000">
                    <a:srgbClr val="000000">
                      <a:alpha val="65000"/>
                    </a:srgbClr>
                  </a:innerShdw>
                </a:effectLst>
              </a:rPr>
              <a:t>2</a:t>
            </a:r>
            <a:r>
              <a:rPr lang="vi-VN" sz="3200" b="1" smtClean="0">
                <a:ln w="1905"/>
                <a:solidFill>
                  <a:srgbClr val="A50021"/>
                </a:solidFill>
                <a:effectLst>
                  <a:innerShdw blurRad="69850" dist="43180" dir="5400000">
                    <a:srgbClr val="000000">
                      <a:alpha val="65000"/>
                    </a:srgbClr>
                  </a:innerShdw>
                </a:effectLst>
              </a:rPr>
              <a:t>.</a:t>
            </a:r>
          </a:p>
          <a:p>
            <a:r>
              <a:rPr lang="vi-VN" sz="3200">
                <a:solidFill>
                  <a:prstClr val="black"/>
                </a:solidFill>
              </a:rPr>
              <a:t>Người trinh nữ thì chuyên lo việc Chúa, để thuộc trọn về Người</a:t>
            </a:r>
            <a:r>
              <a:rPr lang="vi-VN" sz="3200" smtClean="0">
                <a:solidFill>
                  <a:prstClr val="black"/>
                </a:solidFill>
              </a:rPr>
              <a:t>.</a:t>
            </a:r>
            <a:endParaRPr lang="vi-VN" sz="3200">
              <a:solidFill>
                <a:prstClr val="black"/>
              </a:solidFill>
            </a:endParaRPr>
          </a:p>
          <a:p>
            <a:r>
              <a:rPr lang="vi-VN" sz="3200">
                <a:solidFill>
                  <a:srgbClr val="C00000"/>
                </a:solidFill>
              </a:rPr>
              <a:t>Bài trích thư thứ nhất của thánh Phao-lô tông đồ gửi tín hữu Cô-rin-tô.</a:t>
            </a:r>
          </a:p>
        </p:txBody>
      </p:sp>
    </p:spTree>
    <p:extLst>
      <p:ext uri="{BB962C8B-B14F-4D97-AF65-F5344CB8AC3E}">
        <p14:creationId xmlns:p14="http://schemas.microsoft.com/office/powerpoint/2010/main" val="1055334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794159"/>
            <a:ext cx="9144000" cy="3581400"/>
          </a:xfrm>
        </p:spPr>
        <p:txBody>
          <a:bodyPr>
            <a:noAutofit/>
          </a:bodyPr>
          <a:lstStyle/>
          <a:p>
            <a:pPr algn="just"/>
            <a:r>
              <a:rPr lang="vi-VN" sz="5400" b="1" dirty="0">
                <a:solidFill>
                  <a:schemeClr val="bg1"/>
                </a:solidFill>
                <a:effectLst>
                  <a:outerShdw blurRad="38100" dist="38100" dir="2700000" algn="tl">
                    <a:srgbClr val="000000">
                      <a:alpha val="43137"/>
                    </a:srgbClr>
                  </a:outerShdw>
                </a:effectLst>
              </a:rPr>
              <a:t>Dân ngồi trong bóng tối đã thấy ánh sáng huy hoàng, ánh sáng đã bừng lên soi những ai ngồi trong bóng tối tử thần.</a:t>
            </a:r>
          </a:p>
        </p:txBody>
      </p:sp>
      <p:sp>
        <p:nvSpPr>
          <p:cNvPr id="3" name="Rectangle 2"/>
          <p:cNvSpPr/>
          <p:nvPr/>
        </p:nvSpPr>
        <p:spPr>
          <a:xfrm>
            <a:off x="76200" y="133350"/>
            <a:ext cx="6477000"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sng" strike="noStrike" kern="1200" cap="none" spc="0" normalizeH="0" baseline="0" noProof="0" smtClean="0">
                <a:ln>
                  <a:noFill/>
                </a:ln>
                <a:solidFill>
                  <a:srgbClr val="FFFF00"/>
                </a:solidFill>
                <a:effectLst/>
                <a:uLnTx/>
                <a:uFillTx/>
                <a:latin typeface="UTM American Sans"/>
                <a:ea typeface="+mn-ea"/>
                <a:cs typeface="+mn-cs"/>
              </a:rPr>
              <a:t>Alleluia-Alleluia</a:t>
            </a:r>
            <a:endParaRPr kumimoji="0" lang="en-US" sz="3600" b="0" i="0" u="sng" strike="noStrike" kern="1200" cap="none" spc="0" normalizeH="0" baseline="0" noProof="0">
              <a:ln>
                <a:noFill/>
              </a:ln>
              <a:solidFill>
                <a:srgbClr val="FFFF00"/>
              </a:solidFill>
              <a:effectLst/>
              <a:uLnTx/>
              <a:uFillTx/>
              <a:latin typeface="UTM American Sans"/>
              <a:ea typeface="+mn-ea"/>
              <a:cs typeface="+mn-cs"/>
            </a:endParaRPr>
          </a:p>
        </p:txBody>
      </p:sp>
      <p:sp>
        <p:nvSpPr>
          <p:cNvPr id="4" name="Rectangle 3"/>
          <p:cNvSpPr/>
          <p:nvPr/>
        </p:nvSpPr>
        <p:spPr>
          <a:xfrm>
            <a:off x="6400800" y="4458474"/>
            <a:ext cx="2108269" cy="707886"/>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smtClean="0">
                <a:ln>
                  <a:noFill/>
                </a:ln>
                <a:solidFill>
                  <a:srgbClr val="FFFF00"/>
                </a:solidFill>
                <a:effectLst/>
                <a:uLnTx/>
                <a:uFillTx/>
                <a:latin typeface="UTM American Sans"/>
                <a:ea typeface="+mn-ea"/>
                <a:cs typeface="+mn-cs"/>
              </a:rPr>
              <a:t>Alleluia…</a:t>
            </a:r>
            <a:endParaRPr kumimoji="0" lang="en-US" sz="4000" b="0" i="0" u="none" strike="noStrike" kern="1200" cap="none" spc="0" normalizeH="0" baseline="0" noProof="0">
              <a:ln>
                <a:noFill/>
              </a:ln>
              <a:solidFill>
                <a:srgbClr val="FFFF00"/>
              </a:solidFill>
              <a:effectLst/>
              <a:uLnTx/>
              <a:uFillTx/>
              <a:latin typeface="UTM American Sans"/>
              <a:ea typeface="+mn-ea"/>
              <a:cs typeface="+mn-cs"/>
            </a:endParaRPr>
          </a:p>
        </p:txBody>
      </p:sp>
    </p:spTree>
    <p:extLst>
      <p:ext uri="{BB962C8B-B14F-4D97-AF65-F5344CB8AC3E}">
        <p14:creationId xmlns:p14="http://schemas.microsoft.com/office/powerpoint/2010/main" val="296199975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a:solidFill>
                <a:schemeClr val="bg1"/>
              </a:solidFill>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521"/>
            <a:ext cx="9144000" cy="5136457"/>
          </a:xfrm>
          <a:prstGeom prst="rect">
            <a:avLst/>
          </a:prstGeom>
        </p:spPr>
      </p:pic>
    </p:spTree>
    <p:extLst>
      <p:ext uri="{BB962C8B-B14F-4D97-AF65-F5344CB8AC3E}">
        <p14:creationId xmlns:p14="http://schemas.microsoft.com/office/powerpoint/2010/main" val="222802192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85363390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0" dirty="0">
                <a:solidFill>
                  <a:srgbClr val="FFFF00"/>
                </a:solidFill>
                <a:effectLst/>
                <a:latin typeface="+mj-lt"/>
                <a:cs typeface="Times New Roman" pitchFamily="18" charset="0"/>
              </a:rPr>
              <a:t>KINH TIN KÍNH</a:t>
            </a:r>
          </a:p>
        </p:txBody>
      </p:sp>
    </p:spTree>
    <p:extLst>
      <p:ext uri="{BB962C8B-B14F-4D97-AF65-F5344CB8AC3E}">
        <p14:creationId xmlns:p14="http://schemas.microsoft.com/office/powerpoint/2010/main" val="162210695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i="1" dirty="0">
                <a:solidFill>
                  <a:srgbClr val="FFFF00"/>
                </a:solidFill>
                <a:effectLst/>
                <a:latin typeface="+mj-lt"/>
                <a:cs typeface="Times New Roman" pitchFamily="18" charset="0"/>
              </a:rPr>
              <a:t>Tôi tin kính một Thiên Chúa là Cha toàn năng</a:t>
            </a:r>
            <a:r>
              <a:rPr lang="vi-VN" sz="6600" b="0" dirty="0">
                <a:solidFill>
                  <a:srgbClr val="FFFF00"/>
                </a:solidFill>
                <a:effectLst/>
                <a:latin typeface="+mj-lt"/>
                <a:cs typeface="Times New Roman" pitchFamily="18" charset="0"/>
              </a:rPr>
              <a:t>, </a:t>
            </a:r>
            <a:r>
              <a:rPr lang="vi-VN" sz="6600" b="0" dirty="0">
                <a:solidFill>
                  <a:schemeClr val="bg1"/>
                </a:solidFill>
                <a:effectLst/>
                <a:latin typeface="+mj-lt"/>
                <a:cs typeface="Times New Roman" pitchFamily="18" charset="0"/>
              </a:rPr>
              <a:t>Đấng tạo thành trời đất, muôn vật hữu hình và vô hình.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37634576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Tôi</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tin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kính</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một</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Chúa</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Giêsu</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Kitô</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Con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Một</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Thiên</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Chúa</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vi-VN" sz="6600" b="1" dirty="0">
                <a:solidFill>
                  <a:schemeClr val="bg1"/>
                </a:solidFill>
                <a:effectLst>
                  <a:outerShdw blurRad="38100" dist="38100" dir="2700000" algn="tl">
                    <a:srgbClr val="000000">
                      <a:alpha val="43137"/>
                    </a:srgbClr>
                  </a:outerShdw>
                </a:effectLst>
                <a:latin typeface="+mj-lt"/>
                <a:cs typeface="Times New Roman" pitchFamily="18" charset="0"/>
              </a:rPr>
              <a:t>Sinh bởi Đức Chúa Cha từ trước muôn đời. </a:t>
            </a:r>
            <a:endParaRPr lang="en-US" sz="66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427983048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Người là Thiên Chúa bởi Thiên Chúa, Ánh Sáng bởi Ánh Sáng,</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bởi</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a:t>
            </a:r>
          </a:p>
        </p:txBody>
      </p:sp>
    </p:spTree>
    <p:extLst>
      <p:ext uri="{BB962C8B-B14F-4D97-AF65-F5344CB8AC3E}">
        <p14:creationId xmlns:p14="http://schemas.microsoft.com/office/powerpoint/2010/main" val="22164421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rPr>
              <a:t>được sinh ra mà không phải được tạo thành, đồng bản thể với Đức Chúa Cha: nhờ Người mà muôn vật được tạo thành.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7635060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8000" b="0" dirty="0">
                <a:solidFill>
                  <a:schemeClr val="bg1"/>
                </a:solidFill>
                <a:effectLst/>
                <a:latin typeface="+mj-lt"/>
              </a:rPr>
              <a:t>Vì loài người chúng ta và để cứu độ chúng ta,</a:t>
            </a:r>
            <a:r>
              <a:rPr lang="en-US" sz="8000" b="0" dirty="0">
                <a:solidFill>
                  <a:schemeClr val="bg1"/>
                </a:solidFill>
                <a:effectLst/>
                <a:latin typeface="+mj-lt"/>
              </a:rPr>
              <a:t> </a:t>
            </a:r>
            <a:r>
              <a:rPr lang="vi-VN" sz="8000" b="0" dirty="0">
                <a:solidFill>
                  <a:schemeClr val="bg1"/>
                </a:solidFill>
                <a:effectLst/>
                <a:latin typeface="+mj-lt"/>
                <a:cs typeface="Times New Roman" pitchFamily="18" charset="0"/>
              </a:rPr>
              <a:t>Người đã từ trời xuống thế. </a:t>
            </a:r>
            <a:endParaRPr lang="en-US" sz="8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26492111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794159"/>
            <a:ext cx="9144000" cy="3581400"/>
          </a:xfrm>
        </p:spPr>
        <p:txBody>
          <a:bodyPr>
            <a:noAutofit/>
          </a:bodyPr>
          <a:lstStyle/>
          <a:p>
            <a:pPr algn="just"/>
            <a:r>
              <a:rPr lang="vi-VN" sz="5400" b="1" dirty="0">
                <a:solidFill>
                  <a:schemeClr val="bg1"/>
                </a:solidFill>
                <a:effectLst>
                  <a:outerShdw blurRad="38100" dist="38100" dir="2700000" algn="tl">
                    <a:srgbClr val="000000">
                      <a:alpha val="43137"/>
                    </a:srgbClr>
                  </a:outerShdw>
                </a:effectLst>
              </a:rPr>
              <a:t>Dân ngồi trong bóng tối đã thấy ánh sáng huy hoàng, ánh sáng đã bừng lên soi những ai ngồi trong bóng tối tử thần.</a:t>
            </a:r>
          </a:p>
        </p:txBody>
      </p:sp>
      <p:sp>
        <p:nvSpPr>
          <p:cNvPr id="3" name="Rectangle 2"/>
          <p:cNvSpPr/>
          <p:nvPr/>
        </p:nvSpPr>
        <p:spPr>
          <a:xfrm>
            <a:off x="76200" y="133350"/>
            <a:ext cx="6477000" cy="646331"/>
          </a:xfrm>
          <a:prstGeom prst="rect">
            <a:avLst/>
          </a:prstGeom>
        </p:spPr>
        <p:txBody>
          <a:bodyPr wrap="square">
            <a:spAutoFit/>
          </a:bodyPr>
          <a:lstStyle/>
          <a:p>
            <a:r>
              <a:rPr lang="en-US" sz="3600" u="sng" smtClean="0">
                <a:solidFill>
                  <a:srgbClr val="FFFF00"/>
                </a:solidFill>
              </a:rPr>
              <a:t>Alleluia-Alleluia</a:t>
            </a:r>
            <a:endParaRPr lang="en-US" sz="3600" u="sng">
              <a:solidFill>
                <a:srgbClr val="FFFF00"/>
              </a:solidFill>
            </a:endParaRPr>
          </a:p>
        </p:txBody>
      </p:sp>
      <p:sp>
        <p:nvSpPr>
          <p:cNvPr id="4" name="Rectangle 3"/>
          <p:cNvSpPr/>
          <p:nvPr/>
        </p:nvSpPr>
        <p:spPr>
          <a:xfrm>
            <a:off x="6400800" y="4458474"/>
            <a:ext cx="2108269" cy="707886"/>
          </a:xfrm>
          <a:prstGeom prst="rect">
            <a:avLst/>
          </a:prstGeom>
        </p:spPr>
        <p:txBody>
          <a:bodyPr wrap="none">
            <a:spAutoFit/>
          </a:bodyPr>
          <a:lstStyle/>
          <a:p>
            <a:r>
              <a:rPr lang="en-US" sz="4000" smtClean="0">
                <a:solidFill>
                  <a:srgbClr val="FFFF00"/>
                </a:solidFill>
              </a:rPr>
              <a:t>Alleluia…</a:t>
            </a:r>
            <a:endParaRPr lang="en-US" sz="4000">
              <a:solidFill>
                <a:srgbClr val="FFFF00"/>
              </a:solidFill>
            </a:endParaRPr>
          </a:p>
        </p:txBody>
      </p:sp>
    </p:spTree>
    <p:extLst>
      <p:ext uri="{BB962C8B-B14F-4D97-AF65-F5344CB8AC3E}">
        <p14:creationId xmlns:p14="http://schemas.microsoft.com/office/powerpoint/2010/main" val="404855630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Bởi phép Đức Chúa Thánh Thần, Người đã nhập thể trong lòng Trinh Nữ Maria, và đã làm người.</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127405514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5400" b="0" dirty="0">
                <a:solidFill>
                  <a:schemeClr val="bg1"/>
                </a:solidFill>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54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36820554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5500" b="0" dirty="0">
                <a:solidFill>
                  <a:schemeClr val="bg1"/>
                </a:solidFill>
                <a:effectLst/>
                <a:latin typeface="+mj-lt"/>
              </a:rPr>
              <a:t>Người lên trời, ngự bên hữu Đức Chúa Cha, và Người sẽ lại đến trong vinh quang để phán xét kẻ sống và kẻ chết, Nước Người sẽ không bao giờ cùng.</a:t>
            </a:r>
            <a:endParaRPr lang="en-US" sz="55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3612422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cs typeface="Times New Roman" pitchFamily="18" charset="0"/>
              </a:rPr>
              <a:t>Tôi tin kính Đức Chúa Thánh Thần là Thiên Chúa và là Đấng ban sự sống, Người bởi Đức Chúa Cha và Đức Chúa Con mà ra,</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9817876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000" b="0" dirty="0">
                <a:solidFill>
                  <a:schemeClr val="bg1"/>
                </a:solidFill>
                <a:effectLst/>
                <a:latin typeface="+mj-lt"/>
              </a:rPr>
              <a:t>Người được phụng thờ và tôn vinh cùng với Đức Chúa Cha và Đức Chúa Con: Người đã dùng các tiên tri mà phán dạy.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71489834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8000" b="0" dirty="0">
                <a:solidFill>
                  <a:schemeClr val="bg1"/>
                </a:solidFill>
                <a:effectLst/>
                <a:latin typeface="+mj-lt"/>
              </a:rPr>
              <a:t>Tôi tin Hội Thánh duy nhất thánh thiện công giáo và tông truyền.</a:t>
            </a:r>
            <a:endParaRPr lang="en-US" sz="8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74742440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600" b="0" dirty="0" smtClean="0">
                <a:solidFill>
                  <a:schemeClr val="bg1"/>
                </a:solidFill>
                <a:effectLst/>
                <a:latin typeface="+mj-lt"/>
                <a:cs typeface="Times New Roman" pitchFamily="18" charset="0"/>
              </a:rPr>
              <a:t>Tôi tuyên xưng có một Phép Rửa để tha tội. Tôi trông đợi kẻ chết sống lại và sự</a:t>
            </a:r>
            <a:r>
              <a:rPr lang="en-US" sz="6600" b="0" dirty="0" smtClean="0">
                <a:solidFill>
                  <a:schemeClr val="bg1"/>
                </a:solidFill>
                <a:effectLst/>
                <a:latin typeface="+mj-lt"/>
                <a:cs typeface="Times New Roman" pitchFamily="18" charset="0"/>
              </a:rPr>
              <a:t> </a:t>
            </a:r>
            <a:r>
              <a:rPr lang="vi-VN" sz="6600" b="0" dirty="0" smtClean="0">
                <a:solidFill>
                  <a:schemeClr val="bg1"/>
                </a:solidFill>
                <a:effectLst/>
                <a:latin typeface="+mj-lt"/>
                <a:cs typeface="Times New Roman" pitchFamily="18" charset="0"/>
              </a:rPr>
              <a:t>sống đời sau.</a:t>
            </a:r>
            <a:r>
              <a:rPr lang="en-GB" sz="6600" b="0" dirty="0" smtClean="0">
                <a:solidFill>
                  <a:schemeClr val="bg1"/>
                </a:solidFill>
                <a:effectLst/>
                <a:latin typeface="+mj-lt"/>
                <a:cs typeface="Times New Roman" pitchFamily="18" charset="0"/>
              </a:rPr>
              <a:t> </a:t>
            </a:r>
            <a:r>
              <a:rPr lang="vi-VN" sz="7200" b="0" dirty="0" smtClean="0">
                <a:solidFill>
                  <a:srgbClr val="FFFF00"/>
                </a:solidFill>
                <a:effectLst/>
                <a:latin typeface="+mj-lt"/>
                <a:cs typeface="Times New Roman" pitchFamily="18" charset="0"/>
              </a:rPr>
              <a:t>Amen</a:t>
            </a:r>
            <a:r>
              <a:rPr lang="vi-VN" sz="7200" b="0" dirty="0">
                <a:solidFill>
                  <a:srgbClr val="FFFF00"/>
                </a:solidFill>
                <a:effectLst/>
                <a:latin typeface="+mj-lt"/>
                <a:cs typeface="Times New Roman" pitchFamily="18" charset="0"/>
              </a:rPr>
              <a:t>.</a:t>
            </a:r>
            <a:endParaRPr lang="en-US" sz="72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40541172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3"/>
          <p:cNvSpPr/>
          <p:nvPr/>
        </p:nvSpPr>
        <p:spPr>
          <a:xfrm>
            <a:off x="2971800" y="991683"/>
            <a:ext cx="5867400" cy="3416320"/>
          </a:xfrm>
          <a:prstGeom prst="rect">
            <a:avLst/>
          </a:prstGeom>
        </p:spPr>
        <p:txBody>
          <a:bodyPr wrap="square">
            <a:spAutoFit/>
          </a:bodyPr>
          <a:lstStyle/>
          <a:p>
            <a:pPr algn="ctr"/>
            <a:r>
              <a:rPr lang="en-US" sz="2400" smtClean="0"/>
              <a:t>Chúa Nhật IV Thường Niên</a:t>
            </a:r>
          </a:p>
          <a:p>
            <a:pPr algn="ctr"/>
            <a:r>
              <a:rPr lang="en-US" sz="2400" smtClean="0"/>
              <a:t>Năm B</a:t>
            </a:r>
          </a:p>
          <a:p>
            <a:r>
              <a:rPr lang="vi-VN" sz="2800"/>
              <a:t>Lời giảng dạy đầy uy quyền của Chúa Giêsu chẳng những khiến dân Do Thái thán phục mà còn làm cho ma quỷ khiếp sợ rút lui. Tin tưởng vâng nghe Lời Chúa dạy, chúng hãy cùng dâng lời cầu xin:</a:t>
            </a:r>
            <a:endParaRPr lang="en-US" sz="2800"/>
          </a:p>
        </p:txBody>
      </p:sp>
    </p:spTree>
    <p:extLst>
      <p:ext uri="{BB962C8B-B14F-4D97-AF65-F5344CB8AC3E}">
        <p14:creationId xmlns:p14="http://schemas.microsoft.com/office/powerpoint/2010/main" val="420509807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3"/>
          <p:cNvSpPr/>
          <p:nvPr/>
        </p:nvSpPr>
        <p:spPr>
          <a:xfrm>
            <a:off x="3810000" y="2570911"/>
            <a:ext cx="5181600" cy="1446550"/>
          </a:xfrm>
          <a:prstGeom prst="rect">
            <a:avLst/>
          </a:prstGeom>
        </p:spPr>
        <p:txBody>
          <a:bodyPr wrap="square">
            <a:spAutoFit/>
          </a:bodyPr>
          <a:lstStyle/>
          <a:p>
            <a:pPr algn="ctr"/>
            <a:r>
              <a:rPr lang="en-US" sz="4800" b="1" cap="all" dirty="0">
                <a:solidFill>
                  <a:srgbClr val="FFFF00"/>
                </a:solidFill>
                <a:effectLst>
                  <a:outerShdw blurRad="38100" dist="38100" dir="2700000" algn="tl">
                    <a:srgbClr val="000000">
                      <a:alpha val="43137"/>
                    </a:srgbClr>
                  </a:outerShdw>
                </a:effectLst>
                <a:latin typeface="+mj-lt"/>
              </a:rPr>
              <a:t>HIẾN LỄ TÌNH </a:t>
            </a:r>
            <a:r>
              <a:rPr lang="en-US" sz="4800" b="1" cap="all" dirty="0" smtClean="0">
                <a:solidFill>
                  <a:srgbClr val="FFFF00"/>
                </a:solidFill>
                <a:effectLst>
                  <a:outerShdw blurRad="38100" dist="38100" dir="2700000" algn="tl">
                    <a:srgbClr val="000000">
                      <a:alpha val="43137"/>
                    </a:srgbClr>
                  </a:outerShdw>
                </a:effectLst>
                <a:latin typeface="+mj-lt"/>
              </a:rPr>
              <a:t>YÊU</a:t>
            </a:r>
            <a:endParaRPr lang="en-US" sz="4800" b="1" dirty="0">
              <a:solidFill>
                <a:srgbClr val="FFFF00"/>
              </a:solidFill>
              <a:effectLst>
                <a:outerShdw blurRad="38100" dist="38100" dir="2700000" algn="tl">
                  <a:srgbClr val="000000">
                    <a:alpha val="43137"/>
                  </a:srgbClr>
                </a:outerShdw>
              </a:effectLst>
              <a:latin typeface="+mj-lt"/>
            </a:endParaRPr>
          </a:p>
          <a:p>
            <a:pPr algn="ctr"/>
            <a:r>
              <a:rPr lang="en-US" sz="4000" b="1" i="1" dirty="0" err="1" smtClean="0">
                <a:solidFill>
                  <a:schemeClr val="bg1"/>
                </a:solidFill>
                <a:effectLst>
                  <a:outerShdw blurRad="38100" dist="38100" dir="2700000" algn="tl">
                    <a:srgbClr val="000000">
                      <a:alpha val="43137"/>
                    </a:srgbClr>
                  </a:outerShdw>
                </a:effectLst>
              </a:rPr>
              <a:t>Thế</a:t>
            </a:r>
            <a:r>
              <a:rPr lang="en-US" sz="4000" b="1" i="1" dirty="0" smtClean="0">
                <a:solidFill>
                  <a:schemeClr val="bg1"/>
                </a:solidFill>
                <a:effectLst>
                  <a:outerShdw blurRad="38100" dist="38100" dir="2700000" algn="tl">
                    <a:srgbClr val="000000">
                      <a:alpha val="43137"/>
                    </a:srgbClr>
                  </a:outerShdw>
                </a:effectLst>
              </a:rPr>
              <a:t> </a:t>
            </a:r>
            <a:r>
              <a:rPr lang="en-US" sz="4000" b="1" i="1" dirty="0" err="1" smtClean="0">
                <a:solidFill>
                  <a:schemeClr val="bg1"/>
                </a:solidFill>
                <a:effectLst>
                  <a:outerShdw blurRad="38100" dist="38100" dir="2700000" algn="tl">
                    <a:srgbClr val="000000">
                      <a:alpha val="43137"/>
                    </a:srgbClr>
                  </a:outerShdw>
                </a:effectLst>
              </a:rPr>
              <a:t>Thông</a:t>
            </a:r>
            <a:endParaRPr lang="en-US" sz="4000" b="1" i="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23585548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800" b="1" u="sng" dirty="0" smtClean="0">
                <a:solidFill>
                  <a:srgbClr val="FFFF00"/>
                </a:solidFill>
                <a:effectLst>
                  <a:outerShdw blurRad="38100" dist="38100" dir="2700000" algn="tl">
                    <a:srgbClr val="000000">
                      <a:alpha val="43137"/>
                    </a:srgbClr>
                  </a:outerShdw>
                </a:effectLst>
              </a:rPr>
              <a:t>Tk1</a:t>
            </a:r>
            <a:r>
              <a:rPr lang="en-US" sz="5800" b="1" u="sng" smtClean="0">
                <a:solidFill>
                  <a:srgbClr val="FFFF00"/>
                </a:solidFill>
                <a:effectLst>
                  <a:outerShdw blurRad="38100" dist="38100" dir="2700000" algn="tl">
                    <a:srgbClr val="000000">
                      <a:alpha val="43137"/>
                    </a:srgbClr>
                  </a:outerShdw>
                </a:effectLst>
              </a:rPr>
              <a:t>:</a:t>
            </a:r>
            <a:r>
              <a:rPr lang="en-US" sz="5800" b="1">
                <a:solidFill>
                  <a:schemeClr val="bg1"/>
                </a:solidFill>
                <a:effectLst>
                  <a:outerShdw blurRad="38100" dist="38100" dir="2700000" algn="tl">
                    <a:srgbClr val="000000">
                      <a:alpha val="43137"/>
                    </a:srgbClr>
                  </a:outerShdw>
                </a:effectLst>
              </a:rPr>
              <a:t> </a:t>
            </a:r>
            <a:r>
              <a:rPr lang="vi-VN" sz="5800" b="1" smtClean="0">
                <a:solidFill>
                  <a:schemeClr val="bg1"/>
                </a:solidFill>
                <a:effectLst>
                  <a:outerShdw blurRad="38100" dist="38100" dir="2700000" algn="tl">
                    <a:srgbClr val="000000">
                      <a:alpha val="43137"/>
                    </a:srgbClr>
                  </a:outerShdw>
                </a:effectLst>
              </a:rPr>
              <a:t>Đền </a:t>
            </a:r>
            <a:r>
              <a:rPr lang="vi-VN" sz="5800" b="1" dirty="0">
                <a:solidFill>
                  <a:schemeClr val="bg1"/>
                </a:solidFill>
                <a:effectLst>
                  <a:outerShdw blurRad="38100" dist="38100" dir="2700000" algn="tl">
                    <a:srgbClr val="000000">
                      <a:alpha val="43137"/>
                    </a:srgbClr>
                  </a:outerShdw>
                </a:effectLst>
              </a:rPr>
              <a:t>vàng vang điệu nhạc cung tiến. Con đến tiến dâng tình yêu. Tiến dâng ước mơ và xác hồn nguyện như lễ dâng toàn thiêu. </a:t>
            </a:r>
            <a:endParaRPr lang="en-US" sz="58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2009098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93514816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b="1" u="sng" dirty="0" smtClean="0">
                <a:solidFill>
                  <a:srgbClr val="FFFF00"/>
                </a:solidFill>
                <a:effectLst>
                  <a:outerShdw blurRad="38100" dist="38100" dir="2700000" algn="tl">
                    <a:srgbClr val="000000">
                      <a:alpha val="43137"/>
                    </a:srgbClr>
                  </a:outerShdw>
                </a:effectLst>
              </a:rPr>
              <a:t>**:</a:t>
            </a:r>
            <a:r>
              <a:rPr lang="en-US" sz="6000" b="1" dirty="0" smtClean="0">
                <a:solidFill>
                  <a:schemeClr val="bg1"/>
                </a:solidFill>
                <a:effectLst>
                  <a:outerShdw blurRad="38100" dist="38100" dir="2700000" algn="tl">
                    <a:srgbClr val="000000">
                      <a:alpha val="43137"/>
                    </a:srgbClr>
                  </a:outerShdw>
                </a:effectLst>
              </a:rPr>
              <a:t> </a:t>
            </a:r>
            <a:r>
              <a:rPr lang="vi-VN" sz="6000" b="1" dirty="0" smtClean="0">
                <a:solidFill>
                  <a:schemeClr val="bg1"/>
                </a:solidFill>
                <a:effectLst>
                  <a:outerShdw blurRad="38100" dist="38100" dir="2700000" algn="tl">
                    <a:srgbClr val="000000">
                      <a:alpha val="43137"/>
                    </a:srgbClr>
                  </a:outerShdw>
                </a:effectLst>
              </a:rPr>
              <a:t>Xin </a:t>
            </a:r>
            <a:r>
              <a:rPr lang="vi-VN" sz="6000" b="1" dirty="0">
                <a:solidFill>
                  <a:schemeClr val="bg1"/>
                </a:solidFill>
                <a:effectLst>
                  <a:outerShdw blurRad="38100" dist="38100" dir="2700000" algn="tl">
                    <a:srgbClr val="000000">
                      <a:alpha val="43137"/>
                    </a:srgbClr>
                  </a:outerShdw>
                </a:effectLst>
              </a:rPr>
              <a:t>nhận tình con nhỏ bé, xin hiệp cùng với rượu bánh như chiều tiệc ly ngày xưa nên của lễ mừng khen Chúa Trời.</a:t>
            </a:r>
            <a:endParaRPr lang="en-US" sz="60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46680579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b="1" u="sng" dirty="0" err="1" smtClean="0">
                <a:solidFill>
                  <a:srgbClr val="FFFF00"/>
                </a:solidFill>
                <a:effectLst>
                  <a:outerShdw blurRad="38100" dist="38100" dir="2700000" algn="tl">
                    <a:srgbClr val="000000">
                      <a:alpha val="43137"/>
                    </a:srgbClr>
                  </a:outerShdw>
                </a:effectLst>
              </a:rPr>
              <a:t>Đk</a:t>
            </a:r>
            <a:r>
              <a:rPr lang="en-US" sz="6000" b="1" u="sng" dirty="0" smtClean="0">
                <a:solidFill>
                  <a:srgbClr val="FFFF00"/>
                </a:solidFill>
                <a:effectLst>
                  <a:outerShdw blurRad="38100" dist="38100" dir="2700000" algn="tl">
                    <a:srgbClr val="000000">
                      <a:alpha val="43137"/>
                    </a:srgbClr>
                  </a:outerShdw>
                </a:effectLst>
              </a:rPr>
              <a:t>:</a:t>
            </a:r>
            <a:r>
              <a:rPr lang="en-US" sz="6000" b="1" dirty="0" smtClean="0">
                <a:solidFill>
                  <a:schemeClr val="bg1"/>
                </a:solidFill>
                <a:effectLst>
                  <a:outerShdw blurRad="38100" dist="38100" dir="2700000" algn="tl">
                    <a:srgbClr val="000000">
                      <a:alpha val="43137"/>
                    </a:srgbClr>
                  </a:outerShdw>
                </a:effectLst>
              </a:rPr>
              <a:t> </a:t>
            </a:r>
            <a:r>
              <a:rPr lang="vi-VN" sz="6000" b="1" dirty="0">
                <a:solidFill>
                  <a:schemeClr val="bg1"/>
                </a:solidFill>
                <a:effectLst>
                  <a:outerShdw blurRad="38100" dist="38100" dir="2700000" algn="tl">
                    <a:srgbClr val="000000">
                      <a:alpha val="43137"/>
                    </a:srgbClr>
                  </a:outerShdw>
                </a:effectLst>
              </a:rPr>
              <a:t>Của lễ góp về dâng Chúa là bao sướng vui đau buồn. Dâng ước vọng mai sau, dâng tháng ngày đã qua</a:t>
            </a:r>
            <a:r>
              <a:rPr lang="vi-VN" sz="6000" b="1" dirty="0">
                <a:effectLst>
                  <a:outerShdw blurRad="38100" dist="38100" dir="2700000" algn="tl">
                    <a:srgbClr val="000000">
                      <a:alpha val="43137"/>
                    </a:srgbClr>
                  </a:outerShdw>
                </a:effectLst>
              </a:rPr>
              <a:t> </a:t>
            </a:r>
            <a:r>
              <a:rPr lang="vi-VN" sz="6000" b="1" i="1" dirty="0">
                <a:solidFill>
                  <a:srgbClr val="FFC000"/>
                </a:solidFill>
                <a:effectLst>
                  <a:outerShdw blurRad="38100" dist="38100" dir="2700000" algn="tl">
                    <a:srgbClr val="000000">
                      <a:alpha val="43137"/>
                    </a:srgbClr>
                  </a:outerShdw>
                </a:effectLst>
              </a:rPr>
              <a:t>(Ngài, Ngài ơi có thấu)</a:t>
            </a:r>
            <a:r>
              <a:rPr lang="vi-VN" sz="6000" b="1" dirty="0">
                <a:solidFill>
                  <a:srgbClr val="FFC000"/>
                </a:solidFill>
                <a:effectLst>
                  <a:outerShdw blurRad="38100" dist="38100" dir="2700000" algn="tl">
                    <a:srgbClr val="000000">
                      <a:alpha val="43137"/>
                    </a:srgbClr>
                  </a:outerShdw>
                </a:effectLst>
              </a:rPr>
              <a:t>. </a:t>
            </a:r>
            <a:endParaRPr lang="en-US" sz="60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63882916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700" b="1" u="sng" dirty="0" smtClean="0">
                <a:solidFill>
                  <a:srgbClr val="FFFF00"/>
                </a:solidFill>
                <a:effectLst>
                  <a:outerShdw blurRad="38100" dist="38100" dir="2700000" algn="tl">
                    <a:srgbClr val="000000">
                      <a:alpha val="43137"/>
                    </a:srgbClr>
                  </a:outerShdw>
                </a:effectLst>
              </a:rPr>
              <a:t>**:</a:t>
            </a:r>
            <a:r>
              <a:rPr lang="en-US" sz="5700" b="1" dirty="0" smtClean="0">
                <a:solidFill>
                  <a:schemeClr val="bg1"/>
                </a:solidFill>
                <a:effectLst>
                  <a:outerShdw blurRad="38100" dist="38100" dir="2700000" algn="tl">
                    <a:srgbClr val="000000">
                      <a:alpha val="43137"/>
                    </a:srgbClr>
                  </a:outerShdw>
                </a:effectLst>
              </a:rPr>
              <a:t> </a:t>
            </a:r>
            <a:r>
              <a:rPr lang="vi-VN" sz="5700" b="1" dirty="0" smtClean="0">
                <a:solidFill>
                  <a:schemeClr val="bg1"/>
                </a:solidFill>
                <a:effectLst>
                  <a:outerShdw blurRad="38100" dist="38100" dir="2700000" algn="tl">
                    <a:srgbClr val="000000">
                      <a:alpha val="43137"/>
                    </a:srgbClr>
                  </a:outerShdw>
                </a:effectLst>
              </a:rPr>
              <a:t>Nguyện </a:t>
            </a:r>
            <a:r>
              <a:rPr lang="vi-VN" sz="5700" b="1" dirty="0">
                <a:solidFill>
                  <a:schemeClr val="bg1"/>
                </a:solidFill>
                <a:effectLst>
                  <a:outerShdw blurRad="38100" dist="38100" dir="2700000" algn="tl">
                    <a:srgbClr val="000000">
                      <a:alpha val="43137"/>
                    </a:srgbClr>
                  </a:outerShdw>
                </a:effectLst>
              </a:rPr>
              <a:t>dâng lên cả cuộc đời còn đang rong ruổi gian trần. Nguyện Chúa thương nhận lễ con dâng, nguyện Chúa ban nhiều thánh ân</a:t>
            </a:r>
            <a:r>
              <a:rPr lang="vi-VN" sz="5700" b="1" dirty="0" smtClean="0">
                <a:solidFill>
                  <a:schemeClr val="bg1"/>
                </a:solidFill>
                <a:effectLst>
                  <a:outerShdw blurRad="38100" dist="38100" dir="2700000" algn="tl">
                    <a:srgbClr val="000000">
                      <a:alpha val="43137"/>
                    </a:srgbClr>
                  </a:outerShdw>
                </a:effectLst>
              </a:rPr>
              <a:t>.</a:t>
            </a:r>
            <a:endParaRPr lang="en-US" sz="57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06898779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b="1" u="sng" dirty="0" smtClean="0">
                <a:solidFill>
                  <a:srgbClr val="FFFF00"/>
                </a:solidFill>
                <a:effectLst>
                  <a:outerShdw blurRad="38100" dist="38100" dir="2700000" algn="tl">
                    <a:srgbClr val="000000">
                      <a:alpha val="43137"/>
                    </a:srgbClr>
                  </a:outerShdw>
                </a:effectLst>
              </a:rPr>
              <a:t>Tk2</a:t>
            </a:r>
            <a:r>
              <a:rPr lang="en-US" sz="6000" b="1" u="sng" smtClean="0">
                <a:solidFill>
                  <a:srgbClr val="FFFF00"/>
                </a:solidFill>
                <a:effectLst>
                  <a:outerShdw blurRad="38100" dist="38100" dir="2700000" algn="tl">
                    <a:srgbClr val="000000">
                      <a:alpha val="43137"/>
                    </a:srgbClr>
                  </a:outerShdw>
                </a:effectLst>
              </a:rPr>
              <a:t>:</a:t>
            </a:r>
            <a:r>
              <a:rPr lang="en-US" sz="6000" b="1" smtClean="0">
                <a:solidFill>
                  <a:schemeClr val="bg1"/>
                </a:solidFill>
                <a:effectLst>
                  <a:outerShdw blurRad="38100" dist="38100" dir="2700000" algn="tl">
                    <a:srgbClr val="000000">
                      <a:alpha val="43137"/>
                    </a:srgbClr>
                  </a:outerShdw>
                </a:effectLst>
              </a:rPr>
              <a:t> </a:t>
            </a:r>
            <a:r>
              <a:rPr lang="vi-VN" sz="6000" b="1" smtClean="0">
                <a:solidFill>
                  <a:schemeClr val="bg1"/>
                </a:solidFill>
                <a:effectLst>
                  <a:outerShdw blurRad="38100" dist="38100" dir="2700000" algn="tl">
                    <a:srgbClr val="000000">
                      <a:alpha val="43137"/>
                    </a:srgbClr>
                  </a:outerShdw>
                </a:effectLst>
              </a:rPr>
              <a:t>Chỉ </a:t>
            </a:r>
            <a:r>
              <a:rPr lang="vi-VN" sz="6000" b="1" dirty="0">
                <a:solidFill>
                  <a:schemeClr val="bg1"/>
                </a:solidFill>
                <a:effectLst>
                  <a:outerShdw blurRad="38100" dist="38100" dir="2700000" algn="tl">
                    <a:srgbClr val="000000">
                      <a:alpha val="43137"/>
                    </a:srgbClr>
                  </a:outerShdw>
                </a:effectLst>
              </a:rPr>
              <a:t>là thân phận người mong manh sao dám tiến dâng tình yêu. Chính Cha đã thương gọi con về để con bước đi cùng Cha. </a:t>
            </a:r>
            <a:endParaRPr lang="en-US" sz="60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65411587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500" b="1" u="sng" dirty="0" smtClean="0">
                <a:solidFill>
                  <a:srgbClr val="FFFF00"/>
                </a:solidFill>
                <a:effectLst>
                  <a:outerShdw blurRad="38100" dist="38100" dir="2700000" algn="tl">
                    <a:srgbClr val="000000">
                      <a:alpha val="43137"/>
                    </a:srgbClr>
                  </a:outerShdw>
                </a:effectLst>
              </a:rPr>
              <a:t>**:</a:t>
            </a:r>
            <a:r>
              <a:rPr lang="en-US" sz="6500" b="1" dirty="0" smtClean="0">
                <a:solidFill>
                  <a:schemeClr val="bg1"/>
                </a:solidFill>
                <a:effectLst>
                  <a:outerShdw blurRad="38100" dist="38100" dir="2700000" algn="tl">
                    <a:srgbClr val="000000">
                      <a:alpha val="43137"/>
                    </a:srgbClr>
                  </a:outerShdw>
                </a:effectLst>
              </a:rPr>
              <a:t> </a:t>
            </a:r>
            <a:r>
              <a:rPr lang="vi-VN" sz="6500" b="1" dirty="0">
                <a:solidFill>
                  <a:schemeClr val="bg1"/>
                </a:solidFill>
                <a:effectLst>
                  <a:outerShdw blurRad="38100" dist="38100" dir="2700000" algn="tl">
                    <a:srgbClr val="000000">
                      <a:alpha val="43137"/>
                    </a:srgbClr>
                  </a:outerShdw>
                </a:effectLst>
              </a:rPr>
              <a:t>Con được nhận như của lễ dâng về từ nơi trần thế, cứu đời lầm than tội mê đem tình Chúa vào tim mỗi người.</a:t>
            </a:r>
            <a:endParaRPr lang="en-US" sz="65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7106778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b="1" u="sng" dirty="0" err="1" smtClean="0">
                <a:solidFill>
                  <a:srgbClr val="FFFF00"/>
                </a:solidFill>
                <a:effectLst>
                  <a:outerShdw blurRad="38100" dist="38100" dir="2700000" algn="tl">
                    <a:srgbClr val="000000">
                      <a:alpha val="43137"/>
                    </a:srgbClr>
                  </a:outerShdw>
                </a:effectLst>
              </a:rPr>
              <a:t>Đk</a:t>
            </a:r>
            <a:r>
              <a:rPr lang="en-US" sz="6000" b="1" u="sng" dirty="0" smtClean="0">
                <a:solidFill>
                  <a:srgbClr val="FFFF00"/>
                </a:solidFill>
                <a:effectLst>
                  <a:outerShdw blurRad="38100" dist="38100" dir="2700000" algn="tl">
                    <a:srgbClr val="000000">
                      <a:alpha val="43137"/>
                    </a:srgbClr>
                  </a:outerShdw>
                </a:effectLst>
              </a:rPr>
              <a:t>:</a:t>
            </a:r>
            <a:r>
              <a:rPr lang="en-US" sz="6000" b="1" dirty="0" smtClean="0">
                <a:solidFill>
                  <a:schemeClr val="bg1"/>
                </a:solidFill>
                <a:effectLst>
                  <a:outerShdw blurRad="38100" dist="38100" dir="2700000" algn="tl">
                    <a:srgbClr val="000000">
                      <a:alpha val="43137"/>
                    </a:srgbClr>
                  </a:outerShdw>
                </a:effectLst>
              </a:rPr>
              <a:t> </a:t>
            </a:r>
            <a:r>
              <a:rPr lang="vi-VN" sz="6000" b="1" dirty="0">
                <a:solidFill>
                  <a:schemeClr val="bg1"/>
                </a:solidFill>
                <a:effectLst>
                  <a:outerShdw blurRad="38100" dist="38100" dir="2700000" algn="tl">
                    <a:srgbClr val="000000">
                      <a:alpha val="43137"/>
                    </a:srgbClr>
                  </a:outerShdw>
                </a:effectLst>
              </a:rPr>
              <a:t>Của lễ góp về dâng Chúa là bao sướng vui đau buồn. Dâng ước vọng mai sau, dâng tháng ngày đã qua</a:t>
            </a:r>
            <a:r>
              <a:rPr lang="vi-VN" sz="6000" b="1" dirty="0">
                <a:effectLst>
                  <a:outerShdw blurRad="38100" dist="38100" dir="2700000" algn="tl">
                    <a:srgbClr val="000000">
                      <a:alpha val="43137"/>
                    </a:srgbClr>
                  </a:outerShdw>
                </a:effectLst>
              </a:rPr>
              <a:t> </a:t>
            </a:r>
            <a:r>
              <a:rPr lang="vi-VN" sz="6000" b="1" i="1" dirty="0">
                <a:solidFill>
                  <a:srgbClr val="FFC000"/>
                </a:solidFill>
                <a:effectLst>
                  <a:outerShdw blurRad="38100" dist="38100" dir="2700000" algn="tl">
                    <a:srgbClr val="000000">
                      <a:alpha val="43137"/>
                    </a:srgbClr>
                  </a:outerShdw>
                </a:effectLst>
              </a:rPr>
              <a:t>(Ngài, Ngài ơi có thấu)</a:t>
            </a:r>
            <a:r>
              <a:rPr lang="vi-VN" sz="6000" b="1" dirty="0">
                <a:solidFill>
                  <a:srgbClr val="FFC000"/>
                </a:solidFill>
                <a:effectLst>
                  <a:outerShdw blurRad="38100" dist="38100" dir="2700000" algn="tl">
                    <a:srgbClr val="000000">
                      <a:alpha val="43137"/>
                    </a:srgbClr>
                  </a:outerShdw>
                </a:effectLst>
              </a:rPr>
              <a:t>. </a:t>
            </a:r>
            <a:endParaRPr lang="en-US" sz="60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21000316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800" b="1" u="sng" dirty="0" smtClean="0">
                <a:solidFill>
                  <a:srgbClr val="FFFF00"/>
                </a:solidFill>
                <a:effectLst>
                  <a:outerShdw blurRad="38100" dist="38100" dir="2700000" algn="tl">
                    <a:srgbClr val="000000">
                      <a:alpha val="43137"/>
                    </a:srgbClr>
                  </a:outerShdw>
                </a:effectLst>
              </a:rPr>
              <a:t>**:</a:t>
            </a:r>
            <a:r>
              <a:rPr lang="en-US" sz="5800" b="1" dirty="0" smtClean="0">
                <a:solidFill>
                  <a:schemeClr val="bg1"/>
                </a:solidFill>
                <a:effectLst>
                  <a:outerShdw blurRad="38100" dist="38100" dir="2700000" algn="tl">
                    <a:srgbClr val="000000">
                      <a:alpha val="43137"/>
                    </a:srgbClr>
                  </a:outerShdw>
                </a:effectLst>
              </a:rPr>
              <a:t> </a:t>
            </a:r>
            <a:r>
              <a:rPr lang="vi-VN" sz="5800" b="1" dirty="0" smtClean="0">
                <a:solidFill>
                  <a:schemeClr val="bg1"/>
                </a:solidFill>
                <a:effectLst>
                  <a:outerShdw blurRad="38100" dist="38100" dir="2700000" algn="tl">
                    <a:srgbClr val="000000">
                      <a:alpha val="43137"/>
                    </a:srgbClr>
                  </a:outerShdw>
                </a:effectLst>
              </a:rPr>
              <a:t>Nguyện </a:t>
            </a:r>
            <a:r>
              <a:rPr lang="vi-VN" sz="5800" b="1" dirty="0">
                <a:solidFill>
                  <a:schemeClr val="bg1"/>
                </a:solidFill>
                <a:effectLst>
                  <a:outerShdw blurRad="38100" dist="38100" dir="2700000" algn="tl">
                    <a:srgbClr val="000000">
                      <a:alpha val="43137"/>
                    </a:srgbClr>
                  </a:outerShdw>
                </a:effectLst>
              </a:rPr>
              <a:t>dâng lên cả cuộc đời còn đang rong ruổi gian trần. Nguyện Chúa thương nhận lễ con dâng, nguyện Chúa ban nhiều thánh ân</a:t>
            </a:r>
            <a:r>
              <a:rPr lang="vi-VN" sz="5800" b="1" dirty="0" smtClean="0">
                <a:solidFill>
                  <a:schemeClr val="bg1"/>
                </a:solidFill>
                <a:effectLst>
                  <a:outerShdw blurRad="38100" dist="38100" dir="2700000" algn="tl">
                    <a:srgbClr val="000000">
                      <a:alpha val="43137"/>
                    </a:srgbClr>
                  </a:outerShdw>
                </a:effectLst>
              </a:rPr>
              <a:t>.</a:t>
            </a:r>
            <a:endParaRPr lang="en-US" sz="58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55570856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148205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72996591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a:solidFill>
                <a:schemeClr val="bg1"/>
              </a:solidFill>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521"/>
            <a:ext cx="9144000" cy="5136457"/>
          </a:xfrm>
          <a:prstGeom prst="rect">
            <a:avLst/>
          </a:prstGeom>
        </p:spPr>
      </p:pic>
    </p:spTree>
    <p:extLst>
      <p:ext uri="{BB962C8B-B14F-4D97-AF65-F5344CB8AC3E}">
        <p14:creationId xmlns:p14="http://schemas.microsoft.com/office/powerpoint/2010/main" val="2293867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600" b="0" dirty="0" smtClean="0">
                <a:solidFill>
                  <a:srgbClr val="FFFF00"/>
                </a:solidFill>
                <a:effectLst/>
                <a:latin typeface="+mj-lt"/>
              </a:rPr>
              <a:t>Ca </a:t>
            </a:r>
            <a:r>
              <a:rPr lang="en-US" sz="6600" b="0" dirty="0" err="1">
                <a:solidFill>
                  <a:srgbClr val="FFFF00"/>
                </a:solidFill>
                <a:effectLst/>
                <a:latin typeface="+mj-lt"/>
              </a:rPr>
              <a:t>Nhập</a:t>
            </a:r>
            <a:r>
              <a:rPr lang="en-US" sz="6600" b="0" dirty="0">
                <a:solidFill>
                  <a:srgbClr val="FFFF00"/>
                </a:solidFill>
                <a:effectLst/>
                <a:latin typeface="+mj-lt"/>
              </a:rPr>
              <a:t> </a:t>
            </a:r>
            <a:r>
              <a:rPr lang="en-US" sz="6600" b="0" dirty="0" err="1">
                <a:solidFill>
                  <a:srgbClr val="FFFF00"/>
                </a:solidFill>
                <a:effectLst/>
                <a:latin typeface="+mj-lt"/>
              </a:rPr>
              <a:t>Lễ</a:t>
            </a:r>
            <a:r>
              <a:rPr lang="en-US" sz="8000" b="0" dirty="0">
                <a:solidFill>
                  <a:srgbClr val="FFFF00"/>
                </a:solidFill>
                <a:effectLst/>
                <a:latin typeface="+mj-lt"/>
              </a:rPr>
              <a:t/>
            </a:r>
            <a:br>
              <a:rPr lang="en-US" sz="8000" b="0" dirty="0">
                <a:solidFill>
                  <a:srgbClr val="FFFF00"/>
                </a:solidFill>
                <a:effectLst/>
                <a:latin typeface="+mj-lt"/>
              </a:rPr>
            </a:br>
            <a:r>
              <a:rPr lang="en-US" sz="8000" dirty="0" smtClean="0">
                <a:solidFill>
                  <a:srgbClr val="FFFF00"/>
                </a:solidFill>
              </a:rPr>
              <a:t>NGỢI CA </a:t>
            </a:r>
            <a:r>
              <a:rPr lang="en-US" sz="5400" dirty="0" smtClean="0">
                <a:solidFill>
                  <a:srgbClr val="FFFF00"/>
                </a:solidFill>
              </a:rPr>
              <a:t/>
            </a:r>
            <a:br>
              <a:rPr lang="en-US" sz="5400" dirty="0" smtClean="0">
                <a:solidFill>
                  <a:srgbClr val="FFFF00"/>
                </a:solidFill>
              </a:rPr>
            </a:br>
            <a:r>
              <a:rPr lang="en-US" sz="4000" i="1" dirty="0" err="1" smtClean="0">
                <a:solidFill>
                  <a:schemeClr val="bg1"/>
                </a:solidFill>
              </a:rPr>
              <a:t>Nguyễn</a:t>
            </a:r>
            <a:r>
              <a:rPr lang="en-US" sz="4000" i="1" dirty="0" smtClean="0">
                <a:solidFill>
                  <a:schemeClr val="bg1"/>
                </a:solidFill>
              </a:rPr>
              <a:t> </a:t>
            </a:r>
            <a:r>
              <a:rPr lang="en-US" sz="4000" i="1" dirty="0" err="1" smtClean="0">
                <a:solidFill>
                  <a:schemeClr val="bg1"/>
                </a:solidFill>
              </a:rPr>
              <a:t>Duy</a:t>
            </a:r>
            <a:endParaRPr lang="en-US" sz="4000" b="0" i="1" dirty="0">
              <a:solidFill>
                <a:schemeClr val="bg1"/>
              </a:solidFill>
              <a:effectLst/>
            </a:endParaRPr>
          </a:p>
        </p:txBody>
      </p:sp>
    </p:spTree>
    <p:extLst>
      <p:ext uri="{BB962C8B-B14F-4D97-AF65-F5344CB8AC3E}">
        <p14:creationId xmlns:p14="http://schemas.microsoft.com/office/powerpoint/2010/main" val="114841572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nSpc>
                <a:spcPct val="120000"/>
              </a:lnSpc>
            </a:pPr>
            <a:r>
              <a:rPr lang="en-US" sz="6600" b="0" dirty="0">
                <a:solidFill>
                  <a:srgbClr val="FFFF00"/>
                </a:solidFill>
                <a:effectLst/>
              </a:rPr>
              <a:t>Ca </a:t>
            </a:r>
            <a:r>
              <a:rPr lang="en-US" sz="6600" b="0" dirty="0" err="1">
                <a:solidFill>
                  <a:srgbClr val="FFFF00"/>
                </a:solidFill>
                <a:effectLst/>
              </a:rPr>
              <a:t>Nguyện</a:t>
            </a:r>
            <a:r>
              <a:rPr lang="en-US" sz="6600" b="0" dirty="0">
                <a:solidFill>
                  <a:srgbClr val="FFFF00"/>
                </a:solidFill>
                <a:effectLst/>
              </a:rPr>
              <a:t> </a:t>
            </a:r>
            <a:r>
              <a:rPr lang="en-US" sz="6600" b="0" dirty="0" err="1">
                <a:solidFill>
                  <a:srgbClr val="FFFF00"/>
                </a:solidFill>
                <a:effectLst/>
              </a:rPr>
              <a:t>Hiệp</a:t>
            </a:r>
            <a:r>
              <a:rPr lang="en-US" sz="6600" b="0" dirty="0">
                <a:solidFill>
                  <a:srgbClr val="FFFF00"/>
                </a:solidFill>
                <a:effectLst/>
              </a:rPr>
              <a:t> </a:t>
            </a:r>
            <a:r>
              <a:rPr lang="en-US" sz="6600" b="0" dirty="0" err="1">
                <a:solidFill>
                  <a:srgbClr val="FFFF00"/>
                </a:solidFill>
                <a:effectLst/>
              </a:rPr>
              <a:t>Lễ</a:t>
            </a:r>
            <a:r>
              <a:rPr lang="en-US" sz="6600" b="0" dirty="0">
                <a:solidFill>
                  <a:srgbClr val="FFFF00"/>
                </a:solidFill>
                <a:effectLst/>
              </a:rPr>
              <a:t/>
            </a:r>
            <a:br>
              <a:rPr lang="en-US" sz="6600" b="0" dirty="0">
                <a:solidFill>
                  <a:srgbClr val="FFFF00"/>
                </a:solidFill>
                <a:effectLst/>
              </a:rPr>
            </a:br>
            <a:r>
              <a:rPr lang="en-US" sz="6000" b="1" dirty="0">
                <a:solidFill>
                  <a:srgbClr val="FFFF00"/>
                </a:solidFill>
              </a:rPr>
              <a:t>CA VANG TÌNH YÊU CHÚA 2 </a:t>
            </a:r>
            <a:r>
              <a:rPr lang="en-US" sz="7200" b="1" dirty="0">
                <a:solidFill>
                  <a:schemeClr val="accent5">
                    <a:lumMod val="25000"/>
                  </a:schemeClr>
                </a:solidFill>
              </a:rPr>
              <a:t/>
            </a:r>
            <a:br>
              <a:rPr lang="en-US" sz="7200" b="1" dirty="0">
                <a:solidFill>
                  <a:schemeClr val="accent5">
                    <a:lumMod val="25000"/>
                  </a:schemeClr>
                </a:solidFill>
              </a:rPr>
            </a:br>
            <a:r>
              <a:rPr lang="en-US" sz="4000" b="1" i="1" dirty="0" err="1">
                <a:solidFill>
                  <a:schemeClr val="bg1"/>
                </a:solidFill>
              </a:rPr>
              <a:t>Đinh</a:t>
            </a:r>
            <a:r>
              <a:rPr lang="en-US" sz="4000" b="1" i="1" dirty="0">
                <a:solidFill>
                  <a:schemeClr val="bg1"/>
                </a:solidFill>
              </a:rPr>
              <a:t> Minh </a:t>
            </a:r>
            <a:r>
              <a:rPr lang="en-US" sz="4000" b="1" i="1" dirty="0" err="1">
                <a:solidFill>
                  <a:schemeClr val="bg1"/>
                </a:solidFill>
              </a:rPr>
              <a:t>Hoàng</a:t>
            </a:r>
            <a:r>
              <a:rPr lang="en-US" sz="4000" b="1" i="1" dirty="0">
                <a:solidFill>
                  <a:schemeClr val="bg1"/>
                </a:solidFill>
              </a:rPr>
              <a:t/>
            </a:r>
            <a:br>
              <a:rPr lang="en-US" sz="4000" b="1" i="1" dirty="0">
                <a:solidFill>
                  <a:schemeClr val="bg1"/>
                </a:solidFill>
              </a:rPr>
            </a:br>
            <a:endParaRPr lang="en-US" sz="4000" b="0" i="1" dirty="0">
              <a:solidFill>
                <a:schemeClr val="bg1"/>
              </a:solidFill>
              <a:effectLst/>
            </a:endParaRPr>
          </a:p>
        </p:txBody>
      </p:sp>
    </p:spTree>
    <p:extLst>
      <p:ext uri="{BB962C8B-B14F-4D97-AF65-F5344CB8AC3E}">
        <p14:creationId xmlns:p14="http://schemas.microsoft.com/office/powerpoint/2010/main" val="353878427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4600" b="0" u="sng" dirty="0">
                <a:solidFill>
                  <a:srgbClr val="FFFF00"/>
                </a:solidFill>
                <a:effectLst/>
              </a:rPr>
              <a:t>Tk1:</a:t>
            </a:r>
            <a:r>
              <a:rPr lang="en-US" sz="4600" b="0" dirty="0">
                <a:solidFill>
                  <a:srgbClr val="FFFF00"/>
                </a:solidFill>
                <a:effectLst/>
              </a:rPr>
              <a:t> </a:t>
            </a:r>
            <a:r>
              <a:rPr lang="vi-VN" sz="4600" b="1" dirty="0">
                <a:solidFill>
                  <a:schemeClr val="bg1"/>
                </a:solidFill>
                <a:effectLst>
                  <a:outerShdw blurRad="38100" dist="38100" dir="2700000" algn="tl">
                    <a:srgbClr val="000000">
                      <a:alpha val="43137"/>
                    </a:srgbClr>
                  </a:outerShdw>
                </a:effectLst>
              </a:rPr>
              <a:t>Tình yêu Thiên Chúa như vầng dương soi tỏa khắp nơi. Tình yêu Thiên Chúa là vì sao giữa đêm mù tối. Tình yêu Thiên Chúa dìu con vượt qua sóng đời nổi trôi. Thuyền con giữa dòng đại dương bấp bênh Ngài ơi!</a:t>
            </a:r>
            <a:endParaRPr lang="vi-VN" sz="4600" b="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5203507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600" b="1" u="sng" dirty="0">
                <a:solidFill>
                  <a:srgbClr val="FFFF00"/>
                </a:solidFill>
              </a:rPr>
              <a:t>**:</a:t>
            </a:r>
            <a:r>
              <a:rPr lang="vi-VN" sz="4600" b="1" dirty="0">
                <a:solidFill>
                  <a:srgbClr val="7030A0"/>
                </a:solidFill>
              </a:rPr>
              <a:t> </a:t>
            </a:r>
            <a:r>
              <a:rPr lang="vi-VN" sz="4600" b="1" dirty="0">
                <a:solidFill>
                  <a:schemeClr val="bg1"/>
                </a:solidFill>
                <a:effectLst>
                  <a:outerShdw blurRad="38100" dist="38100" dir="2700000" algn="tl">
                    <a:srgbClr val="000000">
                      <a:alpha val="43137"/>
                    </a:srgbClr>
                  </a:outerShdw>
                </a:effectLst>
              </a:rPr>
              <a:t>Tình yêu Thiên Chúa như dòng sông êm đềm lướt trôi. Chảy xuôi năm tháng để hồn thơ tắm trong tình mến. Tình yêu Thiên Chúa nồng say là hương gió trời dịu êm. Dìu đưa tháng ngày bình yên với bao êm đềm.</a:t>
            </a:r>
            <a:endParaRPr lang="en-US" sz="4600" b="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71877077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05000"/>
              </a:lnSpc>
            </a:pPr>
            <a:r>
              <a:rPr lang="en-US" sz="4600" b="0" u="sng" dirty="0" err="1" smtClean="0">
                <a:solidFill>
                  <a:srgbClr val="FFFF00"/>
                </a:solidFill>
                <a:effectLst/>
              </a:rPr>
              <a:t>Đk</a:t>
            </a:r>
            <a:r>
              <a:rPr lang="en-US" sz="4600" b="0" u="sng" dirty="0" smtClean="0">
                <a:solidFill>
                  <a:srgbClr val="FFFF00"/>
                </a:solidFill>
                <a:effectLst/>
              </a:rPr>
              <a:t>:</a:t>
            </a:r>
            <a:r>
              <a:rPr lang="en-US" sz="4600" dirty="0">
                <a:solidFill>
                  <a:schemeClr val="bg1"/>
                </a:solidFill>
              </a:rPr>
              <a:t> </a:t>
            </a:r>
            <a:r>
              <a:rPr lang="vi-VN" sz="4600" b="1" dirty="0">
                <a:solidFill>
                  <a:schemeClr val="bg1"/>
                </a:solidFill>
                <a:effectLst>
                  <a:outerShdw blurRad="38100" dist="38100" dir="2700000" algn="tl">
                    <a:srgbClr val="000000">
                      <a:alpha val="43137"/>
                    </a:srgbClr>
                  </a:outerShdw>
                </a:effectLst>
              </a:rPr>
              <a:t>Con ca ngợi ngàn đời tình Ngài kiên vững. Suối thiêng dạt dào ngọt ngào tình yêu mến thương. Tình Ngài ngàn năm như núi cao, sông dài, biển khơi. Cao vời tình Cha con hát ca muôn đời chẳng ngơi.</a:t>
            </a:r>
            <a:endParaRPr lang="en-US" sz="46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161077400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4600" b="1" u="sng" dirty="0" smtClean="0">
                <a:solidFill>
                  <a:srgbClr val="FFFF00"/>
                </a:solidFill>
                <a:effectLst>
                  <a:outerShdw blurRad="38100" dist="38100" dir="2700000" algn="tl">
                    <a:srgbClr val="000000">
                      <a:alpha val="43137"/>
                    </a:srgbClr>
                  </a:outerShdw>
                </a:effectLst>
              </a:rPr>
              <a:t>Tk2:</a:t>
            </a:r>
            <a:r>
              <a:rPr lang="en-US" sz="4600" b="1" dirty="0" smtClean="0">
                <a:solidFill>
                  <a:srgbClr val="FFFF00"/>
                </a:solidFill>
                <a:effectLst>
                  <a:outerShdw blurRad="38100" dist="38100" dir="2700000" algn="tl">
                    <a:srgbClr val="000000">
                      <a:alpha val="43137"/>
                    </a:srgbClr>
                  </a:outerShdw>
                </a:effectLst>
              </a:rPr>
              <a:t> </a:t>
            </a:r>
            <a:r>
              <a:rPr lang="vi-VN" sz="4600" b="1" dirty="0">
                <a:solidFill>
                  <a:schemeClr val="bg1"/>
                </a:solidFill>
                <a:effectLst>
                  <a:outerShdw blurRad="38100" dist="38100" dir="2700000" algn="tl">
                    <a:srgbClr val="000000">
                      <a:alpha val="43137"/>
                    </a:srgbClr>
                  </a:outerShdw>
                </a:effectLst>
              </a:rPr>
              <a:t>Tình yêu Thiên Chúa như mùa Xuân tô đẹp ước mơ. Tuổi thơ yêu dấu ngày và đêm khát khao tình Chúa. Ngài luôn dõi bước đời con đổ muôn phúc ân tràn lan. Và luôn đỡ nâng ủi an những khi sầu vương.</a:t>
            </a:r>
          </a:p>
        </p:txBody>
      </p:sp>
    </p:spTree>
    <p:extLst>
      <p:ext uri="{BB962C8B-B14F-4D97-AF65-F5344CB8AC3E}">
        <p14:creationId xmlns:p14="http://schemas.microsoft.com/office/powerpoint/2010/main" val="48007041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600" b="1" u="sng" dirty="0">
                <a:solidFill>
                  <a:srgbClr val="FFFF00"/>
                </a:solidFill>
                <a:effectLst>
                  <a:outerShdw blurRad="38100" dist="38100" dir="2700000" algn="tl">
                    <a:srgbClr val="000000">
                      <a:alpha val="43137"/>
                    </a:srgbClr>
                  </a:outerShdw>
                </a:effectLst>
              </a:rPr>
              <a:t>**:</a:t>
            </a:r>
            <a:r>
              <a:rPr lang="vi-VN" sz="4600" b="1" dirty="0">
                <a:solidFill>
                  <a:srgbClr val="7030A0"/>
                </a:solidFill>
                <a:effectLst>
                  <a:outerShdw blurRad="38100" dist="38100" dir="2700000" algn="tl">
                    <a:srgbClr val="000000">
                      <a:alpha val="43137"/>
                    </a:srgbClr>
                  </a:outerShdw>
                </a:effectLst>
              </a:rPr>
              <a:t> </a:t>
            </a:r>
            <a:r>
              <a:rPr lang="vi-VN" sz="4600" b="1" dirty="0">
                <a:solidFill>
                  <a:schemeClr val="bg1"/>
                </a:solidFill>
                <a:effectLst>
                  <a:outerShdw blurRad="38100" dist="38100" dir="2700000" algn="tl">
                    <a:srgbClr val="000000">
                      <a:alpha val="43137"/>
                    </a:srgbClr>
                  </a:outerShdw>
                </a:effectLst>
              </a:rPr>
              <a:t>Tình yêu Thiên Chúa không nhạt phai dẫu đời đổi thay. Nào ai có biết tình Ngài luôn sắt son bền vững. Là Chân, Thiện, Mỹ thẳm sâu để con kiếm tìm ngày đêm. Hồn con khát vọng cậy trông vững tin nơi </a:t>
            </a:r>
            <a:r>
              <a:rPr lang="vi-VN" sz="4600" b="1" dirty="0" smtClean="0">
                <a:solidFill>
                  <a:schemeClr val="bg1"/>
                </a:solidFill>
                <a:effectLst>
                  <a:outerShdw blurRad="38100" dist="38100" dir="2700000" algn="tl">
                    <a:srgbClr val="000000">
                      <a:alpha val="43137"/>
                    </a:srgbClr>
                  </a:outerShdw>
                </a:effectLst>
              </a:rPr>
              <a:t>Ngài</a:t>
            </a:r>
            <a:r>
              <a:rPr lang="en-GB" sz="4600" b="1" dirty="0">
                <a:solidFill>
                  <a:schemeClr val="bg1"/>
                </a:solidFill>
                <a:effectLst>
                  <a:outerShdw blurRad="38100" dist="38100" dir="2700000" algn="tl">
                    <a:srgbClr val="000000">
                      <a:alpha val="43137"/>
                    </a:srgbClr>
                  </a:outerShdw>
                </a:effectLst>
              </a:rPr>
              <a:t>.</a:t>
            </a:r>
            <a:endParaRPr lang="en-US" sz="4600" b="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95662563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05000"/>
              </a:lnSpc>
            </a:pPr>
            <a:r>
              <a:rPr lang="en-US" sz="4600" b="0" u="sng" dirty="0" err="1" smtClean="0">
                <a:solidFill>
                  <a:srgbClr val="FFFF00"/>
                </a:solidFill>
                <a:effectLst/>
              </a:rPr>
              <a:t>Đk</a:t>
            </a:r>
            <a:r>
              <a:rPr lang="en-US" sz="4600" b="0" u="sng" dirty="0" smtClean="0">
                <a:solidFill>
                  <a:srgbClr val="FFFF00"/>
                </a:solidFill>
                <a:effectLst/>
              </a:rPr>
              <a:t>:</a:t>
            </a:r>
            <a:r>
              <a:rPr lang="en-US" sz="4600" dirty="0">
                <a:solidFill>
                  <a:schemeClr val="bg1"/>
                </a:solidFill>
              </a:rPr>
              <a:t> </a:t>
            </a:r>
            <a:r>
              <a:rPr lang="vi-VN" sz="4600" b="1" dirty="0">
                <a:solidFill>
                  <a:schemeClr val="bg1"/>
                </a:solidFill>
                <a:effectLst>
                  <a:outerShdw blurRad="38100" dist="38100" dir="2700000" algn="tl">
                    <a:srgbClr val="000000">
                      <a:alpha val="43137"/>
                    </a:srgbClr>
                  </a:outerShdw>
                </a:effectLst>
              </a:rPr>
              <a:t>Con ca ngợi ngàn đời tình Ngài kiên vững. Suối thiêng dạt dào ngọt ngào tình yêu mến thương. Tình Ngài ngàn năm như núi cao, sông dài, biển khơi. Cao vời tình Cha con hát ca muôn đời chẳng ngơi.</a:t>
            </a:r>
            <a:endParaRPr lang="en-US" sz="46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91391975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42626613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24451090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57150"/>
            <a:ext cx="9144000" cy="5086350"/>
          </a:xfrm>
        </p:spPr>
        <p:txBody>
          <a:bodyPr>
            <a:normAutofit/>
          </a:bodyPr>
          <a:lstStyle/>
          <a:p>
            <a:r>
              <a:rPr lang="en-US" sz="6600" b="1" dirty="0">
                <a:solidFill>
                  <a:srgbClr val="FFFF00"/>
                </a:solidFill>
                <a:effectLst>
                  <a:outerShdw blurRad="38100" dist="38100" dir="2700000" algn="tl">
                    <a:srgbClr val="000000">
                      <a:alpha val="43137"/>
                    </a:srgbClr>
                  </a:outerShdw>
                </a:effectLst>
              </a:rPr>
              <a:t>Ca </a:t>
            </a:r>
            <a:r>
              <a:rPr lang="en-US" sz="6600" b="1" dirty="0" err="1">
                <a:solidFill>
                  <a:srgbClr val="FFFF00"/>
                </a:solidFill>
                <a:effectLst>
                  <a:outerShdw blurRad="38100" dist="38100" dir="2700000" algn="tl">
                    <a:srgbClr val="000000">
                      <a:alpha val="43137"/>
                    </a:srgbClr>
                  </a:outerShdw>
                </a:effectLst>
              </a:rPr>
              <a:t>Kết</a:t>
            </a:r>
            <a:r>
              <a:rPr lang="en-US" sz="6600" b="1" dirty="0">
                <a:solidFill>
                  <a:srgbClr val="FFFF00"/>
                </a:solidFill>
                <a:effectLst>
                  <a:outerShdw blurRad="38100" dist="38100" dir="2700000" algn="tl">
                    <a:srgbClr val="000000">
                      <a:alpha val="43137"/>
                    </a:srgbClr>
                  </a:outerShdw>
                </a:effectLst>
              </a:rPr>
              <a:t> </a:t>
            </a:r>
            <a:r>
              <a:rPr lang="en-US" sz="6600" b="1" dirty="0" err="1">
                <a:solidFill>
                  <a:srgbClr val="FFFF00"/>
                </a:solidFill>
                <a:effectLst>
                  <a:outerShdw blurRad="38100" dist="38100" dir="2700000" algn="tl">
                    <a:srgbClr val="000000">
                      <a:alpha val="43137"/>
                    </a:srgbClr>
                  </a:outerShdw>
                </a:effectLst>
              </a:rPr>
              <a:t>Lễ</a:t>
            </a:r>
            <a:r>
              <a:rPr lang="en-US" sz="8000" b="1" dirty="0">
                <a:solidFill>
                  <a:srgbClr val="FFFF00"/>
                </a:solidFill>
                <a:effectLst>
                  <a:outerShdw blurRad="38100" dist="38100" dir="2700000" algn="tl">
                    <a:srgbClr val="000000">
                      <a:alpha val="43137"/>
                    </a:srgbClr>
                  </a:outerShdw>
                </a:effectLst>
              </a:rPr>
              <a:t/>
            </a:r>
            <a:br>
              <a:rPr lang="en-US" sz="8000" b="1" dirty="0">
                <a:solidFill>
                  <a:srgbClr val="FFFF00"/>
                </a:solidFill>
                <a:effectLst>
                  <a:outerShdw blurRad="38100" dist="38100" dir="2700000" algn="tl">
                    <a:srgbClr val="000000">
                      <a:alpha val="43137"/>
                    </a:srgbClr>
                  </a:outerShdw>
                </a:effectLst>
              </a:rPr>
            </a:br>
            <a:r>
              <a:rPr lang="en-US" sz="7200" b="1" dirty="0" smtClean="0">
                <a:solidFill>
                  <a:srgbClr val="FFFF00"/>
                </a:solidFill>
                <a:effectLst>
                  <a:outerShdw blurRad="38100" dist="38100" dir="2700000" algn="tl">
                    <a:srgbClr val="000000">
                      <a:alpha val="43137"/>
                    </a:srgbClr>
                  </a:outerShdw>
                </a:effectLst>
              </a:rPr>
              <a:t>TỪ BÂY GIỜ</a:t>
            </a:r>
            <a:br>
              <a:rPr lang="en-US" sz="7200" b="1" dirty="0" smtClean="0">
                <a:solidFill>
                  <a:srgbClr val="FFFF00"/>
                </a:solidFill>
                <a:effectLst>
                  <a:outerShdw blurRad="38100" dist="38100" dir="2700000" algn="tl">
                    <a:srgbClr val="000000">
                      <a:alpha val="43137"/>
                    </a:srgbClr>
                  </a:outerShdw>
                </a:effectLst>
              </a:rPr>
            </a:br>
            <a:r>
              <a:rPr lang="en-US" sz="4000" b="1" i="1" dirty="0" err="1" smtClean="0">
                <a:solidFill>
                  <a:schemeClr val="bg1"/>
                </a:solidFill>
                <a:effectLst>
                  <a:outerShdw blurRad="38100" dist="38100" dir="2700000" algn="tl">
                    <a:srgbClr val="000000">
                      <a:alpha val="43137"/>
                    </a:srgbClr>
                  </a:outerShdw>
                </a:effectLst>
              </a:rPr>
              <a:t>Oanh</a:t>
            </a:r>
            <a:r>
              <a:rPr lang="en-US" sz="4000" b="1" i="1" dirty="0" smtClean="0">
                <a:solidFill>
                  <a:schemeClr val="bg1"/>
                </a:solidFill>
                <a:effectLst>
                  <a:outerShdw blurRad="38100" dist="38100" dir="2700000" algn="tl">
                    <a:srgbClr val="000000">
                      <a:alpha val="43137"/>
                    </a:srgbClr>
                  </a:outerShdw>
                </a:effectLst>
              </a:rPr>
              <a:t> </a:t>
            </a:r>
            <a:r>
              <a:rPr lang="en-US" sz="4000" b="1" i="1" dirty="0" err="1" smtClean="0">
                <a:solidFill>
                  <a:schemeClr val="bg1"/>
                </a:solidFill>
                <a:effectLst>
                  <a:outerShdw blurRad="38100" dist="38100" dir="2700000" algn="tl">
                    <a:srgbClr val="000000">
                      <a:alpha val="43137"/>
                    </a:srgbClr>
                  </a:outerShdw>
                </a:effectLst>
              </a:rPr>
              <a:t>Sông</a:t>
            </a:r>
            <a:r>
              <a:rPr lang="en-US" sz="4000" b="1" i="1" dirty="0" smtClean="0">
                <a:solidFill>
                  <a:schemeClr val="bg1"/>
                </a:solidFill>
                <a:effectLst>
                  <a:outerShdw blurRad="38100" dist="38100" dir="2700000" algn="tl">
                    <a:srgbClr val="000000">
                      <a:alpha val="43137"/>
                    </a:srgbClr>
                  </a:outerShdw>
                </a:effectLst>
              </a:rPr>
              <a:t> Lam</a:t>
            </a:r>
            <a:endParaRPr lang="en-US" sz="4000" b="1" i="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508502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5400" b="1" u="sng" dirty="0" err="1" smtClean="0">
                <a:solidFill>
                  <a:srgbClr val="FFFF00"/>
                </a:solidFill>
                <a:effectLst>
                  <a:outerShdw blurRad="38100" dist="38100" dir="2700000" algn="tl">
                    <a:srgbClr val="000000">
                      <a:alpha val="43137"/>
                    </a:srgbClr>
                  </a:outerShdw>
                </a:effectLst>
                <a:latin typeface="+mj-lt"/>
              </a:rPr>
              <a:t>Đk</a:t>
            </a:r>
            <a:r>
              <a:rPr lang="vi-VN" sz="5400" b="1" u="sng" dirty="0" smtClean="0">
                <a:solidFill>
                  <a:srgbClr val="FFFF00"/>
                </a:solidFill>
                <a:effectLst>
                  <a:outerShdw blurRad="38100" dist="38100" dir="2700000" algn="tl">
                    <a:srgbClr val="000000">
                      <a:alpha val="43137"/>
                    </a:srgbClr>
                  </a:outerShdw>
                </a:effectLst>
                <a:latin typeface="+mj-lt"/>
              </a:rPr>
              <a:t>:</a:t>
            </a:r>
            <a:r>
              <a:rPr lang="en-US" sz="5400" b="1" dirty="0">
                <a:solidFill>
                  <a:schemeClr val="bg1"/>
                </a:solidFill>
                <a:effectLst>
                  <a:outerShdw blurRad="38100" dist="38100" dir="2700000" algn="tl">
                    <a:srgbClr val="000000">
                      <a:alpha val="43137"/>
                    </a:srgbClr>
                  </a:outerShdw>
                </a:effectLst>
                <a:latin typeface="+mj-lt"/>
              </a:rPr>
              <a:t> </a:t>
            </a:r>
            <a:r>
              <a:rPr lang="vi-VN" sz="5400" b="1" dirty="0">
                <a:solidFill>
                  <a:schemeClr val="bg1"/>
                </a:solidFill>
                <a:effectLst>
                  <a:outerShdw blurRad="38100" dist="38100" dir="2700000" algn="tl">
                    <a:srgbClr val="000000">
                      <a:alpha val="43137"/>
                    </a:srgbClr>
                  </a:outerShdw>
                </a:effectLst>
                <a:latin typeface="+mj-lt"/>
              </a:rPr>
              <a:t>Từ bình minh con dâng hết tâm tình tụng ca Chúa thiên đình một bài thơ kính tin.  Trọn tình yêu khi đêm về sao sáng con say lời chúc tụng ngợi ca danh Chúa thôi. </a:t>
            </a:r>
          </a:p>
        </p:txBody>
      </p:sp>
    </p:spTree>
    <p:extLst>
      <p:ext uri="{BB962C8B-B14F-4D97-AF65-F5344CB8AC3E}">
        <p14:creationId xmlns:p14="http://schemas.microsoft.com/office/powerpoint/2010/main" val="2315032721"/>
      </p:ext>
    </p:extLst>
  </p:cSld>
  <p:clrMapOvr>
    <a:masterClrMapping/>
  </p:clrMapOvr>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600" b="1" u="sng" dirty="0" err="1">
                <a:solidFill>
                  <a:srgbClr val="FFFF00"/>
                </a:solidFill>
                <a:effectLst>
                  <a:outerShdw blurRad="38100" dist="38100" dir="2700000" algn="tl">
                    <a:srgbClr val="000000">
                      <a:alpha val="43137"/>
                    </a:srgbClr>
                  </a:outerShdw>
                </a:effectLst>
              </a:rPr>
              <a:t>Đk</a:t>
            </a:r>
            <a:r>
              <a:rPr lang="en-US" sz="6600" b="1" u="sng" dirty="0">
                <a:solidFill>
                  <a:srgbClr val="FFFF00"/>
                </a:solidFill>
                <a:effectLst>
                  <a:outerShdw blurRad="38100" dist="38100" dir="2700000" algn="tl">
                    <a:srgbClr val="000000">
                      <a:alpha val="43137"/>
                    </a:srgbClr>
                  </a:outerShdw>
                </a:effectLst>
              </a:rPr>
              <a:t>:</a:t>
            </a:r>
            <a:r>
              <a:rPr lang="en-US" sz="6600" b="1" dirty="0">
                <a:solidFill>
                  <a:schemeClr val="bg1"/>
                </a:solidFill>
                <a:effectLst>
                  <a:outerShdw blurRad="38100" dist="38100" dir="2700000" algn="tl">
                    <a:srgbClr val="000000">
                      <a:alpha val="43137"/>
                    </a:srgbClr>
                  </a:outerShdw>
                </a:effectLst>
              </a:rPr>
              <a:t> </a:t>
            </a:r>
            <a:r>
              <a:rPr lang="vi-VN" sz="6600" b="1" dirty="0">
                <a:solidFill>
                  <a:schemeClr val="bg1"/>
                </a:solidFill>
                <a:effectLst>
                  <a:outerShdw blurRad="38100" dist="38100" dir="2700000" algn="tl">
                    <a:srgbClr val="000000">
                      <a:alpha val="43137"/>
                    </a:srgbClr>
                  </a:outerShdw>
                </a:effectLst>
              </a:rPr>
              <a:t>Từ bây giờ cho đến ngàn thu, con hát ca và tán dương, tình Chúa thương như đại dương bao la.</a:t>
            </a:r>
          </a:p>
        </p:txBody>
      </p:sp>
    </p:spTree>
    <p:extLst>
      <p:ext uri="{BB962C8B-B14F-4D97-AF65-F5344CB8AC3E}">
        <p14:creationId xmlns:p14="http://schemas.microsoft.com/office/powerpoint/2010/main" val="427835381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1" u="sng" dirty="0" smtClean="0">
                <a:solidFill>
                  <a:srgbClr val="FFFF00"/>
                </a:solidFill>
                <a:effectLst>
                  <a:outerShdw blurRad="38100" dist="38100" dir="2700000" algn="tl">
                    <a:srgbClr val="000000">
                      <a:alpha val="43137"/>
                    </a:srgbClr>
                  </a:outerShdw>
                </a:effectLst>
              </a:rPr>
              <a:t>Tk1:</a:t>
            </a:r>
            <a:r>
              <a:rPr lang="en-US" sz="5400" b="1" dirty="0" smtClean="0">
                <a:solidFill>
                  <a:schemeClr val="bg1"/>
                </a:solidFill>
                <a:effectLst>
                  <a:outerShdw blurRad="38100" dist="38100" dir="2700000" algn="tl">
                    <a:srgbClr val="000000">
                      <a:alpha val="43137"/>
                    </a:srgbClr>
                  </a:outerShdw>
                </a:effectLst>
              </a:rPr>
              <a:t> </a:t>
            </a:r>
            <a:r>
              <a:rPr lang="vi-VN" sz="5400" b="1" dirty="0">
                <a:solidFill>
                  <a:schemeClr val="bg1"/>
                </a:solidFill>
                <a:effectLst>
                  <a:outerShdw blurRad="38100" dist="38100" dir="2700000" algn="tl">
                    <a:srgbClr val="000000">
                      <a:alpha val="43137"/>
                    </a:srgbClr>
                  </a:outerShdw>
                </a:effectLst>
              </a:rPr>
              <a:t>Tình Chúa thương cho lòng con dạt dào, tình Chúa thương như đại dương bát ngát. Như nắng ấm, như ánh lửa bếp hồng, làm cho con sẽ ngất ngây trong lòng.</a:t>
            </a:r>
            <a:endParaRPr lang="en-US" sz="54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81753161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600" b="1" u="sng" dirty="0" err="1">
                <a:solidFill>
                  <a:srgbClr val="FFFF00"/>
                </a:solidFill>
                <a:effectLst>
                  <a:outerShdw blurRad="38100" dist="38100" dir="2700000" algn="tl">
                    <a:srgbClr val="000000">
                      <a:alpha val="43137"/>
                    </a:srgbClr>
                  </a:outerShdw>
                </a:effectLst>
              </a:rPr>
              <a:t>Đk</a:t>
            </a:r>
            <a:r>
              <a:rPr lang="en-US" sz="6600" b="1" u="sng" dirty="0">
                <a:solidFill>
                  <a:srgbClr val="FFFF00"/>
                </a:solidFill>
                <a:effectLst>
                  <a:outerShdw blurRad="38100" dist="38100" dir="2700000" algn="tl">
                    <a:srgbClr val="000000">
                      <a:alpha val="43137"/>
                    </a:srgbClr>
                  </a:outerShdw>
                </a:effectLst>
              </a:rPr>
              <a:t>:</a:t>
            </a:r>
            <a:r>
              <a:rPr lang="en-US" sz="6600" b="1" dirty="0">
                <a:solidFill>
                  <a:schemeClr val="bg1"/>
                </a:solidFill>
                <a:effectLst>
                  <a:outerShdw blurRad="38100" dist="38100" dir="2700000" algn="tl">
                    <a:srgbClr val="000000">
                      <a:alpha val="43137"/>
                    </a:srgbClr>
                  </a:outerShdw>
                </a:effectLst>
              </a:rPr>
              <a:t> </a:t>
            </a:r>
            <a:r>
              <a:rPr lang="vi-VN" sz="6600" b="1" dirty="0">
                <a:solidFill>
                  <a:schemeClr val="bg1"/>
                </a:solidFill>
                <a:effectLst>
                  <a:outerShdw blurRad="38100" dist="38100" dir="2700000" algn="tl">
                    <a:srgbClr val="000000">
                      <a:alpha val="43137"/>
                    </a:srgbClr>
                  </a:outerShdw>
                </a:effectLst>
              </a:rPr>
              <a:t>Từ bây giờ cho đến ngàn thu, con hát ca và tán dương, tình Chúa thương như đại dương bao la.</a:t>
            </a:r>
          </a:p>
        </p:txBody>
      </p:sp>
    </p:spTree>
    <p:extLst>
      <p:ext uri="{BB962C8B-B14F-4D97-AF65-F5344CB8AC3E}">
        <p14:creationId xmlns:p14="http://schemas.microsoft.com/office/powerpoint/2010/main" val="49887554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1" u="sng" dirty="0" smtClean="0">
                <a:solidFill>
                  <a:srgbClr val="FFFF00"/>
                </a:solidFill>
                <a:effectLst>
                  <a:outerShdw blurRad="38100" dist="38100" dir="2700000" algn="tl">
                    <a:srgbClr val="000000">
                      <a:alpha val="43137"/>
                    </a:srgbClr>
                  </a:outerShdw>
                </a:effectLst>
              </a:rPr>
              <a:t>Tk2:</a:t>
            </a:r>
            <a:r>
              <a:rPr lang="en-US" sz="5400" b="1" dirty="0" smtClean="0">
                <a:solidFill>
                  <a:schemeClr val="bg1"/>
                </a:solidFill>
                <a:effectLst>
                  <a:outerShdw blurRad="38100" dist="38100" dir="2700000" algn="tl">
                    <a:srgbClr val="000000">
                      <a:alpha val="43137"/>
                    </a:srgbClr>
                  </a:outerShdw>
                </a:effectLst>
              </a:rPr>
              <a:t> </a:t>
            </a:r>
            <a:r>
              <a:rPr lang="vi-VN" sz="5400" b="1" dirty="0">
                <a:solidFill>
                  <a:schemeClr val="bg1"/>
                </a:solidFill>
                <a:effectLst>
                  <a:outerShdw blurRad="38100" dist="38100" dir="2700000" algn="tl">
                    <a:srgbClr val="000000">
                      <a:alpha val="43137"/>
                    </a:srgbClr>
                  </a:outerShdw>
                </a:effectLst>
              </a:rPr>
              <a:t>Ngày tháng năm con hằng mơ một điều, ngày với đêm con cầu xin thắm thiết. Là xứng đáng vui sống nhà Chúa Trời, phụng sự Chúa phúc cho con suốt đời.</a:t>
            </a:r>
            <a:endParaRPr lang="en-US" sz="54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77274889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600" b="1" u="sng" dirty="0" err="1">
                <a:solidFill>
                  <a:srgbClr val="FFFF00"/>
                </a:solidFill>
                <a:effectLst>
                  <a:outerShdw blurRad="38100" dist="38100" dir="2700000" algn="tl">
                    <a:srgbClr val="000000">
                      <a:alpha val="43137"/>
                    </a:srgbClr>
                  </a:outerShdw>
                </a:effectLst>
              </a:rPr>
              <a:t>Đk</a:t>
            </a:r>
            <a:r>
              <a:rPr lang="en-US" sz="6600" b="1" u="sng" dirty="0">
                <a:solidFill>
                  <a:srgbClr val="FFFF00"/>
                </a:solidFill>
                <a:effectLst>
                  <a:outerShdw blurRad="38100" dist="38100" dir="2700000" algn="tl">
                    <a:srgbClr val="000000">
                      <a:alpha val="43137"/>
                    </a:srgbClr>
                  </a:outerShdw>
                </a:effectLst>
              </a:rPr>
              <a:t>:</a:t>
            </a:r>
            <a:r>
              <a:rPr lang="en-US" sz="6600" b="1" dirty="0">
                <a:solidFill>
                  <a:schemeClr val="bg1"/>
                </a:solidFill>
                <a:effectLst>
                  <a:outerShdw blurRad="38100" dist="38100" dir="2700000" algn="tl">
                    <a:srgbClr val="000000">
                      <a:alpha val="43137"/>
                    </a:srgbClr>
                  </a:outerShdw>
                </a:effectLst>
              </a:rPr>
              <a:t> </a:t>
            </a:r>
            <a:r>
              <a:rPr lang="vi-VN" sz="6600" b="1" dirty="0">
                <a:solidFill>
                  <a:schemeClr val="bg1"/>
                </a:solidFill>
                <a:effectLst>
                  <a:outerShdw blurRad="38100" dist="38100" dir="2700000" algn="tl">
                    <a:srgbClr val="000000">
                      <a:alpha val="43137"/>
                    </a:srgbClr>
                  </a:outerShdw>
                </a:effectLst>
              </a:rPr>
              <a:t>Từ bây giờ cho đến ngàn thu, con hát ca và tán dương, tình Chúa thương như đại dương bao la.</a:t>
            </a:r>
          </a:p>
        </p:txBody>
      </p:sp>
    </p:spTree>
    <p:extLst>
      <p:ext uri="{BB962C8B-B14F-4D97-AF65-F5344CB8AC3E}">
        <p14:creationId xmlns:p14="http://schemas.microsoft.com/office/powerpoint/2010/main" val="49887554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2445109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5400" b="1" u="sng" dirty="0" smtClean="0">
                <a:solidFill>
                  <a:srgbClr val="FFFF00"/>
                </a:solidFill>
                <a:effectLst>
                  <a:outerShdw blurRad="38100" dist="38100" dir="2700000" algn="tl">
                    <a:srgbClr val="000000">
                      <a:alpha val="43137"/>
                    </a:srgbClr>
                  </a:outerShdw>
                </a:effectLst>
                <a:latin typeface="+mj-lt"/>
              </a:rPr>
              <a:t>Tk1</a:t>
            </a:r>
            <a:r>
              <a:rPr lang="vi-VN" sz="5400" b="1" u="sng" dirty="0" smtClean="0">
                <a:solidFill>
                  <a:srgbClr val="FFFF00"/>
                </a:solidFill>
                <a:effectLst>
                  <a:outerShdw blurRad="38100" dist="38100" dir="2700000" algn="tl">
                    <a:srgbClr val="000000">
                      <a:alpha val="43137"/>
                    </a:srgbClr>
                  </a:outerShdw>
                </a:effectLst>
                <a:latin typeface="+mj-lt"/>
              </a:rPr>
              <a:t>:</a:t>
            </a:r>
            <a:r>
              <a:rPr lang="en-US" sz="5400" b="1" dirty="0" smtClean="0">
                <a:solidFill>
                  <a:schemeClr val="bg1"/>
                </a:solidFill>
                <a:effectLst>
                  <a:outerShdw blurRad="38100" dist="38100" dir="2700000" algn="tl">
                    <a:srgbClr val="000000">
                      <a:alpha val="43137"/>
                    </a:srgbClr>
                  </a:outerShdw>
                </a:effectLst>
                <a:latin typeface="+mj-lt"/>
              </a:rPr>
              <a:t> </a:t>
            </a:r>
            <a:r>
              <a:rPr lang="vi-VN" sz="5400" b="1" dirty="0">
                <a:solidFill>
                  <a:schemeClr val="bg1"/>
                </a:solidFill>
                <a:effectLst>
                  <a:outerShdw blurRad="38100" dist="38100" dir="2700000" algn="tl">
                    <a:srgbClr val="000000">
                      <a:alpha val="43137"/>
                    </a:srgbClr>
                  </a:outerShdw>
                </a:effectLst>
                <a:latin typeface="+mj-lt"/>
              </a:rPr>
              <a:t>Trọn một đời là tiếng hát dâng lên, là điệu đàn hoà tấu khúc tri ân.  Vào cuộc trần để ca khen danh Chúa, ngày lại ngày Ngài mến thương đời con</a:t>
            </a:r>
            <a:r>
              <a:rPr lang="vi-VN" sz="5400" dirty="0">
                <a:solidFill>
                  <a:schemeClr val="bg1"/>
                </a:solidFill>
                <a:latin typeface="+mj-lt"/>
              </a:rPr>
              <a:t>.</a:t>
            </a:r>
            <a:r>
              <a:rPr lang="vi-VN" dirty="0">
                <a:solidFill>
                  <a:schemeClr val="bg1"/>
                </a:solidFill>
              </a:rPr>
              <a:t> </a:t>
            </a:r>
            <a:endParaRPr lang="vi-VN" sz="5400" dirty="0">
              <a:solidFill>
                <a:schemeClr val="bg1"/>
              </a:solidFill>
              <a:latin typeface="+mj-lt"/>
            </a:endParaRPr>
          </a:p>
        </p:txBody>
      </p:sp>
    </p:spTree>
    <p:extLst>
      <p:ext uri="{BB962C8B-B14F-4D97-AF65-F5344CB8AC3E}">
        <p14:creationId xmlns:p14="http://schemas.microsoft.com/office/powerpoint/2010/main" val="2805845330"/>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5400" b="1" u="sng" dirty="0" err="1" smtClean="0">
                <a:solidFill>
                  <a:srgbClr val="FFFF00"/>
                </a:solidFill>
                <a:effectLst>
                  <a:outerShdw blurRad="38100" dist="38100" dir="2700000" algn="tl">
                    <a:srgbClr val="000000">
                      <a:alpha val="43137"/>
                    </a:srgbClr>
                  </a:outerShdw>
                </a:effectLst>
                <a:latin typeface="+mj-lt"/>
              </a:rPr>
              <a:t>Đk</a:t>
            </a:r>
            <a:r>
              <a:rPr lang="vi-VN" sz="5400" b="1" u="sng" dirty="0" smtClean="0">
                <a:solidFill>
                  <a:srgbClr val="FFFF00"/>
                </a:solidFill>
                <a:effectLst>
                  <a:outerShdw blurRad="38100" dist="38100" dir="2700000" algn="tl">
                    <a:srgbClr val="000000">
                      <a:alpha val="43137"/>
                    </a:srgbClr>
                  </a:outerShdw>
                </a:effectLst>
                <a:latin typeface="+mj-lt"/>
              </a:rPr>
              <a:t>:</a:t>
            </a:r>
            <a:r>
              <a:rPr lang="en-US" sz="5400" b="1" dirty="0">
                <a:solidFill>
                  <a:schemeClr val="bg1"/>
                </a:solidFill>
                <a:effectLst>
                  <a:outerShdw blurRad="38100" dist="38100" dir="2700000" algn="tl">
                    <a:srgbClr val="000000">
                      <a:alpha val="43137"/>
                    </a:srgbClr>
                  </a:outerShdw>
                </a:effectLst>
                <a:latin typeface="+mj-lt"/>
              </a:rPr>
              <a:t> </a:t>
            </a:r>
            <a:r>
              <a:rPr lang="vi-VN" sz="5400" b="1" dirty="0">
                <a:solidFill>
                  <a:schemeClr val="bg1"/>
                </a:solidFill>
                <a:effectLst>
                  <a:outerShdw blurRad="38100" dist="38100" dir="2700000" algn="tl">
                    <a:srgbClr val="000000">
                      <a:alpha val="43137"/>
                    </a:srgbClr>
                  </a:outerShdw>
                </a:effectLst>
                <a:latin typeface="+mj-lt"/>
              </a:rPr>
              <a:t>Từ bình minh con dâng hết tâm tình tụng ca Chúa thiên đình một bài thơ kính tin.  Trọn tình yêu khi đêm về sao sáng con say lời chúc tụng ngợi ca danh Chúa thôi. </a:t>
            </a:r>
          </a:p>
        </p:txBody>
      </p:sp>
    </p:spTree>
    <p:extLst>
      <p:ext uri="{BB962C8B-B14F-4D97-AF65-F5344CB8AC3E}">
        <p14:creationId xmlns:p14="http://schemas.microsoft.com/office/powerpoint/2010/main" val="743027183"/>
      </p:ext>
    </p:extLst>
  </p:cSld>
  <p:clrMapOvr>
    <a:masterClrMapping/>
  </p:clrMapOv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1378</TotalTime>
  <Words>1669</Words>
  <Application>Microsoft Office PowerPoint</Application>
  <PresentationFormat>On-screen Show (16:9)</PresentationFormat>
  <Paragraphs>91</Paragraphs>
  <Slides>75</Slides>
  <Notes>0</Notes>
  <HiddenSlides>0</HiddenSlides>
  <MMClips>0</MMClips>
  <ScaleCrop>false</ScaleCrop>
  <HeadingPairs>
    <vt:vector size="4" baseType="variant">
      <vt:variant>
        <vt:lpstr>Theme</vt:lpstr>
      </vt:variant>
      <vt:variant>
        <vt:i4>13</vt:i4>
      </vt:variant>
      <vt:variant>
        <vt:lpstr>Slide Titles</vt:lpstr>
      </vt:variant>
      <vt:variant>
        <vt:i4>75</vt:i4>
      </vt:variant>
    </vt:vector>
  </HeadingPairs>
  <TitlesOfParts>
    <vt:vector size="88" baseType="lpstr">
      <vt:lpstr>Office Theme</vt:lpstr>
      <vt:lpstr>12_Office Theme</vt:lpstr>
      <vt:lpstr>36_Default Design</vt:lpstr>
      <vt:lpstr>10_Office Theme</vt:lpstr>
      <vt:lpstr>37_Default Design</vt:lpstr>
      <vt:lpstr>6_Office Theme</vt:lpstr>
      <vt:lpstr>8_Office Theme</vt:lpstr>
      <vt:lpstr>2_Office Theme</vt:lpstr>
      <vt:lpstr>3_Office Theme</vt:lpstr>
      <vt:lpstr>7_Office Theme</vt:lpstr>
      <vt:lpstr>5_Office Theme</vt:lpstr>
      <vt:lpstr>9_Office Theme</vt:lpstr>
      <vt:lpstr>11_Office Theme</vt:lpstr>
      <vt:lpstr>PowerPoint Presentation</vt:lpstr>
      <vt:lpstr>TẬP HÁT CỘNG ĐOÀN</vt:lpstr>
      <vt:lpstr>Đk: Hôm nay ước gì anh em nghe tiếng Chúa phán: Các ngươi đừng cứng lòng.</vt:lpstr>
      <vt:lpstr>Dân ngồi trong bóng tối đã thấy ánh sáng huy hoàng, ánh sáng đã bừng lên soi những ai ngồi trong bóng tối tử thần.</vt:lpstr>
      <vt:lpstr>PowerPoint Presentation</vt:lpstr>
      <vt:lpstr>Ca Nhập Lễ NGỢI CA  Nguyễn Duy</vt:lpstr>
      <vt:lpstr>PowerPoint Presentation</vt:lpstr>
      <vt:lpstr>PowerPoint Presentation</vt:lpstr>
      <vt:lpstr>PowerPoint Presentation</vt:lpstr>
      <vt:lpstr>PowerPoint Presentation</vt:lpstr>
      <vt:lpstr>PowerPoint Presentation</vt:lpstr>
      <vt:lpstr> </vt:lpstr>
      <vt:lpstr> </vt:lpstr>
      <vt:lpstr> </vt:lpstr>
      <vt:lpstr> </vt:lpstr>
      <vt:lpstr> </vt:lpstr>
      <vt:lpstr> </vt:lpstr>
      <vt:lpstr> </vt:lpstr>
      <vt:lpstr> </vt:lpstr>
      <vt:lpstr>PowerPoint Presentation</vt:lpstr>
      <vt:lpstr>PowerPoint Presentation</vt:lpstr>
      <vt:lpstr>THÁNH VỊNH 94 CHÚA NHẬT IV THƯỜNG NIÊN NĂM B  Lm Kim Long 03 Câu</vt:lpstr>
      <vt:lpstr>Đk: Hôm nay ước gì anh em nghe tiếng Chúa phán: Các ngươi đừng cứng lòng.</vt:lpstr>
      <vt:lpstr>Tk1: Hãy đến đây ta reo vui mừng Chúa, tung hô Ngài, Núi đá độ trì ta. Vào trước Thánh Nhan ta dâng lời cảm tạ, cùng tung hô theo muôn tiếng đàn ca.</vt:lpstr>
      <vt:lpstr>Đk: Hôm nay ước gì anh em nghe tiếng Chúa phán: Các ngươi đừng cứng lòng.</vt:lpstr>
      <vt:lpstr>Tk2: Hãy cúc cung nơi Tôn Nhan phục bái, tiến bước vào kính Đấng tạo thành ta. Là Đức Chúa ta, ta đây thuộc dân Ngài, Ngài canh coi như chăn dắt đàn chiên.</vt:lpstr>
      <vt:lpstr>Đk: Hôm nay ước gì anh em nghe tiếng Chúa phán: Các ngươi đừng cứng lòng.</vt:lpstr>
      <vt:lpstr>Tk3: Hãy chú tâm hôm nay nghe lời Chúa, chớ cứng lòng giống lúc ở Ma-sa, tại Mê-ri-ba, xem bao việc Ta làm, tổ tiên xưa manh tâm dám thử Ta.</vt:lpstr>
      <vt:lpstr>Đk: Hôm nay ước gì anh em nghe tiếng Chúa phán: Các ngươi đừng cứng lòng.</vt:lpstr>
      <vt:lpstr>PowerPoint Presentation</vt:lpstr>
      <vt:lpstr>Dân ngồi trong bóng tối đã thấy ánh sáng huy hoàng, ánh sáng đã bừng lên soi những ai ngồi trong bóng tối tử thần.</vt:lpstr>
      <vt:lpstr>PowerPoint Presentation</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PowerPoint Presentation</vt:lpstr>
      <vt:lpstr>PowerPoint Presentation</vt:lpstr>
      <vt:lpstr>Tk1: Đền vàng vang điệu nhạc cung tiến. Con đến tiến dâng tình yêu. Tiến dâng ước mơ và xác hồn nguyện như lễ dâng toàn thiêu. </vt:lpstr>
      <vt:lpstr>**: Xin nhận tình con nhỏ bé, xin hiệp cùng với rượu bánh như chiều tiệc ly ngày xưa nên của lễ mừng khen Chúa Trời.</vt:lpstr>
      <vt:lpstr>Đk: Của lễ góp về dâng Chúa là bao sướng vui đau buồn. Dâng ước vọng mai sau, dâng tháng ngày đã qua (Ngài, Ngài ơi có thấu). </vt:lpstr>
      <vt:lpstr>**: Nguyện dâng lên cả cuộc đời còn đang rong ruổi gian trần. Nguyện Chúa thương nhận lễ con dâng, nguyện Chúa ban nhiều thánh ân.</vt:lpstr>
      <vt:lpstr>Tk2: Chỉ là thân phận người mong manh sao dám tiến dâng tình yêu. Chính Cha đã thương gọi con về để con bước đi cùng Cha. </vt:lpstr>
      <vt:lpstr>**: Con được nhận như của lễ dâng về từ nơi trần thế, cứu đời lầm than tội mê đem tình Chúa vào tim mỗi người.</vt:lpstr>
      <vt:lpstr>Đk: Của lễ góp về dâng Chúa là bao sướng vui đau buồn. Dâng ước vọng mai sau, dâng tháng ngày đã qua (Ngài, Ngài ơi có thấu). </vt:lpstr>
      <vt:lpstr>**: Nguyện dâng lên cả cuộc đời còn đang rong ruổi gian trần. Nguyện Chúa thương nhận lễ con dâng, nguyện Chúa ban nhiều thánh ân.</vt:lpstr>
      <vt:lpstr>PowerPoint Presentation</vt:lpstr>
      <vt:lpstr>PowerPoint Presentation</vt:lpstr>
      <vt:lpstr>PowerPoint Presentation</vt:lpstr>
      <vt:lpstr>Ca Nguyện Hiệp Lễ CA VANG TÌNH YÊU CHÚA 2  Đinh Minh Hoàng </vt:lpstr>
      <vt:lpstr>Tk1: Tình yêu Thiên Chúa như vầng dương soi tỏa khắp nơi. Tình yêu Thiên Chúa là vì sao giữa đêm mù tối. Tình yêu Thiên Chúa dìu con vượt qua sóng đời nổi trôi. Thuyền con giữa dòng đại dương bấp bênh Ngài ơi!</vt:lpstr>
      <vt:lpstr>**: Tình yêu Thiên Chúa như dòng sông êm đềm lướt trôi. Chảy xuôi năm tháng để hồn thơ tắm trong tình mến. Tình yêu Thiên Chúa nồng say là hương gió trời dịu êm. Dìu đưa tháng ngày bình yên với bao êm đềm.</vt:lpstr>
      <vt:lpstr>Đk: Con ca ngợi ngàn đời tình Ngài kiên vững. Suối thiêng dạt dào ngọt ngào tình yêu mến thương. Tình Ngài ngàn năm như núi cao, sông dài, biển khơi. Cao vời tình Cha con hát ca muôn đời chẳng ngơi.</vt:lpstr>
      <vt:lpstr>Tk2: Tình yêu Thiên Chúa như mùa Xuân tô đẹp ước mơ. Tuổi thơ yêu dấu ngày và đêm khát khao tình Chúa. Ngài luôn dõi bước đời con đổ muôn phúc ân tràn lan. Và luôn đỡ nâng ủi an những khi sầu vương.</vt:lpstr>
      <vt:lpstr>**: Tình yêu Thiên Chúa không nhạt phai dẫu đời đổi thay. Nào ai có biết tình Ngài luôn sắt son bền vững. Là Chân, Thiện, Mỹ thẳm sâu để con kiếm tìm ngày đêm. Hồn con khát vọng cậy trông vững tin nơi Ngài.</vt:lpstr>
      <vt:lpstr>Đk: Con ca ngợi ngàn đời tình Ngài kiên vững. Suối thiêng dạt dào ngọt ngào tình yêu mến thương. Tình Ngài ngàn năm như núi cao, sông dài, biển khơi. Cao vời tình Cha con hát ca muôn đời chẳng ngơi.</vt:lpstr>
      <vt:lpstr>PowerPoint Presentation</vt:lpstr>
      <vt:lpstr>PowerPoint Presentation</vt:lpstr>
      <vt:lpstr>Ca Kết Lễ TỪ BÂY GIỜ Oanh Sông Lam</vt:lpstr>
      <vt:lpstr>Đk: Từ bây giờ cho đến ngàn thu, con hát ca và tán dương, tình Chúa thương như đại dương bao la.</vt:lpstr>
      <vt:lpstr>Tk1: Tình Chúa thương cho lòng con dạt dào, tình Chúa thương như đại dương bát ngát. Như nắng ấm, như ánh lửa bếp hồng, làm cho con sẽ ngất ngây trong lòng.</vt:lpstr>
      <vt:lpstr>Đk: Từ bây giờ cho đến ngàn thu, con hát ca và tán dương, tình Chúa thương như đại dương bao la.</vt:lpstr>
      <vt:lpstr>Tk2: Ngày tháng năm con hằng mơ một điều, ngày với đêm con cầu xin thắm thiết. Là xứng đáng vui sống nhà Chúa Trời, phụng sự Chúa phúc cho con suốt đời.</vt:lpstr>
      <vt:lpstr>Đk: Từ bây giờ cho đến ngàn thu, con hát ca và tán dương, tình Chúa thương như đại dương bao la.</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 Nhập Lễ Từ Hừng Sáng Lm. Kim Long</dc:title>
  <dc:creator>Hung Nam</dc:creator>
  <cp:lastModifiedBy>Hung Nam</cp:lastModifiedBy>
  <cp:revision>177</cp:revision>
  <dcterms:created xsi:type="dcterms:W3CDTF">2023-05-21T07:25:42Z</dcterms:created>
  <dcterms:modified xsi:type="dcterms:W3CDTF">2024-01-25T12:27:19Z</dcterms:modified>
</cp:coreProperties>
</file>