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1.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36" r:id="rId2"/>
    <p:sldMasterId id="2147483848" r:id="rId3"/>
    <p:sldMasterId id="2147483908" r:id="rId4"/>
    <p:sldMasterId id="2147483980" r:id="rId5"/>
    <p:sldMasterId id="2147483992" r:id="rId6"/>
    <p:sldMasterId id="2147484004" r:id="rId7"/>
    <p:sldMasterId id="2147484024" r:id="rId8"/>
    <p:sldMasterId id="2147484048" r:id="rId9"/>
    <p:sldMasterId id="2147484060" r:id="rId10"/>
    <p:sldMasterId id="2147484072" r:id="rId11"/>
    <p:sldMasterId id="2147484096" r:id="rId12"/>
  </p:sldMasterIdLst>
  <p:notesMasterIdLst>
    <p:notesMasterId r:id="rId72"/>
  </p:notesMasterIdLst>
  <p:sldIdLst>
    <p:sldId id="955" r:id="rId13"/>
    <p:sldId id="1035" r:id="rId14"/>
    <p:sldId id="1037" r:id="rId15"/>
    <p:sldId id="1015" r:id="rId16"/>
    <p:sldId id="843" r:id="rId17"/>
    <p:sldId id="563" r:id="rId18"/>
    <p:sldId id="564" r:id="rId19"/>
    <p:sldId id="1058" r:id="rId20"/>
    <p:sldId id="751" r:id="rId21"/>
    <p:sldId id="1059" r:id="rId22"/>
    <p:sldId id="1016" r:id="rId23"/>
    <p:sldId id="996" r:id="rId24"/>
    <p:sldId id="997" r:id="rId25"/>
    <p:sldId id="998" r:id="rId26"/>
    <p:sldId id="999" r:id="rId27"/>
    <p:sldId id="1000" r:id="rId28"/>
    <p:sldId id="1001" r:id="rId29"/>
    <p:sldId id="1002" r:id="rId30"/>
    <p:sldId id="1003" r:id="rId31"/>
    <p:sldId id="1019" r:id="rId32"/>
    <p:sldId id="1011" r:id="rId33"/>
    <p:sldId id="1038" r:id="rId34"/>
    <p:sldId id="1047" r:id="rId35"/>
    <p:sldId id="1023" r:id="rId36"/>
    <p:sldId id="1048" r:id="rId37"/>
    <p:sldId id="1025" r:id="rId38"/>
    <p:sldId id="1049" r:id="rId39"/>
    <p:sldId id="1027" r:id="rId40"/>
    <p:sldId id="1050" r:id="rId41"/>
    <p:sldId id="1029" r:id="rId42"/>
    <p:sldId id="1051" r:id="rId43"/>
    <p:sldId id="1012" r:id="rId44"/>
    <p:sldId id="1052" r:id="rId45"/>
    <p:sldId id="964" r:id="rId46"/>
    <p:sldId id="1013" r:id="rId47"/>
    <p:sldId id="963" r:id="rId48"/>
    <p:sldId id="1014" r:id="rId49"/>
    <p:sldId id="980" r:id="rId50"/>
    <p:sldId id="1042" r:id="rId51"/>
    <p:sldId id="981" r:id="rId52"/>
    <p:sldId id="1053" r:id="rId53"/>
    <p:sldId id="1046" r:id="rId54"/>
    <p:sldId id="983" r:id="rId55"/>
    <p:sldId id="1020" r:id="rId56"/>
    <p:sldId id="933" r:id="rId57"/>
    <p:sldId id="935" r:id="rId58"/>
    <p:sldId id="1054" r:id="rId59"/>
    <p:sldId id="937" r:id="rId60"/>
    <p:sldId id="1055" r:id="rId61"/>
    <p:sldId id="939" r:id="rId62"/>
    <p:sldId id="1056" r:id="rId63"/>
    <p:sldId id="968" r:id="rId64"/>
    <p:sldId id="966" r:id="rId65"/>
    <p:sldId id="948" r:id="rId66"/>
    <p:sldId id="949" r:id="rId67"/>
    <p:sldId id="950" r:id="rId68"/>
    <p:sldId id="985" r:id="rId69"/>
    <p:sldId id="1057" r:id="rId70"/>
    <p:sldId id="967" r:id="rId71"/>
  </p:sldIdLst>
  <p:sldSz cx="9144000" cy="5143500" type="screen16x9"/>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660066"/>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20534"/>
    </p:cViewPr>
  </p:outlineViewPr>
  <p:notesTextViewPr>
    <p:cViewPr>
      <p:scale>
        <a:sx n="100" d="100"/>
        <a:sy n="100" d="100"/>
      </p:scale>
      <p:origin x="0" y="0"/>
    </p:cViewPr>
  </p:notesTextViewPr>
  <p:notesViewPr>
    <p:cSldViewPr>
      <p:cViewPr varScale="1">
        <p:scale>
          <a:sx n="126" d="100"/>
          <a:sy n="126" d="100"/>
        </p:scale>
        <p:origin x="-490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63" Type="http://schemas.openxmlformats.org/officeDocument/2006/relationships/slide" Target="slides/slide51.xml"/><Relationship Id="rId68" Type="http://schemas.openxmlformats.org/officeDocument/2006/relationships/slide" Target="slides/slide56.xml"/><Relationship Id="rId76"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59.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slide" Target="slides/slide54.xml"/><Relationship Id="rId7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61" Type="http://schemas.openxmlformats.org/officeDocument/2006/relationships/slide" Target="slides/slide49.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FB6DB54F-1E78-486B-B09C-45686EFCDBDE}" type="datetimeFigureOut">
              <a:rPr lang="en-US"/>
              <a:pPr>
                <a:defRPr/>
              </a:pPr>
              <a:t>1/5/2024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EE667D31-3CEC-4E28-8BA5-D8BAF20EEDAE}" type="slidenum">
              <a:rPr lang="en-US"/>
              <a:pPr>
                <a:defRPr/>
              </a:pPr>
              <a:t>‹#›</a:t>
            </a:fld>
            <a:endParaRPr lang="en-US"/>
          </a:p>
        </p:txBody>
      </p:sp>
    </p:spTree>
    <p:extLst>
      <p:ext uri="{BB962C8B-B14F-4D97-AF65-F5344CB8AC3E}">
        <p14:creationId xmlns:p14="http://schemas.microsoft.com/office/powerpoint/2010/main" val="40401192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E667D31-3CEC-4E28-8BA5-D8BAF20EEDAE}" type="slidenum">
              <a:rPr lang="en-US" smtClean="0"/>
              <a:pPr>
                <a:defRPr/>
              </a:pPr>
              <a:t>5</a:t>
            </a:fld>
            <a:endParaRPr lang="en-US"/>
          </a:p>
        </p:txBody>
      </p:sp>
    </p:spTree>
    <p:extLst>
      <p:ext uri="{BB962C8B-B14F-4D97-AF65-F5344CB8AC3E}">
        <p14:creationId xmlns:p14="http://schemas.microsoft.com/office/powerpoint/2010/main" val="1399547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E667D31-3CEC-4E28-8BA5-D8BAF20EEDAE}" type="slidenum">
              <a:rPr lang="en-US" smtClean="0"/>
              <a:pPr>
                <a:defRPr/>
              </a:pPr>
              <a:t>45</a:t>
            </a:fld>
            <a:endParaRPr lang="en-US"/>
          </a:p>
        </p:txBody>
      </p:sp>
    </p:spTree>
    <p:extLst>
      <p:ext uri="{BB962C8B-B14F-4D97-AF65-F5344CB8AC3E}">
        <p14:creationId xmlns:p14="http://schemas.microsoft.com/office/powerpoint/2010/main" val="968726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E667D31-3CEC-4E28-8BA5-D8BAF20EEDAE}" type="slidenum">
              <a:rPr lang="en-US" smtClean="0"/>
              <a:pPr>
                <a:defRPr/>
              </a:pPr>
              <a:t>54</a:t>
            </a:fld>
            <a:endParaRPr lang="en-US"/>
          </a:p>
        </p:txBody>
      </p:sp>
    </p:spTree>
    <p:extLst>
      <p:ext uri="{BB962C8B-B14F-4D97-AF65-F5344CB8AC3E}">
        <p14:creationId xmlns:p14="http://schemas.microsoft.com/office/powerpoint/2010/main" val="3104400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E667D31-3CEC-4E28-8BA5-D8BAF20EEDAE}" type="slidenum">
              <a:rPr lang="en-US" smtClean="0"/>
              <a:pPr>
                <a:defRPr/>
              </a:pPr>
              <a:t>56</a:t>
            </a:fld>
            <a:endParaRPr lang="en-US"/>
          </a:p>
        </p:txBody>
      </p:sp>
    </p:spTree>
    <p:extLst>
      <p:ext uri="{BB962C8B-B14F-4D97-AF65-F5344CB8AC3E}">
        <p14:creationId xmlns:p14="http://schemas.microsoft.com/office/powerpoint/2010/main" val="2983378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667D31-3CEC-4E28-8BA5-D8BAF20EEDAE}"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912448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pPr>
                <a:defRPr/>
              </a:pPr>
              <a:t>‹#›</a:t>
            </a:fld>
            <a:endParaRPr lang="en-US"/>
          </a:p>
        </p:txBody>
      </p:sp>
    </p:spTree>
    <p:extLst>
      <p:ext uri="{BB962C8B-B14F-4D97-AF65-F5344CB8AC3E}">
        <p14:creationId xmlns:p14="http://schemas.microsoft.com/office/powerpoint/2010/main" val="573141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pPr>
                <a:defRPr/>
              </a:pPr>
              <a:t>‹#›</a:t>
            </a:fld>
            <a:endParaRPr lang="en-US"/>
          </a:p>
        </p:txBody>
      </p:sp>
    </p:spTree>
    <p:extLst>
      <p:ext uri="{BB962C8B-B14F-4D97-AF65-F5344CB8AC3E}">
        <p14:creationId xmlns:p14="http://schemas.microsoft.com/office/powerpoint/2010/main" val="75355399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6546709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3482606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6688301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5040096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2096162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155341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1335880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09046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856323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0277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pPr>
                <a:defRPr/>
              </a:pPr>
              <a:t>‹#›</a:t>
            </a:fld>
            <a:endParaRPr lang="en-US"/>
          </a:p>
        </p:txBody>
      </p:sp>
    </p:spTree>
    <p:extLst>
      <p:ext uri="{BB962C8B-B14F-4D97-AF65-F5344CB8AC3E}">
        <p14:creationId xmlns:p14="http://schemas.microsoft.com/office/powerpoint/2010/main" val="400100352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746573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589236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596844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839779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850543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550088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285351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84468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2999361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042151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3484A17-10A2-42DC-AC57-87A655756CB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1893874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4010764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1784450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6816365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5687890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1263186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1297757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2495218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17114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866338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AA61189-433B-4AED-B35B-201045D2FFF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111573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4900EEE-3CEB-467B-BCD6-E5AC9A360D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93462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ADAE7C3-5CDE-4866-84CC-C2859634FB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869455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CFD67A9-58F8-44BE-A54E-19BDE4D1B1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253541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B5E5B2C-3B63-4481-99C5-7D14094F6F9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948223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2C82CF9-6B2B-424C-94DD-8D1F28F053D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316443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E961204-3D00-4689-AF2E-1F7726B399F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57252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pPr>
                <a:defRPr/>
              </a:pPr>
              <a:t>‹#›</a:t>
            </a:fld>
            <a:endParaRPr lang="en-US"/>
          </a:p>
        </p:txBody>
      </p:sp>
    </p:spTree>
    <p:extLst>
      <p:ext uri="{BB962C8B-B14F-4D97-AF65-F5344CB8AC3E}">
        <p14:creationId xmlns:p14="http://schemas.microsoft.com/office/powerpoint/2010/main" val="40089017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4919224-6F2C-4422-978C-D41D7DBFD7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775530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0F4D65F-84D5-47B5-9410-9CF46DDBF25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610612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D3D7B25-A143-4162-A381-DD19E7CC59A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991440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544818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066304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132753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903017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184626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707556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46139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pPr>
                <a:defRPr/>
              </a:pPr>
              <a:t>‹#›</a:t>
            </a:fld>
            <a:endParaRPr lang="en-US"/>
          </a:p>
        </p:txBody>
      </p:sp>
    </p:spTree>
    <p:extLst>
      <p:ext uri="{BB962C8B-B14F-4D97-AF65-F5344CB8AC3E}">
        <p14:creationId xmlns:p14="http://schemas.microsoft.com/office/powerpoint/2010/main" val="11732898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724415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798302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819334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847268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496468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88107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19366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535912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729050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94324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pPr>
                <a:defRPr/>
              </a:pPr>
              <a:t>‹#›</a:t>
            </a:fld>
            <a:endParaRPr lang="en-US"/>
          </a:p>
        </p:txBody>
      </p:sp>
    </p:spTree>
    <p:extLst>
      <p:ext uri="{BB962C8B-B14F-4D97-AF65-F5344CB8AC3E}">
        <p14:creationId xmlns:p14="http://schemas.microsoft.com/office/powerpoint/2010/main" val="41466947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748117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07451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098429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337535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334863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057772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8669937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180389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513170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94889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pPr>
                <a:defRPr/>
              </a:pPr>
              <a:t>‹#›</a:t>
            </a:fld>
            <a:endParaRPr lang="en-US"/>
          </a:p>
        </p:txBody>
      </p:sp>
    </p:spTree>
    <p:extLst>
      <p:ext uri="{BB962C8B-B14F-4D97-AF65-F5344CB8AC3E}">
        <p14:creationId xmlns:p14="http://schemas.microsoft.com/office/powerpoint/2010/main" val="34037183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886145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009101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530564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5069598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2582548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1592660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6357846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6137898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6354868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20149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pPr>
                <a:defRPr/>
              </a:pPr>
              <a:t>‹#›</a:t>
            </a:fld>
            <a:endParaRPr lang="en-US"/>
          </a:p>
        </p:txBody>
      </p:sp>
    </p:spTree>
    <p:extLst>
      <p:ext uri="{BB962C8B-B14F-4D97-AF65-F5344CB8AC3E}">
        <p14:creationId xmlns:p14="http://schemas.microsoft.com/office/powerpoint/2010/main" val="12957666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102351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9589982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6271990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4380284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8282251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1146303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9272977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03785188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11674819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8210598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pPr>
                <a:defRPr/>
              </a:pPr>
              <a:t>‹#›</a:t>
            </a:fld>
            <a:endParaRPr lang="en-US"/>
          </a:p>
        </p:txBody>
      </p:sp>
    </p:spTree>
    <p:extLst>
      <p:ext uri="{BB962C8B-B14F-4D97-AF65-F5344CB8AC3E}">
        <p14:creationId xmlns:p14="http://schemas.microsoft.com/office/powerpoint/2010/main" val="136532323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80121827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5938474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8712627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684423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448523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596012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353263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275804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62730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3516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pPr>
                <a:defRPr/>
              </a:pPr>
              <a:t>‹#›</a:t>
            </a:fld>
            <a:endParaRPr lang="en-US"/>
          </a:p>
        </p:txBody>
      </p:sp>
    </p:spTree>
    <p:extLst>
      <p:ext uri="{BB962C8B-B14F-4D97-AF65-F5344CB8AC3E}">
        <p14:creationId xmlns:p14="http://schemas.microsoft.com/office/powerpoint/2010/main" val="10446754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643025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031735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708954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647945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454459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633884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8565935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7381364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2931662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65467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pPr>
                <a:defRPr/>
              </a:pPr>
              <a:t>‹#›</a:t>
            </a:fld>
            <a:endParaRPr lang="en-US"/>
          </a:p>
        </p:txBody>
      </p:sp>
    </p:spTree>
    <p:extLst>
      <p:ext uri="{BB962C8B-B14F-4D97-AF65-F5344CB8AC3E}">
        <p14:creationId xmlns:p14="http://schemas.microsoft.com/office/powerpoint/2010/main" val="250656821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3482606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6688301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5040096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2096162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155341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1335880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633884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8565935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7381364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29316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image" Target="../media/image2.jpg"/><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11.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5.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theme" Target="../theme/theme12.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69.xml"/><Relationship Id="rId7" Type="http://schemas.openxmlformats.org/officeDocument/2006/relationships/slideLayout" Target="../slideLayouts/slideLayout73.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5" Type="http://schemas.openxmlformats.org/officeDocument/2006/relationships/slideLayout" Target="../slideLayouts/slideLayout71.xml"/><Relationship Id="rId4" Type="http://schemas.openxmlformats.org/officeDocument/2006/relationships/slideLayout" Target="../slideLayouts/slideLayout70.xml"/><Relationship Id="rId9" Type="http://schemas.openxmlformats.org/officeDocument/2006/relationships/image" Target="../media/image1.jp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2.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43032025"/>
      </p:ext>
    </p:extLst>
  </p:cSld>
  <p:clrMap bg1="lt1" tx1="dk1" bg2="lt2" tx2="dk2" accent1="accent1" accent2="accent2" accent3="accent3" accent4="accent4" accent5="accent5" accent6="accent6" hlink="hlink" folHlink="folHlink"/>
  <p:sldLayoutIdLst>
    <p:sldLayoutId id="2147484061" r:id="rId1"/>
    <p:sldLayoutId id="2147484062" r:id="rId2"/>
    <p:sldLayoutId id="2147484063" r:id="rId3"/>
    <p:sldLayoutId id="2147484064" r:id="rId4"/>
    <p:sldLayoutId id="2147484065" r:id="rId5"/>
    <p:sldLayoutId id="2147484066" r:id="rId6"/>
    <p:sldLayoutId id="2147484067" r:id="rId7"/>
    <p:sldLayoutId id="2147484068" r:id="rId8"/>
    <p:sldLayoutId id="2147484069" r:id="rId9"/>
    <p:sldLayoutId id="2147484070" r:id="rId10"/>
    <p:sldLayoutId id="21474840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C99C4AFC-49E7-4410-AD5D-CE20BB0DBB8C}" type="datetimeFigureOut">
              <a:rPr lang="en-US" smtClean="0">
                <a:solidFill>
                  <a:prstClr val="black">
                    <a:tint val="75000"/>
                  </a:prstClr>
                </a:solidFill>
                <a:latin typeface="UTM American Sans"/>
              </a:rPr>
              <a:pPr fontAlgn="auto">
                <a:spcBef>
                  <a:spcPts val="0"/>
                </a:spcBef>
                <a:spcAft>
                  <a:spcPts val="0"/>
                </a:spcAft>
              </a:pPr>
              <a:t>1/5/2024</a:t>
            </a:fld>
            <a:endParaRPr lang="en-US">
              <a:solidFill>
                <a:prstClr val="black">
                  <a:tint val="75000"/>
                </a:prstClr>
              </a:solidFill>
              <a:latin typeface="UTM American Sans"/>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UTM American Sans"/>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D93F5A96-A150-4AD5-B901-1C622FB5CF2F}" type="slidenum">
              <a:rPr lang="en-US" smtClean="0">
                <a:solidFill>
                  <a:prstClr val="black">
                    <a:tint val="75000"/>
                  </a:prstClr>
                </a:solidFill>
                <a:latin typeface="UTM American Sans"/>
              </a:rPr>
              <a:pPr fontAlgn="auto">
                <a:spcBef>
                  <a:spcPts val="0"/>
                </a:spcBef>
                <a:spcAft>
                  <a:spcPts val="0"/>
                </a:spcAft>
              </a:pPr>
              <a:t>‹#›</a:t>
            </a:fld>
            <a:endParaRPr lang="en-US">
              <a:solidFill>
                <a:prstClr val="black">
                  <a:tint val="75000"/>
                </a:prstClr>
              </a:solidFill>
              <a:latin typeface="UTM American Sans"/>
            </a:endParaRPr>
          </a:p>
        </p:txBody>
      </p:sp>
    </p:spTree>
    <p:extLst>
      <p:ext uri="{BB962C8B-B14F-4D97-AF65-F5344CB8AC3E}">
        <p14:creationId xmlns:p14="http://schemas.microsoft.com/office/powerpoint/2010/main" val="959481837"/>
      </p:ext>
    </p:extLst>
  </p:cSld>
  <p:clrMap bg1="lt1" tx1="dk1" bg2="lt2" tx2="dk2" accent1="accent1" accent2="accent2" accent3="accent3" accent4="accent4" accent5="accent5" accent6="accent6" hlink="hlink" folHlink="folHlink"/>
  <p:sldLayoutIdLst>
    <p:sldLayoutId id="2147484073" r:id="rId1"/>
    <p:sldLayoutId id="2147484074" r:id="rId2"/>
    <p:sldLayoutId id="2147484075" r:id="rId3"/>
    <p:sldLayoutId id="2147484076" r:id="rId4"/>
    <p:sldLayoutId id="2147484077" r:id="rId5"/>
    <p:sldLayoutId id="2147484078" r:id="rId6"/>
    <p:sldLayoutId id="2147484079" r:id="rId7"/>
    <p:sldLayoutId id="2147484080" r:id="rId8"/>
    <p:sldLayoutId id="2147484081" r:id="rId9"/>
    <p:sldLayoutId id="2147484082" r:id="rId10"/>
    <p:sldLayoutId id="21474840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18803937"/>
      </p:ext>
    </p:extLst>
  </p:cSld>
  <p:clrMap bg1="lt1" tx1="dk1" bg2="lt2" tx2="dk2" accent1="accent1" accent2="accent2" accent3="accent3" accent4="accent4" accent5="accent5" accent6="accent6" hlink="hlink" folHlink="folHlink"/>
  <p:sldLayoutIdLst>
    <p:sldLayoutId id="2147484097" r:id="rId1"/>
    <p:sldLayoutId id="2147484098" r:id="rId2"/>
    <p:sldLayoutId id="2147484099" r:id="rId3"/>
    <p:sldLayoutId id="2147484100" r:id="rId4"/>
    <p:sldLayoutId id="2147484101" r:id="rId5"/>
    <p:sldLayoutId id="2147484102" r:id="rId6"/>
    <p:sldLayoutId id="2147484103" r:id="rId7"/>
    <p:sldLayoutId id="2147484104" r:id="rId8"/>
    <p:sldLayoutId id="2147484105" r:id="rId9"/>
    <p:sldLayoutId id="2147484106" r:id="rId10"/>
    <p:sldLayoutId id="214748410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33DF8882-DA4C-44B5-B6ED-5D373D4524F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22854431"/>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81946475"/>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53332916"/>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8316085"/>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73114564"/>
      </p:ext>
    </p:extLst>
  </p:cSld>
  <p:clrMap bg1="lt1" tx1="dk1" bg2="lt2" tx2="dk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 id="2147484002" r:id="rId10"/>
    <p:sldLayoutId id="214748400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a:defRPr/>
            </a:pPr>
            <a:fld id="{0363BCF7-B196-4513-AC8D-3A0C7964A06D}" type="slidenum">
              <a:rPr lang="en-US">
                <a:cs typeface="Arial" panose="020B0604020202020204" pitchFamily="34" charset="0"/>
              </a:rPr>
              <a:pPr>
                <a:defRPr/>
              </a:pPr>
              <a:t>‹#›</a:t>
            </a:fld>
            <a:endParaRPr lang="en-US">
              <a:cs typeface="Arial" panose="020B0604020202020204" pitchFamily="34" charset="0"/>
            </a:endParaRPr>
          </a:p>
        </p:txBody>
      </p:sp>
    </p:spTree>
    <p:extLst>
      <p:ext uri="{BB962C8B-B14F-4D97-AF65-F5344CB8AC3E}">
        <p14:creationId xmlns:p14="http://schemas.microsoft.com/office/powerpoint/2010/main" val="2954749974"/>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2AE39482-4EB0-4B14-B26D-943EB7BAF646}" type="datetimeFigureOut">
              <a:rPr lang="en-US" smtClean="0">
                <a:solidFill>
                  <a:prstClr val="black">
                    <a:tint val="75000"/>
                  </a:prstClr>
                </a:solidFill>
                <a:latin typeface="UTM American Sans"/>
              </a:rPr>
              <a:pPr fontAlgn="auto">
                <a:spcBef>
                  <a:spcPts val="0"/>
                </a:spcBef>
                <a:spcAft>
                  <a:spcPts val="0"/>
                </a:spcAft>
              </a:pPr>
              <a:t>1/5/2024</a:t>
            </a:fld>
            <a:endParaRPr lang="en-US">
              <a:solidFill>
                <a:prstClr val="black">
                  <a:tint val="75000"/>
                </a:prstClr>
              </a:solidFill>
              <a:latin typeface="UTM American Sans"/>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UTM American Sans"/>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B58B6E9-FDE9-4331-BD41-48738A3DE83E}" type="slidenum">
              <a:rPr lang="en-US" smtClean="0">
                <a:solidFill>
                  <a:prstClr val="black">
                    <a:tint val="75000"/>
                  </a:prstClr>
                </a:solidFill>
                <a:latin typeface="UTM American Sans"/>
              </a:rPr>
              <a:pPr fontAlgn="auto">
                <a:spcBef>
                  <a:spcPts val="0"/>
                </a:spcBef>
                <a:spcAft>
                  <a:spcPts val="0"/>
                </a:spcAft>
              </a:pPr>
              <a:t>‹#›</a:t>
            </a:fld>
            <a:endParaRPr lang="en-US">
              <a:solidFill>
                <a:prstClr val="black">
                  <a:tint val="75000"/>
                </a:prstClr>
              </a:solidFill>
              <a:latin typeface="UTM American Sans"/>
            </a:endParaRPr>
          </a:p>
        </p:txBody>
      </p:sp>
    </p:spTree>
    <p:extLst>
      <p:ext uri="{BB962C8B-B14F-4D97-AF65-F5344CB8AC3E}">
        <p14:creationId xmlns:p14="http://schemas.microsoft.com/office/powerpoint/2010/main" val="794388479"/>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43032025"/>
      </p:ext>
    </p:extLst>
  </p:cSld>
  <p:clrMap bg1="lt1" tx1="dk1" bg2="lt2" tx2="dk2" accent1="accent1" accent2="accent2" accent3="accent3" accent4="accent4" accent5="accent5" accent6="accent6" hlink="hlink" folHlink="folHlink"/>
  <p:sldLayoutIdLst>
    <p:sldLayoutId id="2147484049" r:id="rId1"/>
    <p:sldLayoutId id="2147484050" r:id="rId2"/>
    <p:sldLayoutId id="2147484051" r:id="rId3"/>
    <p:sldLayoutId id="2147484052" r:id="rId4"/>
    <p:sldLayoutId id="2147484053" r:id="rId5"/>
    <p:sldLayoutId id="2147484054" r:id="rId6"/>
    <p:sldLayoutId id="2147484055" r:id="rId7"/>
    <p:sldLayoutId id="2147484056" r:id="rId8"/>
    <p:sldLayoutId id="2147484057" r:id="rId9"/>
    <p:sldLayoutId id="2147484058" r:id="rId10"/>
    <p:sldLayoutId id="21474840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7.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74.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g"/><Relationship Id="rId1" Type="http://schemas.openxmlformats.org/officeDocument/2006/relationships/slideLayout" Target="../slideLayouts/slideLayout107.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7.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7.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7.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7.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7.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7.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7.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7.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7.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74.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7.xml"/></Relationships>
</file>

<file path=ppt/slides/_rels/slide3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74.xml"/><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g"/><Relationship Id="rId1" Type="http://schemas.openxmlformats.org/officeDocument/2006/relationships/slideLayout" Target="../slideLayouts/slideLayout74.xml"/></Relationships>
</file>

<file path=ppt/slides/_rels/slide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8.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4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g"/><Relationship Id="rId1" Type="http://schemas.openxmlformats.org/officeDocument/2006/relationships/slideLayout" Target="../slideLayouts/slideLayout96.xml"/></Relationships>
</file>

<file path=ppt/slides/_rels/slide4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5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2397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1" u="sng" dirty="0" err="1">
                <a:solidFill>
                  <a:srgbClr val="FF0000"/>
                </a:solidFill>
                <a:effectLst/>
              </a:rPr>
              <a:t>Đk</a:t>
            </a:r>
            <a:r>
              <a:rPr lang="en-US" sz="6000" b="1" u="sng" dirty="0">
                <a:solidFill>
                  <a:srgbClr val="FF0000"/>
                </a:solidFill>
                <a:effectLst/>
              </a:rPr>
              <a:t>:</a:t>
            </a:r>
            <a:r>
              <a:rPr lang="en-US" sz="6000" b="1" dirty="0">
                <a:solidFill>
                  <a:srgbClr val="7030A0"/>
                </a:solidFill>
                <a:effectLst/>
              </a:rPr>
              <a:t> </a:t>
            </a:r>
            <a:r>
              <a:rPr lang="vi-VN" sz="6000" b="1" dirty="0">
                <a:solidFill>
                  <a:schemeClr val="accent5">
                    <a:lumMod val="25000"/>
                  </a:schemeClr>
                </a:solidFill>
              </a:rPr>
              <a:t>Kìa trông bầu trời cao cao, có ánh sao soi rạng ngời. Nào ta đi, nào ta đi tìm Hài Nhi đã sinh cho ta. Tìm Hài Nhi đã sinh cho đời.</a:t>
            </a:r>
            <a:endParaRPr lang="vi-VN" sz="6000" b="1" dirty="0">
              <a:solidFill>
                <a:schemeClr val="accent5">
                  <a:lumMod val="25000"/>
                </a:schemeClr>
              </a:solidFill>
              <a:effectLst/>
            </a:endParaRPr>
          </a:p>
        </p:txBody>
      </p:sp>
    </p:spTree>
    <p:extLst>
      <p:ext uri="{BB962C8B-B14F-4D97-AF65-F5344CB8AC3E}">
        <p14:creationId xmlns:p14="http://schemas.microsoft.com/office/powerpoint/2010/main" val="42208197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592206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dirty="0">
                <a:solidFill>
                  <a:srgbClr val="003399"/>
                </a:solidFill>
                <a:effectLst/>
                <a:latin typeface="+mj-lt"/>
              </a:rPr>
              <a:t/>
            </a:r>
            <a:br>
              <a:rPr lang="en-US" dirty="0">
                <a:solidFill>
                  <a:srgbClr val="003399"/>
                </a:solidFill>
                <a:effectLst/>
                <a:latin typeface="+mj-lt"/>
              </a:rPr>
            </a:br>
            <a:endParaRPr lang="en-US"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chemeClr val="accent5">
                  <a:lumMod val="25000"/>
                </a:schemeClr>
              </a:solidFill>
              <a:effectLst/>
              <a:latin typeface="+mj-lt"/>
              <a:cs typeface="Times New Roman" panose="02020603050405020304" pitchFamily="18" charset="0"/>
            </a:endParaRPr>
          </a:p>
          <a:p>
            <a:pPr eaLnBrk="1" hangingPunct="1">
              <a:lnSpc>
                <a:spcPct val="150000"/>
              </a:lnSpc>
            </a:pPr>
            <a:r>
              <a:rPr lang="en-US" sz="7200" b="1" dirty="0">
                <a:solidFill>
                  <a:schemeClr val="accent5">
                    <a:lumMod val="25000"/>
                  </a:schemeClr>
                </a:solidFill>
                <a:effectLst/>
                <a:latin typeface="+mj-lt"/>
                <a:cs typeface="Times New Roman" panose="02020603050405020304" pitchFamily="18" charset="0"/>
              </a:rPr>
              <a:t>KINH VINH DANH</a:t>
            </a:r>
            <a:endParaRPr lang="vi-VN" sz="7200" b="1" dirty="0">
              <a:solidFill>
                <a:schemeClr val="accent5">
                  <a:lumMod val="25000"/>
                </a:schemeClr>
              </a:solidFill>
              <a:effectLst/>
              <a:latin typeface="+mj-lt"/>
              <a:cs typeface="Times New Roman" panose="02020603050405020304" pitchFamily="18" charset="0"/>
            </a:endParaRPr>
          </a:p>
        </p:txBody>
      </p:sp>
    </p:spTree>
    <p:extLst>
      <p:ext uri="{BB962C8B-B14F-4D97-AF65-F5344CB8AC3E}">
        <p14:creationId xmlns:p14="http://schemas.microsoft.com/office/powerpoint/2010/main" val="40321210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dirty="0">
                <a:solidFill>
                  <a:srgbClr val="003399"/>
                </a:solidFill>
                <a:effectLst/>
                <a:latin typeface="+mj-lt"/>
              </a:rPr>
              <a:t/>
            </a:r>
            <a:br>
              <a:rPr lang="en-US" dirty="0">
                <a:solidFill>
                  <a:srgbClr val="003399"/>
                </a:solidFill>
                <a:effectLst/>
                <a:latin typeface="+mj-lt"/>
              </a:rPr>
            </a:br>
            <a:endParaRPr lang="en-US"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nchor="ctr"/>
          <a:lstStyle/>
          <a:p>
            <a:pPr algn="just" eaLnBrk="1" hangingPunct="1">
              <a:lnSpc>
                <a:spcPct val="130000"/>
              </a:lnSpc>
            </a:pPr>
            <a:r>
              <a:rPr lang="en-US" sz="5400" b="1" u="sng" dirty="0" err="1">
                <a:solidFill>
                  <a:srgbClr val="FF0000"/>
                </a:solidFill>
                <a:effectLst/>
                <a:latin typeface="+mj-lt"/>
                <a:cs typeface="Times New Roman" panose="02020603050405020304" pitchFamily="18" charset="0"/>
              </a:rPr>
              <a:t>Chủ</a:t>
            </a:r>
            <a:r>
              <a:rPr lang="en-US" sz="5400" b="1" u="sng" dirty="0">
                <a:solidFill>
                  <a:srgbClr val="FF0000"/>
                </a:solidFill>
                <a:effectLst/>
                <a:latin typeface="+mj-lt"/>
                <a:cs typeface="Times New Roman" panose="02020603050405020304" pitchFamily="18" charset="0"/>
              </a:rPr>
              <a:t> </a:t>
            </a:r>
            <a:r>
              <a:rPr lang="en-US" sz="5400" b="1" u="sng" dirty="0" err="1">
                <a:solidFill>
                  <a:srgbClr val="FF0000"/>
                </a:solidFill>
                <a:effectLst/>
                <a:latin typeface="+mj-lt"/>
                <a:cs typeface="Times New Roman" panose="02020603050405020304" pitchFamily="18" charset="0"/>
              </a:rPr>
              <a:t>tế</a:t>
            </a:r>
            <a:r>
              <a:rPr lang="en-US" sz="5400" b="1" u="sng" dirty="0">
                <a:solidFill>
                  <a:srgbClr val="FF0000"/>
                </a:solidFill>
                <a:effectLst/>
                <a:latin typeface="+mj-lt"/>
                <a:cs typeface="Times New Roman" panose="02020603050405020304" pitchFamily="18" charset="0"/>
              </a:rPr>
              <a:t>:</a:t>
            </a:r>
            <a:r>
              <a:rPr lang="en-US" sz="5400" b="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Vinh</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danh</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Thiên</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Chúa</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trên</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các</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tầng</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trời</a:t>
            </a:r>
            <a:r>
              <a:rPr lang="en-US" sz="5400" b="1" i="1" dirty="0">
                <a:solidFill>
                  <a:srgbClr val="FF0000"/>
                </a:solidFill>
                <a:effectLst/>
                <a:latin typeface="+mj-lt"/>
                <a:cs typeface="Times New Roman" panose="02020603050405020304" pitchFamily="18" charset="0"/>
              </a:rPr>
              <a:t>.</a:t>
            </a:r>
            <a:br>
              <a:rPr lang="en-US" sz="5400" b="1" i="1" dirty="0">
                <a:solidFill>
                  <a:srgbClr val="FF0000"/>
                </a:solidFill>
                <a:effectLst/>
                <a:latin typeface="+mj-lt"/>
                <a:cs typeface="Times New Roman" panose="02020603050405020304" pitchFamily="18" charset="0"/>
              </a:rPr>
            </a:br>
            <a:r>
              <a:rPr lang="vi-VN" sz="5400" b="1" u="sng" dirty="0">
                <a:solidFill>
                  <a:srgbClr val="FF0000"/>
                </a:solidFill>
                <a:effectLst/>
                <a:latin typeface="+mj-lt"/>
                <a:cs typeface="Times New Roman" panose="02020603050405020304" pitchFamily="18" charset="0"/>
              </a:rPr>
              <a:t>A+B:</a:t>
            </a:r>
            <a:r>
              <a:rPr lang="vi-VN" sz="5400" b="1" dirty="0">
                <a:solidFill>
                  <a:srgbClr val="003399"/>
                </a:solidFill>
                <a:effectLst/>
                <a:latin typeface="+mj-lt"/>
                <a:cs typeface="Times New Roman" panose="02020603050405020304" pitchFamily="18" charset="0"/>
              </a:rPr>
              <a:t> </a:t>
            </a:r>
            <a:r>
              <a:rPr lang="vi-VN" sz="5400" b="1" dirty="0">
                <a:solidFill>
                  <a:schemeClr val="accent5">
                    <a:lumMod val="25000"/>
                  </a:schemeClr>
                </a:solidFill>
                <a:effectLst/>
                <a:latin typeface="+mj-lt"/>
                <a:cs typeface="Times New Roman" panose="02020603050405020304" pitchFamily="18" charset="0"/>
              </a:rPr>
              <a:t>Và bình an dưới thế cho người thiện tâm</a:t>
            </a:r>
            <a:r>
              <a:rPr lang="en-US" sz="5400" b="1" dirty="0">
                <a:solidFill>
                  <a:schemeClr val="accent5">
                    <a:lumMod val="25000"/>
                  </a:schemeClr>
                </a:solidFill>
                <a:effectLst/>
                <a:latin typeface="+mj-lt"/>
                <a:cs typeface="Times New Roman" panose="02020603050405020304" pitchFamily="18" charset="0"/>
              </a:rPr>
              <a:t>.</a:t>
            </a:r>
            <a:endParaRPr lang="vi-VN" sz="5400" b="1" dirty="0">
              <a:solidFill>
                <a:schemeClr val="accent5">
                  <a:lumMod val="25000"/>
                </a:schemeClr>
              </a:solidFill>
              <a:effectLst/>
              <a:latin typeface="+mj-lt"/>
              <a:cs typeface="Times New Roman" panose="02020603050405020304" pitchFamily="18" charset="0"/>
            </a:endParaRPr>
          </a:p>
        </p:txBody>
      </p:sp>
    </p:spTree>
    <p:extLst>
      <p:ext uri="{BB962C8B-B14F-4D97-AF65-F5344CB8AC3E}">
        <p14:creationId xmlns:p14="http://schemas.microsoft.com/office/powerpoint/2010/main" val="26086316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dirty="0">
                <a:solidFill>
                  <a:srgbClr val="003399"/>
                </a:solidFill>
                <a:effectLst/>
                <a:latin typeface="+mj-lt"/>
              </a:rPr>
              <a:t/>
            </a:r>
            <a:br>
              <a:rPr lang="en-US" dirty="0">
                <a:solidFill>
                  <a:srgbClr val="003399"/>
                </a:solidFill>
                <a:effectLst/>
                <a:latin typeface="+mj-lt"/>
              </a:rPr>
            </a:br>
            <a:endParaRPr lang="en-US" dirty="0">
              <a:solidFill>
                <a:srgbClr val="003399"/>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chor="ctr"/>
          <a:lstStyle/>
          <a:p>
            <a:pPr algn="just" eaLnBrk="1" hangingPunct="1">
              <a:lnSpc>
                <a:spcPct val="130000"/>
              </a:lnSpc>
            </a:pPr>
            <a:r>
              <a:rPr lang="en-US" sz="4800" b="1" u="sng" dirty="0">
                <a:solidFill>
                  <a:srgbClr val="FF0000"/>
                </a:solidFill>
                <a:effectLst/>
                <a:latin typeface="+mj-lt"/>
                <a:cs typeface="Times New Roman" panose="02020603050405020304" pitchFamily="18" charset="0"/>
              </a:rPr>
              <a:t>A:</a:t>
            </a:r>
            <a:r>
              <a:rPr lang="en-US" sz="4800" b="1" dirty="0">
                <a:solidFill>
                  <a:srgbClr val="003399"/>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Chúng</a:t>
            </a:r>
            <a:r>
              <a:rPr lang="en-US" sz="4800" b="1" dirty="0">
                <a:solidFill>
                  <a:schemeClr val="accent5">
                    <a:lumMod val="25000"/>
                  </a:schemeClr>
                </a:solidFill>
                <a:effectLst/>
                <a:latin typeface="+mj-lt"/>
                <a:cs typeface="Times New Roman" panose="02020603050405020304" pitchFamily="18" charset="0"/>
              </a:rPr>
              <a:t> con </a:t>
            </a:r>
            <a:r>
              <a:rPr lang="en-US" sz="4800" b="1" dirty="0" err="1">
                <a:solidFill>
                  <a:schemeClr val="accent5">
                    <a:lumMod val="25000"/>
                  </a:schemeClr>
                </a:solidFill>
                <a:effectLst/>
                <a:latin typeface="+mj-lt"/>
                <a:cs typeface="Times New Roman" panose="02020603050405020304" pitchFamily="18" charset="0"/>
              </a:rPr>
              <a:t>ca</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ngợi</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Chúa</a:t>
            </a:r>
            <a:r>
              <a:rPr lang="en-US" sz="4800" b="1" dirty="0">
                <a:solidFill>
                  <a:schemeClr val="accent5">
                    <a:lumMod val="25000"/>
                  </a:schemeClr>
                </a:solidFill>
                <a:effectLst/>
                <a:latin typeface="+mj-lt"/>
                <a:cs typeface="Times New Roman" panose="02020603050405020304" pitchFamily="18" charset="0"/>
              </a:rPr>
              <a:t>.</a:t>
            </a:r>
          </a:p>
          <a:p>
            <a:pPr algn="just" eaLnBrk="1" hangingPunct="1">
              <a:lnSpc>
                <a:spcPct val="130000"/>
              </a:lnSpc>
            </a:pPr>
            <a:r>
              <a:rPr lang="en-US" sz="4800" b="1" u="sng" dirty="0">
                <a:solidFill>
                  <a:srgbClr val="FF0000"/>
                </a:solidFill>
                <a:effectLst/>
                <a:latin typeface="+mj-lt"/>
                <a:cs typeface="Times New Roman" panose="02020603050405020304" pitchFamily="18" charset="0"/>
              </a:rPr>
              <a:t>B:</a:t>
            </a:r>
            <a:r>
              <a:rPr lang="en-US" sz="4800" b="1" dirty="0">
                <a:solidFill>
                  <a:srgbClr val="003399"/>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Chúng</a:t>
            </a:r>
            <a:r>
              <a:rPr lang="en-US" sz="4800" b="1" dirty="0">
                <a:solidFill>
                  <a:schemeClr val="accent5">
                    <a:lumMod val="25000"/>
                  </a:schemeClr>
                </a:solidFill>
                <a:effectLst/>
                <a:latin typeface="+mj-lt"/>
                <a:cs typeface="Times New Roman" panose="02020603050405020304" pitchFamily="18" charset="0"/>
              </a:rPr>
              <a:t> con </a:t>
            </a:r>
            <a:r>
              <a:rPr lang="en-US" sz="4800" b="1" dirty="0" err="1">
                <a:solidFill>
                  <a:schemeClr val="accent5">
                    <a:lumMod val="25000"/>
                  </a:schemeClr>
                </a:solidFill>
                <a:effectLst/>
                <a:latin typeface="+mj-lt"/>
                <a:cs typeface="Times New Roman" panose="02020603050405020304" pitchFamily="18" charset="0"/>
              </a:rPr>
              <a:t>chúc</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tụng</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Chúa</a:t>
            </a:r>
            <a:r>
              <a:rPr lang="en-US" sz="4800" b="1" dirty="0">
                <a:solidFill>
                  <a:schemeClr val="accent5">
                    <a:lumMod val="25000"/>
                  </a:schemeClr>
                </a:solidFill>
                <a:effectLst/>
                <a:latin typeface="+mj-lt"/>
                <a:cs typeface="Times New Roman" panose="02020603050405020304" pitchFamily="18" charset="0"/>
              </a:rPr>
              <a:t>. </a:t>
            </a:r>
            <a:endParaRPr lang="en-US" sz="4800" b="1" dirty="0" smtClean="0">
              <a:solidFill>
                <a:schemeClr val="accent5">
                  <a:lumMod val="25000"/>
                </a:schemeClr>
              </a:solidFill>
              <a:effectLst/>
              <a:latin typeface="+mj-lt"/>
              <a:cs typeface="Times New Roman" panose="02020603050405020304" pitchFamily="18" charset="0"/>
            </a:endParaRPr>
          </a:p>
          <a:p>
            <a:pPr algn="just" eaLnBrk="1" hangingPunct="1">
              <a:lnSpc>
                <a:spcPct val="130000"/>
              </a:lnSpc>
            </a:pPr>
            <a:r>
              <a:rPr lang="en-US" sz="4800" b="1" u="sng" dirty="0" smtClean="0">
                <a:solidFill>
                  <a:srgbClr val="FF0000"/>
                </a:solidFill>
                <a:effectLst/>
                <a:latin typeface="+mj-lt"/>
                <a:cs typeface="Times New Roman" panose="02020603050405020304" pitchFamily="18" charset="0"/>
              </a:rPr>
              <a:t>A</a:t>
            </a:r>
            <a:r>
              <a:rPr lang="en-US" sz="4800" b="1" u="sng" dirty="0">
                <a:solidFill>
                  <a:srgbClr val="FF0000"/>
                </a:solidFill>
                <a:effectLst/>
                <a:latin typeface="+mj-lt"/>
                <a:cs typeface="Times New Roman" panose="02020603050405020304" pitchFamily="18" charset="0"/>
              </a:rPr>
              <a:t>:</a:t>
            </a:r>
            <a:r>
              <a:rPr lang="en-US" sz="4800" b="1" dirty="0">
                <a:solidFill>
                  <a:srgbClr val="003399"/>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Chúng</a:t>
            </a:r>
            <a:r>
              <a:rPr lang="en-US" sz="4800" b="1" dirty="0">
                <a:solidFill>
                  <a:schemeClr val="accent5">
                    <a:lumMod val="25000"/>
                  </a:schemeClr>
                </a:solidFill>
                <a:effectLst/>
                <a:latin typeface="+mj-lt"/>
                <a:cs typeface="Times New Roman" panose="02020603050405020304" pitchFamily="18" charset="0"/>
              </a:rPr>
              <a:t> con </a:t>
            </a:r>
            <a:r>
              <a:rPr lang="en-US" sz="4800" b="1" dirty="0" err="1">
                <a:solidFill>
                  <a:schemeClr val="accent5">
                    <a:lumMod val="25000"/>
                  </a:schemeClr>
                </a:solidFill>
                <a:effectLst/>
                <a:latin typeface="+mj-lt"/>
                <a:cs typeface="Times New Roman" panose="02020603050405020304" pitchFamily="18" charset="0"/>
              </a:rPr>
              <a:t>thờ</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lạy</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Chúa</a:t>
            </a:r>
            <a:r>
              <a:rPr lang="en-US" sz="4800" b="1" dirty="0">
                <a:solidFill>
                  <a:schemeClr val="accent5">
                    <a:lumMod val="25000"/>
                  </a:schemeClr>
                </a:solidFill>
                <a:effectLst/>
                <a:latin typeface="+mj-lt"/>
                <a:cs typeface="Times New Roman" panose="02020603050405020304" pitchFamily="18" charset="0"/>
              </a:rPr>
              <a:t>. </a:t>
            </a:r>
          </a:p>
          <a:p>
            <a:pPr algn="just" eaLnBrk="1" hangingPunct="1">
              <a:lnSpc>
                <a:spcPct val="130000"/>
              </a:lnSpc>
            </a:pPr>
            <a:r>
              <a:rPr lang="en-US" sz="4800" b="1" u="sng" dirty="0">
                <a:solidFill>
                  <a:srgbClr val="FF0000"/>
                </a:solidFill>
                <a:effectLst/>
                <a:latin typeface="+mj-lt"/>
                <a:cs typeface="Times New Roman" panose="02020603050405020304" pitchFamily="18" charset="0"/>
              </a:rPr>
              <a:t>B:</a:t>
            </a:r>
            <a:r>
              <a:rPr lang="en-US" sz="4800" b="1" dirty="0">
                <a:solidFill>
                  <a:srgbClr val="003399"/>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Chúng</a:t>
            </a:r>
            <a:r>
              <a:rPr lang="en-US" sz="4800" b="1" dirty="0">
                <a:solidFill>
                  <a:schemeClr val="accent5">
                    <a:lumMod val="25000"/>
                  </a:schemeClr>
                </a:solidFill>
                <a:effectLst/>
                <a:latin typeface="+mj-lt"/>
                <a:cs typeface="Times New Roman" panose="02020603050405020304" pitchFamily="18" charset="0"/>
              </a:rPr>
              <a:t> con </a:t>
            </a:r>
            <a:r>
              <a:rPr lang="en-US" sz="4800" b="1" dirty="0" err="1">
                <a:solidFill>
                  <a:schemeClr val="accent5">
                    <a:lumMod val="25000"/>
                  </a:schemeClr>
                </a:solidFill>
                <a:effectLst/>
                <a:latin typeface="+mj-lt"/>
                <a:cs typeface="Times New Roman" panose="02020603050405020304" pitchFamily="18" charset="0"/>
              </a:rPr>
              <a:t>tôn</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vinh</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Chúa</a:t>
            </a:r>
            <a:r>
              <a:rPr lang="en-US" sz="4800" b="1" dirty="0">
                <a:solidFill>
                  <a:schemeClr val="accent5">
                    <a:lumMod val="25000"/>
                  </a:schemeClr>
                </a:solidFill>
                <a:effectLst/>
                <a:latin typeface="+mj-lt"/>
                <a:cs typeface="Times New Roman" panose="02020603050405020304" pitchFamily="18" charset="0"/>
              </a:rPr>
              <a:t>.</a:t>
            </a:r>
          </a:p>
        </p:txBody>
      </p:sp>
    </p:spTree>
    <p:extLst>
      <p:ext uri="{BB962C8B-B14F-4D97-AF65-F5344CB8AC3E}">
        <p14:creationId xmlns:p14="http://schemas.microsoft.com/office/powerpoint/2010/main" val="29824770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dirty="0">
                <a:solidFill>
                  <a:srgbClr val="003399"/>
                </a:solidFill>
                <a:effectLst/>
                <a:latin typeface="+mj-lt"/>
              </a:rPr>
              <a:t/>
            </a:r>
            <a:br>
              <a:rPr lang="en-US" sz="4000" dirty="0">
                <a:solidFill>
                  <a:srgbClr val="003399"/>
                </a:solidFill>
                <a:effectLst/>
                <a:latin typeface="+mj-lt"/>
              </a:rPr>
            </a:br>
            <a:endParaRPr lang="en-US" sz="4000" dirty="0">
              <a:solidFill>
                <a:srgbClr val="003399"/>
              </a:solidFill>
              <a:effectLst/>
              <a:latin typeface="+mj-lt"/>
            </a:endParaRPr>
          </a:p>
        </p:txBody>
      </p:sp>
      <p:sp>
        <p:nvSpPr>
          <p:cNvPr id="82947" name="Rectangle 3"/>
          <p:cNvSpPr>
            <a:spLocks noGrp="1" noChangeArrowheads="1"/>
          </p:cNvSpPr>
          <p:nvPr>
            <p:ph type="body" idx="1"/>
          </p:nvPr>
        </p:nvSpPr>
        <p:spPr>
          <a:xfrm>
            <a:off x="0" y="0"/>
            <a:ext cx="9144000" cy="5314950"/>
          </a:xfrm>
        </p:spPr>
        <p:txBody>
          <a:bodyPr anchor="ctr"/>
          <a:lstStyle/>
          <a:p>
            <a:pPr marL="0" indent="0" algn="just" eaLnBrk="1" hangingPunct="1">
              <a:lnSpc>
                <a:spcPct val="120000"/>
              </a:lnSpc>
              <a:buFontTx/>
              <a:buNone/>
            </a:pPr>
            <a:r>
              <a:rPr lang="en-US" sz="5200" b="1" u="sng" dirty="0">
                <a:solidFill>
                  <a:srgbClr val="FF0000"/>
                </a:solidFill>
                <a:effectLst/>
                <a:latin typeface="+mj-lt"/>
                <a:cs typeface="Times New Roman" panose="02020603050405020304" pitchFamily="18" charset="0"/>
              </a:rPr>
              <a:t>A:</a:t>
            </a:r>
            <a:r>
              <a:rPr lang="en-US" sz="5200" b="1" dirty="0">
                <a:solidFill>
                  <a:srgbClr val="003399"/>
                </a:solidFill>
                <a:effectLst/>
                <a:latin typeface="+mj-lt"/>
                <a:cs typeface="Times New Roman" panose="02020603050405020304" pitchFamily="18" charset="0"/>
              </a:rPr>
              <a:t> </a:t>
            </a:r>
            <a:r>
              <a:rPr lang="en-US" sz="5200" b="1" dirty="0" err="1">
                <a:solidFill>
                  <a:schemeClr val="accent5">
                    <a:lumMod val="25000"/>
                  </a:schemeClr>
                </a:solidFill>
                <a:effectLst/>
                <a:latin typeface="+mj-lt"/>
                <a:cs typeface="Times New Roman" panose="02020603050405020304" pitchFamily="18" charset="0"/>
              </a:rPr>
              <a:t>Chúng</a:t>
            </a:r>
            <a:r>
              <a:rPr lang="en-US" sz="5200" b="1" dirty="0">
                <a:solidFill>
                  <a:schemeClr val="accent5">
                    <a:lumMod val="25000"/>
                  </a:schemeClr>
                </a:solidFill>
                <a:effectLst/>
                <a:latin typeface="+mj-lt"/>
                <a:cs typeface="Times New Roman" panose="02020603050405020304" pitchFamily="18" charset="0"/>
              </a:rPr>
              <a:t> con </a:t>
            </a:r>
            <a:r>
              <a:rPr lang="en-US" sz="5200" b="1" dirty="0" err="1">
                <a:solidFill>
                  <a:schemeClr val="accent5">
                    <a:lumMod val="25000"/>
                  </a:schemeClr>
                </a:solidFill>
                <a:effectLst/>
                <a:latin typeface="+mj-lt"/>
                <a:cs typeface="Times New Roman" panose="02020603050405020304" pitchFamily="18" charset="0"/>
              </a:rPr>
              <a:t>cảm</a:t>
            </a:r>
            <a:r>
              <a:rPr lang="en-US" sz="5200" b="1" dirty="0">
                <a:solidFill>
                  <a:schemeClr val="accent5">
                    <a:lumMod val="25000"/>
                  </a:schemeClr>
                </a:solidFill>
                <a:effectLst/>
                <a:latin typeface="+mj-lt"/>
                <a:cs typeface="Times New Roman" panose="02020603050405020304" pitchFamily="18" charset="0"/>
              </a:rPr>
              <a:t> </a:t>
            </a:r>
            <a:r>
              <a:rPr lang="en-US" sz="5200" b="1" dirty="0" err="1">
                <a:solidFill>
                  <a:schemeClr val="accent5">
                    <a:lumMod val="25000"/>
                  </a:schemeClr>
                </a:solidFill>
                <a:effectLst/>
                <a:latin typeface="+mj-lt"/>
                <a:cs typeface="Times New Roman" panose="02020603050405020304" pitchFamily="18" charset="0"/>
              </a:rPr>
              <a:t>tạ</a:t>
            </a:r>
            <a:r>
              <a:rPr lang="en-US" sz="5200" b="1" dirty="0">
                <a:solidFill>
                  <a:schemeClr val="accent5">
                    <a:lumMod val="25000"/>
                  </a:schemeClr>
                </a:solidFill>
                <a:effectLst/>
                <a:latin typeface="+mj-lt"/>
                <a:cs typeface="Times New Roman" panose="02020603050405020304" pitchFamily="18" charset="0"/>
              </a:rPr>
              <a:t> </a:t>
            </a:r>
            <a:r>
              <a:rPr lang="en-US" sz="5200" b="1" dirty="0" err="1">
                <a:solidFill>
                  <a:schemeClr val="accent5">
                    <a:lumMod val="25000"/>
                  </a:schemeClr>
                </a:solidFill>
                <a:effectLst/>
                <a:latin typeface="+mj-lt"/>
                <a:cs typeface="Times New Roman" panose="02020603050405020304" pitchFamily="18" charset="0"/>
              </a:rPr>
              <a:t>Chúa</a:t>
            </a:r>
            <a:r>
              <a:rPr lang="en-US" sz="5200" b="1" dirty="0">
                <a:solidFill>
                  <a:schemeClr val="accent5">
                    <a:lumMod val="25000"/>
                  </a:schemeClr>
                </a:solidFill>
                <a:effectLst/>
                <a:latin typeface="+mj-lt"/>
                <a:cs typeface="Times New Roman" panose="02020603050405020304" pitchFamily="18" charset="0"/>
              </a:rPr>
              <a:t> </a:t>
            </a:r>
            <a:r>
              <a:rPr lang="en-US" sz="5200" b="1" dirty="0" err="1">
                <a:solidFill>
                  <a:schemeClr val="accent5">
                    <a:lumMod val="25000"/>
                  </a:schemeClr>
                </a:solidFill>
                <a:effectLst/>
                <a:latin typeface="+mj-lt"/>
                <a:cs typeface="Times New Roman" panose="02020603050405020304" pitchFamily="18" charset="0"/>
              </a:rPr>
              <a:t>vì</a:t>
            </a:r>
            <a:r>
              <a:rPr lang="en-US" sz="5200" b="1" dirty="0">
                <a:solidFill>
                  <a:schemeClr val="accent5">
                    <a:lumMod val="25000"/>
                  </a:schemeClr>
                </a:solidFill>
                <a:effectLst/>
                <a:latin typeface="+mj-lt"/>
                <a:cs typeface="Times New Roman" panose="02020603050405020304" pitchFamily="18" charset="0"/>
              </a:rPr>
              <a:t> </a:t>
            </a:r>
            <a:r>
              <a:rPr lang="en-US" sz="5200" b="1" dirty="0" err="1">
                <a:solidFill>
                  <a:schemeClr val="accent5">
                    <a:lumMod val="25000"/>
                  </a:schemeClr>
                </a:solidFill>
                <a:effectLst/>
                <a:latin typeface="+mj-lt"/>
                <a:cs typeface="Times New Roman" panose="02020603050405020304" pitchFamily="18" charset="0"/>
              </a:rPr>
              <a:t>vinh</a:t>
            </a:r>
            <a:r>
              <a:rPr lang="en-US" sz="5200" b="1" dirty="0">
                <a:solidFill>
                  <a:schemeClr val="accent5">
                    <a:lumMod val="25000"/>
                  </a:schemeClr>
                </a:solidFill>
                <a:effectLst/>
                <a:latin typeface="+mj-lt"/>
                <a:cs typeface="Times New Roman" panose="02020603050405020304" pitchFamily="18" charset="0"/>
              </a:rPr>
              <a:t> </a:t>
            </a:r>
            <a:r>
              <a:rPr lang="en-US" sz="5200" b="1" dirty="0" err="1">
                <a:solidFill>
                  <a:schemeClr val="accent5">
                    <a:lumMod val="25000"/>
                  </a:schemeClr>
                </a:solidFill>
                <a:effectLst/>
                <a:latin typeface="+mj-lt"/>
                <a:cs typeface="Times New Roman" panose="02020603050405020304" pitchFamily="18" charset="0"/>
              </a:rPr>
              <a:t>quang</a:t>
            </a:r>
            <a:r>
              <a:rPr lang="en-US" sz="5200" b="1" dirty="0">
                <a:solidFill>
                  <a:schemeClr val="accent5">
                    <a:lumMod val="25000"/>
                  </a:schemeClr>
                </a:solidFill>
                <a:effectLst/>
                <a:latin typeface="+mj-lt"/>
                <a:cs typeface="Times New Roman" panose="02020603050405020304" pitchFamily="18" charset="0"/>
              </a:rPr>
              <a:t> </a:t>
            </a:r>
            <a:r>
              <a:rPr lang="en-US" sz="5200" b="1" dirty="0" err="1">
                <a:solidFill>
                  <a:schemeClr val="accent5">
                    <a:lumMod val="25000"/>
                  </a:schemeClr>
                </a:solidFill>
                <a:effectLst/>
                <a:latin typeface="+mj-lt"/>
                <a:cs typeface="Times New Roman" panose="02020603050405020304" pitchFamily="18" charset="0"/>
              </a:rPr>
              <a:t>cao</a:t>
            </a:r>
            <a:r>
              <a:rPr lang="en-US" sz="5200" b="1" dirty="0">
                <a:solidFill>
                  <a:schemeClr val="accent5">
                    <a:lumMod val="25000"/>
                  </a:schemeClr>
                </a:solidFill>
                <a:effectLst/>
                <a:latin typeface="+mj-lt"/>
                <a:cs typeface="Times New Roman" panose="02020603050405020304" pitchFamily="18" charset="0"/>
              </a:rPr>
              <a:t> </a:t>
            </a:r>
            <a:r>
              <a:rPr lang="en-US" sz="5200" b="1" dirty="0" err="1">
                <a:solidFill>
                  <a:schemeClr val="accent5">
                    <a:lumMod val="25000"/>
                  </a:schemeClr>
                </a:solidFill>
                <a:effectLst/>
                <a:latin typeface="+mj-lt"/>
                <a:cs typeface="Times New Roman" panose="02020603050405020304" pitchFamily="18" charset="0"/>
              </a:rPr>
              <a:t>cả</a:t>
            </a:r>
            <a:r>
              <a:rPr lang="en-US" sz="5200" b="1" dirty="0">
                <a:solidFill>
                  <a:schemeClr val="accent5">
                    <a:lumMod val="25000"/>
                  </a:schemeClr>
                </a:solidFill>
                <a:effectLst/>
                <a:latin typeface="+mj-lt"/>
                <a:cs typeface="Times New Roman" panose="02020603050405020304" pitchFamily="18" charset="0"/>
              </a:rPr>
              <a:t> </a:t>
            </a:r>
            <a:r>
              <a:rPr lang="en-US" sz="5200" b="1" dirty="0" err="1">
                <a:solidFill>
                  <a:schemeClr val="accent5">
                    <a:lumMod val="25000"/>
                  </a:schemeClr>
                </a:solidFill>
                <a:effectLst/>
                <a:latin typeface="+mj-lt"/>
                <a:cs typeface="Times New Roman" panose="02020603050405020304" pitchFamily="18" charset="0"/>
              </a:rPr>
              <a:t>Chúa</a:t>
            </a:r>
            <a:r>
              <a:rPr lang="en-US" sz="5200" b="1" dirty="0">
                <a:solidFill>
                  <a:schemeClr val="accent5">
                    <a:lumMod val="25000"/>
                  </a:schemeClr>
                </a:solidFill>
                <a:effectLst/>
                <a:latin typeface="+mj-lt"/>
                <a:cs typeface="Times New Roman" panose="02020603050405020304" pitchFamily="18" charset="0"/>
              </a:rPr>
              <a:t>.</a:t>
            </a:r>
          </a:p>
          <a:p>
            <a:pPr marL="0" indent="0" algn="just" eaLnBrk="1" hangingPunct="1">
              <a:lnSpc>
                <a:spcPct val="120000"/>
              </a:lnSpc>
              <a:buFontTx/>
              <a:buNone/>
            </a:pPr>
            <a:r>
              <a:rPr lang="vi-VN" sz="5200" b="1" u="sng" dirty="0">
                <a:solidFill>
                  <a:srgbClr val="FF0000"/>
                </a:solidFill>
                <a:effectLst/>
                <a:latin typeface="+mj-lt"/>
                <a:cs typeface="Times New Roman" panose="02020603050405020304" pitchFamily="18" charset="0"/>
              </a:rPr>
              <a:t>B:</a:t>
            </a:r>
            <a:r>
              <a:rPr lang="vi-VN" sz="5200" b="1" dirty="0">
                <a:solidFill>
                  <a:srgbClr val="003399"/>
                </a:solidFill>
                <a:effectLst/>
                <a:latin typeface="+mj-lt"/>
                <a:cs typeface="Times New Roman" panose="02020603050405020304" pitchFamily="18" charset="0"/>
              </a:rPr>
              <a:t> </a:t>
            </a:r>
            <a:r>
              <a:rPr lang="vi-VN" sz="5200" b="1" dirty="0">
                <a:solidFill>
                  <a:schemeClr val="accent5">
                    <a:lumMod val="25000"/>
                  </a:schemeClr>
                </a:solidFill>
                <a:effectLst/>
                <a:latin typeface="+mj-lt"/>
                <a:cs typeface="Times New Roman" panose="02020603050405020304" pitchFamily="18" charset="0"/>
              </a:rPr>
              <a:t>Lạy Chúa là Thiên Chúa, là Vua trên trời, là Chúa Cha toàn năng.</a:t>
            </a:r>
          </a:p>
        </p:txBody>
      </p:sp>
    </p:spTree>
    <p:extLst>
      <p:ext uri="{BB962C8B-B14F-4D97-AF65-F5344CB8AC3E}">
        <p14:creationId xmlns:p14="http://schemas.microsoft.com/office/powerpoint/2010/main" val="2425260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dirty="0">
                <a:solidFill>
                  <a:srgbClr val="003399"/>
                </a:solidFill>
                <a:effectLst/>
                <a:latin typeface="+mj-lt"/>
              </a:rPr>
              <a:t/>
            </a:r>
            <a:br>
              <a:rPr lang="en-US" sz="4000" dirty="0">
                <a:solidFill>
                  <a:srgbClr val="003399"/>
                </a:solidFill>
                <a:effectLst/>
                <a:latin typeface="+mj-lt"/>
              </a:rPr>
            </a:br>
            <a:endParaRPr lang="en-US" sz="4000" dirty="0">
              <a:solidFill>
                <a:srgbClr val="003399"/>
              </a:solidFill>
              <a:effectLst/>
              <a:latin typeface="+mj-lt"/>
            </a:endParaRPr>
          </a:p>
        </p:txBody>
      </p:sp>
      <p:sp>
        <p:nvSpPr>
          <p:cNvPr id="84995" name="Rectangle 3"/>
          <p:cNvSpPr>
            <a:spLocks noGrp="1" noChangeArrowheads="1"/>
          </p:cNvSpPr>
          <p:nvPr>
            <p:ph type="body" idx="1"/>
          </p:nvPr>
        </p:nvSpPr>
        <p:spPr>
          <a:xfrm>
            <a:off x="0" y="0"/>
            <a:ext cx="9144000" cy="5143500"/>
          </a:xfrm>
        </p:spPr>
        <p:txBody>
          <a:bodyPr/>
          <a:lstStyle/>
          <a:p>
            <a:pPr marL="0" indent="0" algn="just" eaLnBrk="1" hangingPunct="1">
              <a:lnSpc>
                <a:spcPct val="120000"/>
              </a:lnSpc>
              <a:buFontTx/>
              <a:buNone/>
            </a:pPr>
            <a:r>
              <a:rPr lang="en-US" sz="5200" b="1" u="sng" dirty="0">
                <a:solidFill>
                  <a:srgbClr val="FF0000"/>
                </a:solidFill>
                <a:effectLst/>
                <a:latin typeface="+mj-lt"/>
                <a:cs typeface="Times New Roman" panose="02020603050405020304" pitchFamily="18" charset="0"/>
              </a:rPr>
              <a:t>A:</a:t>
            </a:r>
            <a:r>
              <a:rPr lang="en-US" sz="5200" b="1" dirty="0">
                <a:solidFill>
                  <a:srgbClr val="003399"/>
                </a:solidFill>
                <a:effectLst/>
                <a:latin typeface="+mj-lt"/>
                <a:cs typeface="Times New Roman" panose="02020603050405020304" pitchFamily="18" charset="0"/>
              </a:rPr>
              <a:t> </a:t>
            </a:r>
            <a:r>
              <a:rPr lang="en-US" sz="5200" b="1" dirty="0" err="1">
                <a:solidFill>
                  <a:schemeClr val="accent5">
                    <a:lumMod val="25000"/>
                  </a:schemeClr>
                </a:solidFill>
                <a:effectLst/>
                <a:latin typeface="+mj-lt"/>
                <a:cs typeface="Times New Roman" panose="02020603050405020304" pitchFamily="18" charset="0"/>
              </a:rPr>
              <a:t>Lạy</a:t>
            </a:r>
            <a:r>
              <a:rPr lang="en-US" sz="5200" b="1" dirty="0">
                <a:solidFill>
                  <a:schemeClr val="accent5">
                    <a:lumMod val="25000"/>
                  </a:schemeClr>
                </a:solidFill>
                <a:effectLst/>
                <a:latin typeface="+mj-lt"/>
                <a:cs typeface="Times New Roman" panose="02020603050405020304" pitchFamily="18" charset="0"/>
              </a:rPr>
              <a:t> con </a:t>
            </a:r>
            <a:r>
              <a:rPr lang="en-US" sz="5200" b="1" dirty="0" err="1">
                <a:solidFill>
                  <a:schemeClr val="accent5">
                    <a:lumMod val="25000"/>
                  </a:schemeClr>
                </a:solidFill>
                <a:effectLst/>
                <a:latin typeface="+mj-lt"/>
                <a:cs typeface="Times New Roman" panose="02020603050405020304" pitchFamily="18" charset="0"/>
              </a:rPr>
              <a:t>một</a:t>
            </a:r>
            <a:r>
              <a:rPr lang="en-US" sz="5200" b="1" dirty="0">
                <a:solidFill>
                  <a:schemeClr val="accent5">
                    <a:lumMod val="25000"/>
                  </a:schemeClr>
                </a:solidFill>
                <a:effectLst/>
                <a:latin typeface="+mj-lt"/>
                <a:cs typeface="Times New Roman" panose="02020603050405020304" pitchFamily="18" charset="0"/>
              </a:rPr>
              <a:t> </a:t>
            </a:r>
            <a:r>
              <a:rPr lang="en-US" sz="5200" b="1" dirty="0" err="1">
                <a:solidFill>
                  <a:schemeClr val="accent5">
                    <a:lumMod val="25000"/>
                  </a:schemeClr>
                </a:solidFill>
                <a:effectLst/>
                <a:latin typeface="+mj-lt"/>
                <a:cs typeface="Times New Roman" panose="02020603050405020304" pitchFamily="18" charset="0"/>
              </a:rPr>
              <a:t>Thiên</a:t>
            </a:r>
            <a:r>
              <a:rPr lang="en-US" sz="5200" b="1" dirty="0">
                <a:solidFill>
                  <a:schemeClr val="accent5">
                    <a:lumMod val="25000"/>
                  </a:schemeClr>
                </a:solidFill>
                <a:effectLst/>
                <a:latin typeface="+mj-lt"/>
                <a:cs typeface="Times New Roman" panose="02020603050405020304" pitchFamily="18" charset="0"/>
              </a:rPr>
              <a:t> </a:t>
            </a:r>
            <a:r>
              <a:rPr lang="en-US" sz="5200" b="1" dirty="0" err="1">
                <a:solidFill>
                  <a:schemeClr val="accent5">
                    <a:lumMod val="25000"/>
                  </a:schemeClr>
                </a:solidFill>
                <a:effectLst/>
                <a:latin typeface="+mj-lt"/>
                <a:cs typeface="Times New Roman" panose="02020603050405020304" pitchFamily="18" charset="0"/>
              </a:rPr>
              <a:t>Chúa</a:t>
            </a:r>
            <a:r>
              <a:rPr lang="en-US" sz="5200" b="1" dirty="0" smtClean="0">
                <a:solidFill>
                  <a:schemeClr val="accent5">
                    <a:lumMod val="25000"/>
                  </a:schemeClr>
                </a:solidFill>
                <a:effectLst/>
                <a:latin typeface="+mj-lt"/>
                <a:cs typeface="Times New Roman" panose="02020603050405020304" pitchFamily="18" charset="0"/>
              </a:rPr>
              <a:t>,</a:t>
            </a:r>
          </a:p>
          <a:p>
            <a:pPr marL="0" indent="0" algn="just" eaLnBrk="1" hangingPunct="1">
              <a:lnSpc>
                <a:spcPct val="120000"/>
              </a:lnSpc>
              <a:buFontTx/>
              <a:buNone/>
            </a:pPr>
            <a:r>
              <a:rPr lang="en-US" sz="5200" b="1" dirty="0" err="1" smtClean="0">
                <a:solidFill>
                  <a:srgbClr val="FF0000"/>
                </a:solidFill>
                <a:effectLst/>
                <a:latin typeface="+mj-lt"/>
                <a:cs typeface="Times New Roman" panose="02020603050405020304" pitchFamily="18" charset="0"/>
              </a:rPr>
              <a:t>Chúa</a:t>
            </a:r>
            <a:r>
              <a:rPr lang="en-US" sz="5200" b="1" dirty="0" smtClean="0">
                <a:solidFill>
                  <a:srgbClr val="FF0000"/>
                </a:solidFill>
                <a:effectLst/>
                <a:latin typeface="+mj-lt"/>
                <a:cs typeface="Times New Roman" panose="02020603050405020304" pitchFamily="18" charset="0"/>
              </a:rPr>
              <a:t> </a:t>
            </a:r>
            <a:r>
              <a:rPr lang="en-US" sz="5200" b="1" dirty="0" err="1">
                <a:solidFill>
                  <a:srgbClr val="FF0000"/>
                </a:solidFill>
                <a:effectLst/>
                <a:latin typeface="+mj-lt"/>
                <a:cs typeface="Times New Roman" panose="02020603050405020304" pitchFamily="18" charset="0"/>
              </a:rPr>
              <a:t>Giêsu</a:t>
            </a:r>
            <a:r>
              <a:rPr lang="en-US" sz="5200" b="1" dirty="0">
                <a:solidFill>
                  <a:srgbClr val="FF0000"/>
                </a:solidFill>
                <a:effectLst/>
                <a:latin typeface="+mj-lt"/>
                <a:cs typeface="Times New Roman" panose="02020603050405020304" pitchFamily="18" charset="0"/>
              </a:rPr>
              <a:t> </a:t>
            </a:r>
            <a:r>
              <a:rPr lang="en-US" sz="5200" b="1" dirty="0" err="1">
                <a:solidFill>
                  <a:srgbClr val="FF0000"/>
                </a:solidFill>
                <a:effectLst/>
                <a:latin typeface="+mj-lt"/>
                <a:cs typeface="Times New Roman" panose="02020603050405020304" pitchFamily="18" charset="0"/>
              </a:rPr>
              <a:t>Kitô</a:t>
            </a:r>
            <a:r>
              <a:rPr lang="en-US" sz="5200" b="1" dirty="0">
                <a:solidFill>
                  <a:srgbClr val="FF0000"/>
                </a:solidFill>
                <a:effectLst/>
                <a:latin typeface="+mj-lt"/>
                <a:cs typeface="Times New Roman" panose="02020603050405020304" pitchFamily="18" charset="0"/>
              </a:rPr>
              <a:t>.</a:t>
            </a:r>
          </a:p>
          <a:p>
            <a:pPr marL="0" indent="0" algn="just" eaLnBrk="1" hangingPunct="1">
              <a:lnSpc>
                <a:spcPct val="120000"/>
              </a:lnSpc>
              <a:buFontTx/>
              <a:buNone/>
            </a:pPr>
            <a:r>
              <a:rPr lang="vi-VN" sz="5200" b="1" u="sng" dirty="0">
                <a:solidFill>
                  <a:srgbClr val="FF0000"/>
                </a:solidFill>
                <a:effectLst/>
                <a:latin typeface="+mj-lt"/>
                <a:cs typeface="Times New Roman" panose="02020603050405020304" pitchFamily="18" charset="0"/>
              </a:rPr>
              <a:t>B:</a:t>
            </a:r>
            <a:r>
              <a:rPr lang="vi-VN" sz="5200" b="1" dirty="0">
                <a:solidFill>
                  <a:srgbClr val="003399"/>
                </a:solidFill>
                <a:effectLst/>
                <a:latin typeface="+mj-lt"/>
                <a:cs typeface="Times New Roman" panose="02020603050405020304" pitchFamily="18" charset="0"/>
              </a:rPr>
              <a:t> </a:t>
            </a:r>
            <a:r>
              <a:rPr lang="vi-VN" sz="5200" b="1" dirty="0">
                <a:solidFill>
                  <a:schemeClr val="accent5">
                    <a:lumMod val="25000"/>
                  </a:schemeClr>
                </a:solidFill>
                <a:effectLst/>
                <a:latin typeface="+mj-lt"/>
                <a:cs typeface="Times New Roman" panose="02020603050405020304" pitchFamily="18" charset="0"/>
              </a:rPr>
              <a:t>Lạy Chúa là Thiên Chúa, là Chiên Thiên Chúa là Con Đức Chúa Cha.</a:t>
            </a:r>
          </a:p>
        </p:txBody>
      </p:sp>
    </p:spTree>
    <p:extLst>
      <p:ext uri="{BB962C8B-B14F-4D97-AF65-F5344CB8AC3E}">
        <p14:creationId xmlns:p14="http://schemas.microsoft.com/office/powerpoint/2010/main" val="20505049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dirty="0">
                <a:solidFill>
                  <a:srgbClr val="003399"/>
                </a:solidFill>
                <a:effectLst/>
                <a:latin typeface="+mj-lt"/>
              </a:rPr>
              <a:t/>
            </a:r>
            <a:br>
              <a:rPr lang="en-US" sz="4000" dirty="0">
                <a:solidFill>
                  <a:srgbClr val="003399"/>
                </a:solidFill>
                <a:effectLst/>
                <a:latin typeface="+mj-lt"/>
              </a:rPr>
            </a:br>
            <a:endParaRPr lang="en-US" sz="4000" dirty="0">
              <a:solidFill>
                <a:srgbClr val="003399"/>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nchor="ctr"/>
          <a:lstStyle/>
          <a:p>
            <a:pPr marL="0" indent="0" algn="just" eaLnBrk="1" hangingPunct="1">
              <a:lnSpc>
                <a:spcPct val="145000"/>
              </a:lnSpc>
              <a:buFontTx/>
              <a:buNone/>
            </a:pPr>
            <a:r>
              <a:rPr lang="en-US" sz="4800" b="1" u="sng" dirty="0">
                <a:solidFill>
                  <a:srgbClr val="FF0000"/>
                </a:solidFill>
                <a:effectLst/>
                <a:latin typeface="+mj-lt"/>
                <a:cs typeface="Times New Roman" panose="02020603050405020304" pitchFamily="18" charset="0"/>
              </a:rPr>
              <a:t>A:</a:t>
            </a:r>
            <a:r>
              <a:rPr lang="en-US" sz="4800" b="1" dirty="0">
                <a:solidFill>
                  <a:srgbClr val="003399"/>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Chúa</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xóa</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tội</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trần</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gian</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xin</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thương</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xót</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chúng</a:t>
            </a:r>
            <a:r>
              <a:rPr lang="en-US" sz="4800" b="1" dirty="0">
                <a:solidFill>
                  <a:schemeClr val="accent5">
                    <a:lumMod val="25000"/>
                  </a:schemeClr>
                </a:solidFill>
                <a:effectLst/>
                <a:latin typeface="+mj-lt"/>
                <a:cs typeface="Times New Roman" panose="02020603050405020304" pitchFamily="18" charset="0"/>
              </a:rPr>
              <a:t> con.</a:t>
            </a:r>
          </a:p>
          <a:p>
            <a:pPr marL="0" indent="0" algn="just" eaLnBrk="1" hangingPunct="1">
              <a:lnSpc>
                <a:spcPct val="145000"/>
              </a:lnSpc>
              <a:buFontTx/>
              <a:buNone/>
            </a:pPr>
            <a:r>
              <a:rPr lang="en-US" sz="4800" b="1" u="sng" dirty="0">
                <a:solidFill>
                  <a:srgbClr val="FF0000"/>
                </a:solidFill>
                <a:effectLst/>
                <a:latin typeface="+mj-lt"/>
                <a:cs typeface="Times New Roman" panose="02020603050405020304" pitchFamily="18" charset="0"/>
              </a:rPr>
              <a:t>B:</a:t>
            </a:r>
            <a:r>
              <a:rPr lang="en-US" sz="4800" b="1" dirty="0">
                <a:solidFill>
                  <a:srgbClr val="003399"/>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Chúa</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xóa</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tội</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trần</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gian</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xin</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nhậm</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lời</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chúng</a:t>
            </a:r>
            <a:r>
              <a:rPr lang="en-US" sz="4800" b="1" dirty="0">
                <a:solidFill>
                  <a:schemeClr val="accent5">
                    <a:lumMod val="25000"/>
                  </a:schemeClr>
                </a:solidFill>
                <a:effectLst/>
                <a:latin typeface="+mj-lt"/>
                <a:cs typeface="Times New Roman" panose="02020603050405020304" pitchFamily="18" charset="0"/>
              </a:rPr>
              <a:t> con </a:t>
            </a:r>
            <a:r>
              <a:rPr lang="en-US" sz="4800" b="1" dirty="0" err="1">
                <a:solidFill>
                  <a:schemeClr val="accent5">
                    <a:lumMod val="25000"/>
                  </a:schemeClr>
                </a:solidFill>
                <a:effectLst/>
                <a:latin typeface="+mj-lt"/>
                <a:cs typeface="Times New Roman" panose="02020603050405020304" pitchFamily="18" charset="0"/>
              </a:rPr>
              <a:t>cầu</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khẩn</a:t>
            </a:r>
            <a:r>
              <a:rPr lang="en-US" sz="4800" b="1" dirty="0">
                <a:solidFill>
                  <a:schemeClr val="accent5">
                    <a:lumMod val="25000"/>
                  </a:schemeClr>
                </a:solidFill>
                <a:effectLst/>
                <a:latin typeface="+mj-lt"/>
                <a:cs typeface="Times New Roman" panose="02020603050405020304" pitchFamily="18" charset="0"/>
              </a:rPr>
              <a:t>.</a:t>
            </a:r>
          </a:p>
        </p:txBody>
      </p:sp>
    </p:spTree>
    <p:extLst>
      <p:ext uri="{BB962C8B-B14F-4D97-AF65-F5344CB8AC3E}">
        <p14:creationId xmlns:p14="http://schemas.microsoft.com/office/powerpoint/2010/main" val="279089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dirty="0">
                <a:solidFill>
                  <a:srgbClr val="003399"/>
                </a:solidFill>
                <a:effectLst/>
                <a:latin typeface="+mj-lt"/>
              </a:rPr>
              <a:t/>
            </a:r>
            <a:br>
              <a:rPr lang="en-US" sz="4000" dirty="0">
                <a:solidFill>
                  <a:srgbClr val="003399"/>
                </a:solidFill>
                <a:effectLst/>
                <a:latin typeface="+mj-lt"/>
              </a:rPr>
            </a:br>
            <a:endParaRPr lang="en-US" sz="4000" dirty="0">
              <a:solidFill>
                <a:srgbClr val="003399"/>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30000"/>
              </a:lnSpc>
              <a:buFontTx/>
              <a:buNone/>
            </a:pPr>
            <a:r>
              <a:rPr lang="en-US" sz="4800" b="1" u="sng" dirty="0">
                <a:solidFill>
                  <a:srgbClr val="FF0000"/>
                </a:solidFill>
                <a:effectLst/>
                <a:latin typeface="+mj-lt"/>
                <a:cs typeface="Times New Roman" panose="02020603050405020304" pitchFamily="18" charset="0"/>
              </a:rPr>
              <a:t>A:</a:t>
            </a:r>
            <a:r>
              <a:rPr lang="en-US" sz="4800" b="1" dirty="0">
                <a:solidFill>
                  <a:srgbClr val="003399"/>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Chúa</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ngự</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bên</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hữu</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Đức</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Chúa</a:t>
            </a:r>
            <a:r>
              <a:rPr lang="en-US" sz="4800" b="1" dirty="0">
                <a:solidFill>
                  <a:schemeClr val="accent5">
                    <a:lumMod val="25000"/>
                  </a:schemeClr>
                </a:solidFill>
                <a:effectLst/>
                <a:latin typeface="+mj-lt"/>
                <a:cs typeface="Times New Roman" panose="02020603050405020304" pitchFamily="18" charset="0"/>
              </a:rPr>
              <a:t> Cha, </a:t>
            </a:r>
            <a:r>
              <a:rPr lang="en-US" sz="4800" b="1" dirty="0" err="1">
                <a:solidFill>
                  <a:schemeClr val="accent5">
                    <a:lumMod val="25000"/>
                  </a:schemeClr>
                </a:solidFill>
                <a:effectLst/>
                <a:latin typeface="+mj-lt"/>
                <a:cs typeface="Times New Roman" panose="02020603050405020304" pitchFamily="18" charset="0"/>
              </a:rPr>
              <a:t>xin</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thương</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xót</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chúng</a:t>
            </a:r>
            <a:r>
              <a:rPr lang="en-US" sz="4800" b="1" dirty="0">
                <a:solidFill>
                  <a:schemeClr val="accent5">
                    <a:lumMod val="25000"/>
                  </a:schemeClr>
                </a:solidFill>
                <a:effectLst/>
                <a:latin typeface="+mj-lt"/>
                <a:cs typeface="Times New Roman" panose="02020603050405020304" pitchFamily="18" charset="0"/>
              </a:rPr>
              <a:t> con.</a:t>
            </a:r>
          </a:p>
          <a:p>
            <a:pPr marL="0" indent="0" algn="just" eaLnBrk="1" hangingPunct="1">
              <a:lnSpc>
                <a:spcPct val="130000"/>
              </a:lnSpc>
              <a:buFontTx/>
              <a:buNone/>
            </a:pPr>
            <a:r>
              <a:rPr lang="vi-VN" sz="4800" b="1" u="sng" dirty="0">
                <a:solidFill>
                  <a:srgbClr val="FF0000"/>
                </a:solidFill>
                <a:effectLst/>
                <a:latin typeface="+mj-lt"/>
                <a:cs typeface="Times New Roman" panose="02020603050405020304" pitchFamily="18" charset="0"/>
              </a:rPr>
              <a:t>B:</a:t>
            </a:r>
            <a:r>
              <a:rPr lang="vi-VN" sz="4800" b="1" dirty="0">
                <a:solidFill>
                  <a:srgbClr val="003399"/>
                </a:solidFill>
                <a:effectLst/>
                <a:latin typeface="+mj-lt"/>
                <a:cs typeface="Times New Roman" panose="02020603050405020304" pitchFamily="18" charset="0"/>
              </a:rPr>
              <a:t> </a:t>
            </a:r>
            <a:r>
              <a:rPr lang="vi-VN" sz="4800" b="1" dirty="0">
                <a:solidFill>
                  <a:schemeClr val="accent5">
                    <a:lumMod val="25000"/>
                  </a:schemeClr>
                </a:solidFill>
                <a:effectLst/>
                <a:latin typeface="+mj-lt"/>
                <a:cs typeface="Times New Roman" panose="02020603050405020304" pitchFamily="18" charset="0"/>
              </a:rPr>
              <a:t>Vì lạy </a:t>
            </a:r>
            <a:r>
              <a:rPr lang="vi-VN" sz="4800" b="1" dirty="0">
                <a:solidFill>
                  <a:srgbClr val="FF0000"/>
                </a:solidFill>
                <a:effectLst/>
                <a:latin typeface="+mj-lt"/>
                <a:cs typeface="Times New Roman" panose="02020603050405020304" pitchFamily="18" charset="0"/>
              </a:rPr>
              <a:t>Chúa Giêsu Kitô, </a:t>
            </a:r>
            <a:r>
              <a:rPr lang="vi-VN" sz="4800" b="1" dirty="0">
                <a:solidFill>
                  <a:schemeClr val="accent5">
                    <a:lumMod val="25000"/>
                  </a:schemeClr>
                </a:solidFill>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29175375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dirty="0">
                <a:solidFill>
                  <a:srgbClr val="003399"/>
                </a:solidFill>
                <a:effectLst/>
                <a:latin typeface="+mj-lt"/>
              </a:rPr>
              <a:t/>
            </a:r>
            <a:br>
              <a:rPr lang="en-US" sz="4000" dirty="0">
                <a:solidFill>
                  <a:srgbClr val="003399"/>
                </a:solidFill>
                <a:effectLst/>
                <a:latin typeface="+mj-lt"/>
              </a:rPr>
            </a:br>
            <a:endParaRPr lang="en-US" sz="4000" dirty="0">
              <a:solidFill>
                <a:srgbClr val="003399"/>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30000"/>
              </a:lnSpc>
              <a:buFontTx/>
              <a:buNone/>
            </a:pPr>
            <a:r>
              <a:rPr lang="en-US" sz="4800" b="1" dirty="0" err="1">
                <a:solidFill>
                  <a:schemeClr val="accent5">
                    <a:lumMod val="25000"/>
                  </a:schemeClr>
                </a:solidFill>
                <a:effectLst/>
                <a:latin typeface="+mj-lt"/>
                <a:cs typeface="Times New Roman" panose="02020603050405020304" pitchFamily="18" charset="0"/>
              </a:rPr>
              <a:t>Chỉ</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có</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Chúa</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là</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Chúa</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chỉ</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có</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Chúa</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là</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đấng</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tối</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cao</a:t>
            </a:r>
            <a:r>
              <a:rPr lang="en-US" sz="4800" b="1" dirty="0">
                <a:solidFill>
                  <a:schemeClr val="accent5">
                    <a:lumMod val="25000"/>
                  </a:schemeClr>
                </a:solidFill>
                <a:effectLst/>
                <a:latin typeface="+mj-lt"/>
                <a:cs typeface="Times New Roman" panose="02020603050405020304" pitchFamily="18" charset="0"/>
              </a:rPr>
              <a:t>.</a:t>
            </a:r>
          </a:p>
          <a:p>
            <a:pPr marL="0" indent="0" algn="just" eaLnBrk="1" hangingPunct="1">
              <a:lnSpc>
                <a:spcPct val="130000"/>
              </a:lnSpc>
              <a:buFontTx/>
              <a:buNone/>
            </a:pPr>
            <a:r>
              <a:rPr lang="vi-VN" sz="4800" b="1" u="sng" dirty="0">
                <a:solidFill>
                  <a:srgbClr val="FF0000"/>
                </a:solidFill>
                <a:effectLst/>
                <a:latin typeface="+mj-lt"/>
                <a:cs typeface="Times New Roman" panose="02020603050405020304" pitchFamily="18" charset="0"/>
              </a:rPr>
              <a:t>A+</a:t>
            </a:r>
            <a:r>
              <a:rPr lang="en-US" sz="4800" b="1" u="sng" dirty="0">
                <a:solidFill>
                  <a:srgbClr val="FF0000"/>
                </a:solidFill>
                <a:effectLst/>
                <a:latin typeface="+mj-lt"/>
                <a:cs typeface="Times New Roman" panose="02020603050405020304" pitchFamily="18" charset="0"/>
              </a:rPr>
              <a:t>B</a:t>
            </a:r>
            <a:r>
              <a:rPr lang="vi-VN" sz="4800" b="1" u="sng" dirty="0">
                <a:solidFill>
                  <a:srgbClr val="FF0000"/>
                </a:solidFill>
                <a:effectLst/>
                <a:latin typeface="+mj-lt"/>
                <a:cs typeface="Times New Roman" panose="02020603050405020304" pitchFamily="18" charset="0"/>
              </a:rPr>
              <a:t>:</a:t>
            </a:r>
            <a:r>
              <a:rPr lang="vi-VN" sz="4800" b="1" dirty="0">
                <a:solidFill>
                  <a:srgbClr val="003399"/>
                </a:solidFill>
                <a:effectLst/>
                <a:latin typeface="+mj-lt"/>
                <a:cs typeface="Times New Roman" panose="02020603050405020304" pitchFamily="18" charset="0"/>
              </a:rPr>
              <a:t> </a:t>
            </a:r>
            <a:r>
              <a:rPr lang="vi-VN" sz="4800" b="1" dirty="0">
                <a:solidFill>
                  <a:schemeClr val="accent5">
                    <a:lumMod val="25000"/>
                  </a:schemeClr>
                </a:solidFill>
                <a:effectLst/>
                <a:latin typeface="+mj-lt"/>
                <a:cs typeface="Times New Roman" panose="02020603050405020304" pitchFamily="18" charset="0"/>
              </a:rPr>
              <a:t>Cùng Đức Chúa Thánh Thần trong vinh quang Đức Chúa Cha. </a:t>
            </a:r>
          </a:p>
          <a:p>
            <a:pPr marL="0" indent="0" algn="just" eaLnBrk="1" hangingPunct="1">
              <a:lnSpc>
                <a:spcPct val="140000"/>
              </a:lnSpc>
              <a:buFontTx/>
              <a:buNone/>
            </a:pPr>
            <a:r>
              <a:rPr lang="vi-VN" sz="4400" b="1" u="sng" dirty="0">
                <a:solidFill>
                  <a:srgbClr val="FF00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8359731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smtClean="0">
                <a:solidFill>
                  <a:srgbClr val="C00000"/>
                </a:solidFill>
              </a:rPr>
              <a:t>Đk</a:t>
            </a:r>
            <a:r>
              <a:rPr lang="en-US" sz="6600" b="1" u="sng" dirty="0" smtClean="0">
                <a:solidFill>
                  <a:srgbClr val="C00000"/>
                </a:solidFill>
              </a:rPr>
              <a:t>:</a:t>
            </a:r>
            <a:r>
              <a:rPr lang="en-US" sz="6600" b="1" dirty="0">
                <a:solidFill>
                  <a:srgbClr val="002060"/>
                </a:solidFill>
              </a:rPr>
              <a:t> </a:t>
            </a:r>
            <a:r>
              <a:rPr lang="vi-VN" sz="6600" b="1" dirty="0" smtClean="0">
                <a:solidFill>
                  <a:schemeClr val="accent5">
                    <a:lumMod val="50000"/>
                  </a:schemeClr>
                </a:solidFill>
              </a:rPr>
              <a:t>Lạy Chúa, muôn dân khắp địa cầu cùng thờ kính Ngài.</a:t>
            </a:r>
            <a:endParaRPr lang="en-US" sz="6600" b="1" dirty="0">
              <a:solidFill>
                <a:schemeClr val="accent5">
                  <a:lumMod val="50000"/>
                </a:schemeClr>
              </a:solidFill>
            </a:endParaRPr>
          </a:p>
        </p:txBody>
      </p:sp>
    </p:spTree>
    <p:extLst>
      <p:ext uri="{BB962C8B-B14F-4D97-AF65-F5344CB8AC3E}">
        <p14:creationId xmlns:p14="http://schemas.microsoft.com/office/powerpoint/2010/main" val="33905397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302895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 y="2574054"/>
            <a:ext cx="5016318" cy="2580876"/>
          </a:xfrm>
          <a:prstGeom prst="rect">
            <a:avLst/>
          </a:prstGeom>
        </p:spPr>
      </p:pic>
      <p:sp>
        <p:nvSpPr>
          <p:cNvPr id="6" name="Rectangle 5"/>
          <p:cNvSpPr/>
          <p:nvPr/>
        </p:nvSpPr>
        <p:spPr>
          <a:xfrm>
            <a:off x="381000" y="285750"/>
            <a:ext cx="8382000" cy="2677656"/>
          </a:xfrm>
          <a:prstGeom prst="rect">
            <a:avLst/>
          </a:prstGeom>
        </p:spPr>
        <p:txBody>
          <a:bodyPr wrap="square">
            <a:spAutoFit/>
          </a:bodyPr>
          <a:lstStyle/>
          <a:p>
            <a:pPr fontAlgn="auto">
              <a:spcBef>
                <a:spcPts val="0"/>
              </a:spcBef>
              <a:spcAft>
                <a:spcPts val="0"/>
              </a:spcAft>
            </a:pPr>
            <a:r>
              <a:rPr lang="vi-VN" sz="3600" u="sng" dirty="0">
                <a:solidFill>
                  <a:srgbClr val="C00000"/>
                </a:solidFill>
                <a:latin typeface="+mj-lt"/>
              </a:rPr>
              <a:t>Bài đọc </a:t>
            </a:r>
            <a:r>
              <a:rPr lang="vi-VN" sz="3600" u="sng" dirty="0" smtClean="0">
                <a:solidFill>
                  <a:srgbClr val="C00000"/>
                </a:solidFill>
                <a:latin typeface="+mj-lt"/>
              </a:rPr>
              <a:t>1</a:t>
            </a:r>
            <a:endParaRPr lang="vi-VN" sz="3600" dirty="0">
              <a:solidFill>
                <a:srgbClr val="C00000"/>
              </a:solidFill>
              <a:latin typeface="+mj-lt"/>
            </a:endParaRPr>
          </a:p>
          <a:p>
            <a:pPr fontAlgn="auto">
              <a:spcBef>
                <a:spcPts val="0"/>
              </a:spcBef>
              <a:spcAft>
                <a:spcPts val="0"/>
              </a:spcAft>
            </a:pPr>
            <a:r>
              <a:rPr lang="vi-VN" sz="4400" dirty="0">
                <a:solidFill>
                  <a:schemeClr val="accent5">
                    <a:lumMod val="25000"/>
                  </a:schemeClr>
                </a:solidFill>
                <a:latin typeface="+mj-lt"/>
              </a:rPr>
              <a:t>Vinh quang của Đức Chúa chiếu toả trên ngươi</a:t>
            </a:r>
            <a:r>
              <a:rPr lang="vi-VN" sz="4400" dirty="0" smtClean="0">
                <a:solidFill>
                  <a:schemeClr val="accent5">
                    <a:lumMod val="25000"/>
                  </a:schemeClr>
                </a:solidFill>
                <a:latin typeface="+mj-lt"/>
              </a:rPr>
              <a:t>.</a:t>
            </a:r>
            <a:endParaRPr lang="vi-VN" sz="4400" dirty="0">
              <a:solidFill>
                <a:schemeClr val="accent5">
                  <a:lumMod val="25000"/>
                </a:schemeClr>
              </a:solidFill>
              <a:latin typeface="+mj-lt"/>
            </a:endParaRPr>
          </a:p>
          <a:p>
            <a:pPr fontAlgn="auto">
              <a:spcBef>
                <a:spcPts val="0"/>
              </a:spcBef>
              <a:spcAft>
                <a:spcPts val="0"/>
              </a:spcAft>
            </a:pPr>
            <a:r>
              <a:rPr lang="vi-VN" sz="4400" dirty="0">
                <a:solidFill>
                  <a:schemeClr val="accent5">
                    <a:lumMod val="25000"/>
                  </a:schemeClr>
                </a:solidFill>
                <a:latin typeface="+mj-lt"/>
              </a:rPr>
              <a:t>Bài trích sách ngôn sứ I-sai-a.</a:t>
            </a:r>
            <a:endParaRPr lang="en-US" sz="3200" dirty="0">
              <a:solidFill>
                <a:schemeClr val="accent5">
                  <a:lumMod val="25000"/>
                </a:schemeClr>
              </a:solidFill>
              <a:latin typeface="+mj-lt"/>
            </a:endParaRPr>
          </a:p>
        </p:txBody>
      </p:sp>
    </p:spTree>
    <p:extLst>
      <p:ext uri="{BB962C8B-B14F-4D97-AF65-F5344CB8AC3E}">
        <p14:creationId xmlns:p14="http://schemas.microsoft.com/office/powerpoint/2010/main" val="19350989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460367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000" b="1" u="sng" dirty="0" err="1" smtClean="0">
                <a:solidFill>
                  <a:srgbClr val="C00000"/>
                </a:solidFill>
              </a:rPr>
              <a:t>Đk</a:t>
            </a:r>
            <a:r>
              <a:rPr lang="en-US" sz="8000" b="1" u="sng" dirty="0" smtClean="0">
                <a:solidFill>
                  <a:srgbClr val="C00000"/>
                </a:solidFill>
              </a:rPr>
              <a:t>:</a:t>
            </a:r>
            <a:r>
              <a:rPr lang="en-US" sz="8000" b="1" dirty="0">
                <a:solidFill>
                  <a:srgbClr val="002060"/>
                </a:solidFill>
              </a:rPr>
              <a:t> </a:t>
            </a:r>
            <a:r>
              <a:rPr lang="vi-VN" sz="8000" b="1" dirty="0" smtClean="0">
                <a:solidFill>
                  <a:schemeClr val="accent5">
                    <a:lumMod val="50000"/>
                  </a:schemeClr>
                </a:solidFill>
              </a:rPr>
              <a:t>Lạy Chúa, muôn dân khắp địa cầu cùng thờ kính Ngài.</a:t>
            </a:r>
            <a:endParaRPr lang="en-US" sz="8000" b="1" dirty="0">
              <a:solidFill>
                <a:schemeClr val="accent5">
                  <a:lumMod val="50000"/>
                </a:schemeClr>
              </a:solidFill>
            </a:endParaRPr>
          </a:p>
        </p:txBody>
      </p:sp>
    </p:spTree>
    <p:extLst>
      <p:ext uri="{BB962C8B-B14F-4D97-AF65-F5344CB8AC3E}">
        <p14:creationId xmlns:p14="http://schemas.microsoft.com/office/powerpoint/2010/main" val="6582341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1" u="sng" dirty="0" smtClean="0">
                <a:solidFill>
                  <a:srgbClr val="C00000"/>
                </a:solidFill>
              </a:rPr>
              <a:t>Tk1:</a:t>
            </a:r>
            <a:r>
              <a:rPr lang="en-US" sz="4800" b="1" dirty="0">
                <a:solidFill>
                  <a:srgbClr val="002060"/>
                </a:solidFill>
              </a:rPr>
              <a:t> </a:t>
            </a:r>
            <a:r>
              <a:rPr lang="vi-VN" sz="4800" b="1" dirty="0" smtClean="0">
                <a:solidFill>
                  <a:srgbClr val="002060"/>
                </a:solidFill>
              </a:rPr>
              <a:t>Tâu Thượng Đế xin ban quyền bính cho Tân vương, trao công lý trong tay Hoàng tử. Để Tân vương theo công lý xét xử dân Ngài, bênh quyền lợi kẻ khó nghèo luôn.</a:t>
            </a:r>
            <a:endParaRPr lang="en-US" sz="4800" b="1" dirty="0">
              <a:solidFill>
                <a:srgbClr val="002060"/>
              </a:solidFill>
            </a:endParaRPr>
          </a:p>
        </p:txBody>
      </p:sp>
    </p:spTree>
    <p:extLst>
      <p:ext uri="{BB962C8B-B14F-4D97-AF65-F5344CB8AC3E}">
        <p14:creationId xmlns:p14="http://schemas.microsoft.com/office/powerpoint/2010/main" val="35896051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8000" b="1" u="sng" dirty="0" err="1" smtClean="0">
                <a:solidFill>
                  <a:srgbClr val="C00000"/>
                </a:solidFill>
              </a:rPr>
              <a:t>Đk</a:t>
            </a:r>
            <a:r>
              <a:rPr lang="en-US" sz="8000" b="1" u="sng" dirty="0" smtClean="0">
                <a:solidFill>
                  <a:srgbClr val="C00000"/>
                </a:solidFill>
              </a:rPr>
              <a:t>:</a:t>
            </a:r>
            <a:r>
              <a:rPr lang="en-US" sz="8000" b="1" dirty="0">
                <a:solidFill>
                  <a:srgbClr val="002060"/>
                </a:solidFill>
              </a:rPr>
              <a:t> </a:t>
            </a:r>
            <a:r>
              <a:rPr lang="vi-VN" sz="8000" b="1" dirty="0" smtClean="0">
                <a:solidFill>
                  <a:schemeClr val="accent5">
                    <a:lumMod val="50000"/>
                  </a:schemeClr>
                </a:solidFill>
              </a:rPr>
              <a:t>Lạy Chúa, muôn dân khắp địa cầu cùng thờ kính Ngài.</a:t>
            </a:r>
            <a:endParaRPr lang="en-US" sz="8000" b="1" dirty="0">
              <a:solidFill>
                <a:schemeClr val="accent5">
                  <a:lumMod val="50000"/>
                </a:schemeClr>
              </a:solidFill>
            </a:endParaRPr>
          </a:p>
        </p:txBody>
      </p:sp>
    </p:spTree>
    <p:extLst>
      <p:ext uri="{BB962C8B-B14F-4D97-AF65-F5344CB8AC3E}">
        <p14:creationId xmlns:p14="http://schemas.microsoft.com/office/powerpoint/2010/main" val="10248920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smtClean="0">
                <a:solidFill>
                  <a:srgbClr val="C00000"/>
                </a:solidFill>
              </a:rPr>
              <a:t>Tk2:</a:t>
            </a:r>
            <a:r>
              <a:rPr lang="en-US" sz="5400" b="1" dirty="0">
                <a:solidFill>
                  <a:srgbClr val="002060"/>
                </a:solidFill>
              </a:rPr>
              <a:t> </a:t>
            </a:r>
            <a:r>
              <a:rPr lang="vi-VN" sz="5400" b="1" dirty="0" smtClean="0">
                <a:solidFill>
                  <a:srgbClr val="002060"/>
                </a:solidFill>
              </a:rPr>
              <a:t>Vương triều sẽ luôn đua nở thắm hoa công minh, thiên thu mãi an ninh thịnh trị. Người quản cai qua sông Cái đến tận địa cầu, qua biển này và tới biển kia.</a:t>
            </a:r>
            <a:endParaRPr lang="en-US" sz="5400" b="1" dirty="0">
              <a:solidFill>
                <a:srgbClr val="002060"/>
              </a:solidFill>
            </a:endParaRPr>
          </a:p>
        </p:txBody>
      </p:sp>
    </p:spTree>
    <p:extLst>
      <p:ext uri="{BB962C8B-B14F-4D97-AF65-F5344CB8AC3E}">
        <p14:creationId xmlns:p14="http://schemas.microsoft.com/office/powerpoint/2010/main" val="13416306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000" b="1" u="sng" dirty="0" err="1" smtClean="0">
                <a:solidFill>
                  <a:srgbClr val="C00000"/>
                </a:solidFill>
              </a:rPr>
              <a:t>Đk</a:t>
            </a:r>
            <a:r>
              <a:rPr lang="en-US" sz="8000" b="1" u="sng" dirty="0" smtClean="0">
                <a:solidFill>
                  <a:srgbClr val="C00000"/>
                </a:solidFill>
              </a:rPr>
              <a:t>:</a:t>
            </a:r>
            <a:r>
              <a:rPr lang="en-US" sz="8000" b="1" dirty="0">
                <a:solidFill>
                  <a:srgbClr val="002060"/>
                </a:solidFill>
              </a:rPr>
              <a:t> </a:t>
            </a:r>
            <a:r>
              <a:rPr lang="vi-VN" sz="8000" b="1" dirty="0" smtClean="0">
                <a:solidFill>
                  <a:schemeClr val="accent5">
                    <a:lumMod val="50000"/>
                  </a:schemeClr>
                </a:solidFill>
              </a:rPr>
              <a:t>Lạy Chúa, muôn dân khắp địa cầu cùng thờ kính Ngài.</a:t>
            </a:r>
            <a:endParaRPr lang="en-US" sz="8000" b="1" dirty="0">
              <a:solidFill>
                <a:schemeClr val="accent5">
                  <a:lumMod val="50000"/>
                </a:schemeClr>
              </a:solidFill>
            </a:endParaRPr>
          </a:p>
        </p:txBody>
      </p:sp>
    </p:spTree>
    <p:extLst>
      <p:ext uri="{BB962C8B-B14F-4D97-AF65-F5344CB8AC3E}">
        <p14:creationId xmlns:p14="http://schemas.microsoft.com/office/powerpoint/2010/main" val="42029905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400" b="1" u="sng" dirty="0" smtClean="0">
                <a:solidFill>
                  <a:srgbClr val="C00000"/>
                </a:solidFill>
              </a:rPr>
              <a:t>Tk3:</a:t>
            </a:r>
            <a:r>
              <a:rPr lang="en-US" sz="5400" b="1" dirty="0" smtClean="0">
                <a:solidFill>
                  <a:srgbClr val="002060"/>
                </a:solidFill>
              </a:rPr>
              <a:t> </a:t>
            </a:r>
            <a:r>
              <a:rPr lang="vi-VN" sz="5400" b="1" dirty="0" smtClean="0">
                <a:solidFill>
                  <a:srgbClr val="002060"/>
                </a:solidFill>
              </a:rPr>
              <a:t>Ai nghèo khó khấn vái Ngài sẽ luôn thương nghe, ra tay cứu con dân cùng khổ. Chạnh lòng thương ai nguy khốn, bé nhỏ, đơn hèn. Dân bần cùng Người tế độ cho.</a:t>
            </a:r>
            <a:endParaRPr lang="en-US" sz="5400" b="1" dirty="0">
              <a:solidFill>
                <a:srgbClr val="002060"/>
              </a:solidFill>
            </a:endParaRPr>
          </a:p>
        </p:txBody>
      </p:sp>
    </p:spTree>
    <p:extLst>
      <p:ext uri="{BB962C8B-B14F-4D97-AF65-F5344CB8AC3E}">
        <p14:creationId xmlns:p14="http://schemas.microsoft.com/office/powerpoint/2010/main" val="10924454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000" b="1" u="sng" dirty="0" err="1" smtClean="0">
                <a:solidFill>
                  <a:srgbClr val="C00000"/>
                </a:solidFill>
              </a:rPr>
              <a:t>Đk</a:t>
            </a:r>
            <a:r>
              <a:rPr lang="en-US" sz="8000" b="1" u="sng" dirty="0" smtClean="0">
                <a:solidFill>
                  <a:srgbClr val="C00000"/>
                </a:solidFill>
              </a:rPr>
              <a:t>:</a:t>
            </a:r>
            <a:r>
              <a:rPr lang="en-US" sz="8000" b="1" dirty="0">
                <a:solidFill>
                  <a:srgbClr val="002060"/>
                </a:solidFill>
              </a:rPr>
              <a:t> </a:t>
            </a:r>
            <a:r>
              <a:rPr lang="vi-VN" sz="8000" b="1" dirty="0" smtClean="0">
                <a:solidFill>
                  <a:schemeClr val="accent5">
                    <a:lumMod val="50000"/>
                  </a:schemeClr>
                </a:solidFill>
              </a:rPr>
              <a:t>Lạy Chúa, muôn dân khắp địa cầu cùng thờ kính Ngài.</a:t>
            </a:r>
            <a:endParaRPr lang="en-US" sz="8000" b="1" dirty="0">
              <a:solidFill>
                <a:schemeClr val="accent5">
                  <a:lumMod val="50000"/>
                </a:schemeClr>
              </a:solidFill>
            </a:endParaRPr>
          </a:p>
        </p:txBody>
      </p:sp>
    </p:spTree>
    <p:extLst>
      <p:ext uri="{BB962C8B-B14F-4D97-AF65-F5344CB8AC3E}">
        <p14:creationId xmlns:p14="http://schemas.microsoft.com/office/powerpoint/2010/main" val="3890431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3999" cy="5143500"/>
          </a:xfrm>
        </p:spPr>
        <p:txBody>
          <a:bodyPr>
            <a:noAutofit/>
          </a:bodyPr>
          <a:lstStyle/>
          <a:p>
            <a:pPr algn="just"/>
            <a:r>
              <a:rPr lang="en-US" sz="5400" b="1" u="sng" dirty="0">
                <a:solidFill>
                  <a:srgbClr val="C00000"/>
                </a:solidFill>
              </a:rPr>
              <a:t>Alleluia-Alleluia: </a:t>
            </a:r>
            <a:r>
              <a:rPr lang="vi-VN" sz="5400" b="1" dirty="0" smtClean="0">
                <a:solidFill>
                  <a:schemeClr val="accent5">
                    <a:lumMod val="50000"/>
                  </a:schemeClr>
                </a:solidFill>
              </a:rPr>
              <a:t>Chúng tôi đã thấy ngôi sao của Người ở phương Đông, và chúng tôi đến để triều bái Người.</a:t>
            </a:r>
            <a:r>
              <a:rPr lang="en-US" sz="5400" b="1" dirty="0">
                <a:solidFill>
                  <a:schemeClr val="accent5">
                    <a:lumMod val="50000"/>
                  </a:schemeClr>
                </a:solidFill>
              </a:rPr>
              <a:t> </a:t>
            </a:r>
            <a:r>
              <a:rPr lang="en-US" sz="5400" b="1" dirty="0" smtClean="0">
                <a:solidFill>
                  <a:srgbClr val="C00000"/>
                </a:solidFill>
              </a:rPr>
              <a:t>Alleluia…</a:t>
            </a:r>
            <a:endParaRPr lang="en-US" sz="5400" b="1" dirty="0">
              <a:solidFill>
                <a:schemeClr val="accent5">
                  <a:lumMod val="50000"/>
                </a:schemeClr>
              </a:solidFill>
            </a:endParaRPr>
          </a:p>
        </p:txBody>
      </p:sp>
    </p:spTree>
    <p:extLst>
      <p:ext uri="{BB962C8B-B14F-4D97-AF65-F5344CB8AC3E}">
        <p14:creationId xmlns:p14="http://schemas.microsoft.com/office/powerpoint/2010/main" val="32344615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1" u="sng" dirty="0" smtClean="0">
                <a:solidFill>
                  <a:srgbClr val="C00000"/>
                </a:solidFill>
              </a:rPr>
              <a:t>Tk4:</a:t>
            </a:r>
            <a:r>
              <a:rPr lang="en-US" sz="4800" b="1" dirty="0" smtClean="0">
                <a:solidFill>
                  <a:srgbClr val="002060"/>
                </a:solidFill>
              </a:rPr>
              <a:t> </a:t>
            </a:r>
            <a:r>
              <a:rPr lang="vi-VN" sz="4800" b="1" dirty="0" smtClean="0">
                <a:solidFill>
                  <a:srgbClr val="002060"/>
                </a:solidFill>
              </a:rPr>
              <a:t>Danh Người sẽ chói sáng cùng thái dương lan xa, qua muôn kiếp muôn năm trường cửu. Nhờ Tôn Danh, muôn dân cõi thế được chúc lành, thiên hạ cùng cầu phúc Người luôn.</a:t>
            </a:r>
            <a:endParaRPr lang="en-US" sz="4800" b="1" dirty="0">
              <a:solidFill>
                <a:srgbClr val="002060"/>
              </a:solidFill>
            </a:endParaRPr>
          </a:p>
        </p:txBody>
      </p:sp>
    </p:spTree>
    <p:extLst>
      <p:ext uri="{BB962C8B-B14F-4D97-AF65-F5344CB8AC3E}">
        <p14:creationId xmlns:p14="http://schemas.microsoft.com/office/powerpoint/2010/main" val="8074699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000" b="1" u="sng" dirty="0" err="1" smtClean="0">
                <a:solidFill>
                  <a:srgbClr val="C00000"/>
                </a:solidFill>
              </a:rPr>
              <a:t>Đk</a:t>
            </a:r>
            <a:r>
              <a:rPr lang="en-US" sz="8000" b="1" u="sng" dirty="0" smtClean="0">
                <a:solidFill>
                  <a:srgbClr val="C00000"/>
                </a:solidFill>
              </a:rPr>
              <a:t>:</a:t>
            </a:r>
            <a:r>
              <a:rPr lang="en-US" sz="8000" b="1" dirty="0">
                <a:solidFill>
                  <a:srgbClr val="002060"/>
                </a:solidFill>
              </a:rPr>
              <a:t> </a:t>
            </a:r>
            <a:r>
              <a:rPr lang="vi-VN" sz="8000" b="1" dirty="0" smtClean="0">
                <a:solidFill>
                  <a:schemeClr val="accent5">
                    <a:lumMod val="50000"/>
                  </a:schemeClr>
                </a:solidFill>
              </a:rPr>
              <a:t>Lạy Chúa, muôn dân khắp địa cầu cùng thờ kính Ngài.</a:t>
            </a:r>
            <a:endParaRPr lang="en-US" sz="8000" b="1" dirty="0">
              <a:solidFill>
                <a:schemeClr val="accent5">
                  <a:lumMod val="50000"/>
                </a:schemeClr>
              </a:solidFill>
            </a:endParaRPr>
          </a:p>
        </p:txBody>
      </p:sp>
    </p:spTree>
    <p:extLst>
      <p:ext uri="{BB962C8B-B14F-4D97-AF65-F5344CB8AC3E}">
        <p14:creationId xmlns:p14="http://schemas.microsoft.com/office/powerpoint/2010/main" val="7980286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 y="2574054"/>
            <a:ext cx="5016318" cy="2580876"/>
          </a:xfrm>
          <a:prstGeom prst="rect">
            <a:avLst/>
          </a:prstGeom>
        </p:spPr>
      </p:pic>
      <p:sp>
        <p:nvSpPr>
          <p:cNvPr id="6" name="Rectangle 5"/>
          <p:cNvSpPr/>
          <p:nvPr/>
        </p:nvSpPr>
        <p:spPr>
          <a:xfrm>
            <a:off x="381000" y="285750"/>
            <a:ext cx="8382000" cy="2616101"/>
          </a:xfrm>
          <a:prstGeom prst="rect">
            <a:avLst/>
          </a:prstGeom>
        </p:spPr>
        <p:txBody>
          <a:bodyPr wrap="square">
            <a:spAutoFit/>
          </a:bodyPr>
          <a:lstStyle/>
          <a:p>
            <a:pPr fontAlgn="auto">
              <a:spcBef>
                <a:spcPts val="0"/>
              </a:spcBef>
              <a:spcAft>
                <a:spcPts val="0"/>
              </a:spcAft>
            </a:pPr>
            <a:r>
              <a:rPr lang="vi-VN" sz="3600" u="sng" dirty="0">
                <a:solidFill>
                  <a:srgbClr val="C00000"/>
                </a:solidFill>
                <a:latin typeface="+mj-lt"/>
              </a:rPr>
              <a:t>Bài đọc </a:t>
            </a:r>
            <a:r>
              <a:rPr lang="en-US" sz="3600" u="sng" dirty="0" smtClean="0">
                <a:solidFill>
                  <a:srgbClr val="C00000"/>
                </a:solidFill>
                <a:latin typeface="+mj-lt"/>
              </a:rPr>
              <a:t>2</a:t>
            </a:r>
            <a:endParaRPr lang="vi-VN" sz="3600" dirty="0">
              <a:solidFill>
                <a:srgbClr val="C00000"/>
              </a:solidFill>
              <a:latin typeface="+mj-lt"/>
            </a:endParaRPr>
          </a:p>
          <a:p>
            <a:pPr fontAlgn="auto">
              <a:spcBef>
                <a:spcPts val="0"/>
              </a:spcBef>
              <a:spcAft>
                <a:spcPts val="0"/>
              </a:spcAft>
            </a:pPr>
            <a:r>
              <a:rPr lang="vi-VN" sz="3200" dirty="0">
                <a:solidFill>
                  <a:schemeClr val="accent5">
                    <a:lumMod val="25000"/>
                  </a:schemeClr>
                </a:solidFill>
                <a:latin typeface="+mj-lt"/>
              </a:rPr>
              <a:t>Nay mầu nhiệm được mặc khải là các dân ngoại được cùng thừa kế gia nghiệp</a:t>
            </a:r>
            <a:r>
              <a:rPr lang="vi-VN" sz="3200" dirty="0" smtClean="0">
                <a:solidFill>
                  <a:schemeClr val="accent5">
                    <a:lumMod val="25000"/>
                  </a:schemeClr>
                </a:solidFill>
                <a:latin typeface="+mj-lt"/>
              </a:rPr>
              <a:t>.</a:t>
            </a:r>
            <a:endParaRPr lang="vi-VN" sz="3200" dirty="0">
              <a:solidFill>
                <a:schemeClr val="accent5">
                  <a:lumMod val="25000"/>
                </a:schemeClr>
              </a:solidFill>
              <a:latin typeface="+mj-lt"/>
            </a:endParaRPr>
          </a:p>
          <a:p>
            <a:pPr fontAlgn="auto">
              <a:spcBef>
                <a:spcPts val="0"/>
              </a:spcBef>
              <a:spcAft>
                <a:spcPts val="0"/>
              </a:spcAft>
            </a:pPr>
            <a:r>
              <a:rPr lang="en-US" sz="3200" dirty="0" smtClean="0">
                <a:solidFill>
                  <a:schemeClr val="accent5">
                    <a:lumMod val="25000"/>
                  </a:schemeClr>
                </a:solidFill>
                <a:latin typeface="+mj-lt"/>
              </a:rPr>
              <a:t>  </a:t>
            </a:r>
            <a:r>
              <a:rPr lang="vi-VN" sz="3200" dirty="0" smtClean="0">
                <a:solidFill>
                  <a:schemeClr val="accent5">
                    <a:lumMod val="25000"/>
                  </a:schemeClr>
                </a:solidFill>
                <a:latin typeface="+mj-lt"/>
              </a:rPr>
              <a:t>Bài </a:t>
            </a:r>
            <a:r>
              <a:rPr lang="vi-VN" sz="3200" dirty="0">
                <a:solidFill>
                  <a:schemeClr val="accent5">
                    <a:lumMod val="25000"/>
                  </a:schemeClr>
                </a:solidFill>
                <a:latin typeface="+mj-lt"/>
              </a:rPr>
              <a:t>trích thư của thánh Phao-lô tông đồ gửi tín hữu Ê-phê-xô.</a:t>
            </a:r>
            <a:endParaRPr lang="en-US" sz="2000" dirty="0">
              <a:solidFill>
                <a:schemeClr val="accent5">
                  <a:lumMod val="25000"/>
                </a:schemeClr>
              </a:solidFill>
              <a:latin typeface="UTM American Sans"/>
            </a:endParaRPr>
          </a:p>
        </p:txBody>
      </p:sp>
    </p:spTree>
    <p:extLst>
      <p:ext uri="{BB962C8B-B14F-4D97-AF65-F5344CB8AC3E}">
        <p14:creationId xmlns:p14="http://schemas.microsoft.com/office/powerpoint/2010/main" val="9435908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3999" cy="5143500"/>
          </a:xfrm>
        </p:spPr>
        <p:txBody>
          <a:bodyPr>
            <a:noAutofit/>
          </a:bodyPr>
          <a:lstStyle/>
          <a:p>
            <a:pPr algn="just"/>
            <a:r>
              <a:rPr lang="en-US" sz="6000" b="1" u="sng" dirty="0">
                <a:solidFill>
                  <a:srgbClr val="C00000"/>
                </a:solidFill>
              </a:rPr>
              <a:t>Alleluia-Alleluia: </a:t>
            </a:r>
            <a:r>
              <a:rPr lang="vi-VN" sz="6000" b="1" dirty="0" smtClean="0">
                <a:solidFill>
                  <a:schemeClr val="accent5">
                    <a:lumMod val="50000"/>
                  </a:schemeClr>
                </a:solidFill>
              </a:rPr>
              <a:t>Chúng tôi đã thấy ngôi sao của Người ở phương Đông, và chúng tôi đến để triều bái Người.</a:t>
            </a:r>
            <a:r>
              <a:rPr lang="en-US" sz="6000" b="1" dirty="0">
                <a:solidFill>
                  <a:schemeClr val="accent5">
                    <a:lumMod val="50000"/>
                  </a:schemeClr>
                </a:solidFill>
              </a:rPr>
              <a:t> </a:t>
            </a:r>
            <a:r>
              <a:rPr lang="en-US" sz="6000" b="1" dirty="0" smtClean="0">
                <a:solidFill>
                  <a:srgbClr val="C00000"/>
                </a:solidFill>
              </a:rPr>
              <a:t>Alleluia…</a:t>
            </a:r>
            <a:endParaRPr lang="en-US" sz="6000" b="1" dirty="0">
              <a:solidFill>
                <a:schemeClr val="accent5">
                  <a:lumMod val="50000"/>
                </a:schemeClr>
              </a:solidFill>
            </a:endParaRPr>
          </a:p>
        </p:txBody>
      </p:sp>
    </p:spTree>
    <p:extLst>
      <p:ext uri="{BB962C8B-B14F-4D97-AF65-F5344CB8AC3E}">
        <p14:creationId xmlns:p14="http://schemas.microsoft.com/office/powerpoint/2010/main" val="38325023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12547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52400" y="1428750"/>
            <a:ext cx="2349156" cy="361950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76400" y="3627120"/>
            <a:ext cx="3048000" cy="1459230"/>
          </a:xfrm>
          <a:prstGeom prst="rect">
            <a:avLst/>
          </a:prstGeom>
        </p:spPr>
      </p:pic>
      <p:sp>
        <p:nvSpPr>
          <p:cNvPr id="5" name="Rectangle 4"/>
          <p:cNvSpPr/>
          <p:nvPr/>
        </p:nvSpPr>
        <p:spPr>
          <a:xfrm>
            <a:off x="3429000" y="241965"/>
            <a:ext cx="5562599" cy="4031873"/>
          </a:xfrm>
          <a:prstGeom prst="rect">
            <a:avLst/>
          </a:prstGeom>
        </p:spPr>
        <p:txBody>
          <a:bodyPr wrap="square">
            <a:spAutoFit/>
          </a:bodyPr>
          <a:lstStyle/>
          <a:p>
            <a:pPr algn="just" fontAlgn="auto">
              <a:spcBef>
                <a:spcPts val="0"/>
              </a:spcBef>
              <a:spcAft>
                <a:spcPts val="0"/>
              </a:spcAft>
            </a:pPr>
            <a:r>
              <a:rPr lang="en-US" sz="3200" u="sng" dirty="0" smtClean="0">
                <a:solidFill>
                  <a:srgbClr val="C00000"/>
                </a:solidFill>
                <a:latin typeface="+mj-lt"/>
              </a:rPr>
              <a:t>LỜI NGUYỆN TÍN HỮU</a:t>
            </a:r>
          </a:p>
          <a:p>
            <a:pPr algn="just" fontAlgn="auto">
              <a:spcBef>
                <a:spcPts val="0"/>
              </a:spcBef>
              <a:spcAft>
                <a:spcPts val="0"/>
              </a:spcAft>
            </a:pPr>
            <a:r>
              <a:rPr lang="vi-VN" sz="3200" dirty="0">
                <a:solidFill>
                  <a:schemeClr val="accent5">
                    <a:lumMod val="50000"/>
                  </a:schemeClr>
                </a:solidFill>
                <a:latin typeface="+mj-lt"/>
              </a:rPr>
              <a:t>Chúa đã muốn cứu độ tất cả mọi người, và Người đã dùng ánh sao lạ để hướng dẫn muôn dân tìm đến Đức Giêsu, Đấng Cứu độ duy nhất. Chúng ta hãy sốt sắng dâng lên Chúa những lời nguyện sau </a:t>
            </a:r>
            <a:r>
              <a:rPr lang="vi-VN" sz="3200" dirty="0" smtClean="0">
                <a:solidFill>
                  <a:schemeClr val="accent5">
                    <a:lumMod val="50000"/>
                  </a:schemeClr>
                </a:solidFill>
                <a:latin typeface="+mj-lt"/>
              </a:rPr>
              <a:t>đây</a:t>
            </a:r>
            <a:r>
              <a:rPr lang="en-US" sz="3200" dirty="0" smtClean="0">
                <a:solidFill>
                  <a:schemeClr val="accent5">
                    <a:lumMod val="50000"/>
                  </a:schemeClr>
                </a:solidFill>
                <a:latin typeface="+mj-lt"/>
              </a:rPr>
              <a:t>.</a:t>
            </a:r>
            <a:endParaRPr lang="en-US" sz="3200" dirty="0">
              <a:solidFill>
                <a:schemeClr val="accent5">
                  <a:lumMod val="50000"/>
                </a:schemeClr>
              </a:solidFill>
              <a:latin typeface="+mj-lt"/>
            </a:endParaRPr>
          </a:p>
        </p:txBody>
      </p:sp>
    </p:spTree>
    <p:extLst>
      <p:ext uri="{BB962C8B-B14F-4D97-AF65-F5344CB8AC3E}">
        <p14:creationId xmlns:p14="http://schemas.microsoft.com/office/powerpoint/2010/main" val="22689953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11267"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11268"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968418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3581400" y="666750"/>
            <a:ext cx="5257800" cy="2646687"/>
          </a:xfrm>
          <a:prstGeom prst="rect">
            <a:avLst/>
          </a:prstGeom>
        </p:spPr>
        <p:txBody>
          <a:bodyPr wrap="square">
            <a:spAutoFit/>
          </a:bodyPr>
          <a:lstStyle/>
          <a:p>
            <a:pPr algn="ctr" fontAlgn="auto">
              <a:lnSpc>
                <a:spcPct val="120000"/>
              </a:lnSpc>
              <a:spcBef>
                <a:spcPts val="0"/>
              </a:spcBef>
              <a:spcAft>
                <a:spcPts val="0"/>
              </a:spcAft>
            </a:pPr>
            <a:r>
              <a:rPr lang="en-US" sz="5400" b="1" dirty="0" err="1" smtClean="0">
                <a:solidFill>
                  <a:schemeClr val="accent5">
                    <a:lumMod val="25000"/>
                  </a:schemeClr>
                </a:solidFill>
                <a:latin typeface="UTM American Sans"/>
              </a:rPr>
              <a:t>Ca</a:t>
            </a:r>
            <a:r>
              <a:rPr lang="en-US" sz="5400" b="1" dirty="0" smtClean="0">
                <a:solidFill>
                  <a:schemeClr val="accent5">
                    <a:lumMod val="25000"/>
                  </a:schemeClr>
                </a:solidFill>
                <a:latin typeface="UTM American Sans"/>
              </a:rPr>
              <a:t> </a:t>
            </a:r>
            <a:r>
              <a:rPr lang="en-US" sz="5400" b="1" dirty="0" err="1" smtClean="0">
                <a:solidFill>
                  <a:schemeClr val="accent5">
                    <a:lumMod val="25000"/>
                  </a:schemeClr>
                </a:solidFill>
                <a:latin typeface="UTM American Sans"/>
              </a:rPr>
              <a:t>Dâng</a:t>
            </a:r>
            <a:r>
              <a:rPr lang="en-US" sz="5400" b="1" dirty="0" smtClean="0">
                <a:solidFill>
                  <a:schemeClr val="accent5">
                    <a:lumMod val="25000"/>
                  </a:schemeClr>
                </a:solidFill>
                <a:latin typeface="UTM American Sans"/>
              </a:rPr>
              <a:t> </a:t>
            </a:r>
            <a:r>
              <a:rPr lang="en-US" sz="5400" b="1" dirty="0" err="1" smtClean="0">
                <a:solidFill>
                  <a:schemeClr val="accent5">
                    <a:lumMod val="25000"/>
                  </a:schemeClr>
                </a:solidFill>
                <a:latin typeface="UTM American Sans"/>
              </a:rPr>
              <a:t>Lễ</a:t>
            </a:r>
            <a:endParaRPr lang="en-US" sz="5400" b="1" dirty="0" smtClean="0">
              <a:solidFill>
                <a:schemeClr val="accent5">
                  <a:lumMod val="25000"/>
                </a:schemeClr>
              </a:solidFill>
              <a:latin typeface="UTM American Sans"/>
            </a:endParaRPr>
          </a:p>
          <a:p>
            <a:pPr algn="ctr" fontAlgn="auto">
              <a:lnSpc>
                <a:spcPct val="120000"/>
              </a:lnSpc>
              <a:spcBef>
                <a:spcPts val="0"/>
              </a:spcBef>
              <a:spcAft>
                <a:spcPts val="0"/>
              </a:spcAft>
            </a:pPr>
            <a:r>
              <a:rPr lang="en-US" sz="4800" b="1" dirty="0" smtClean="0">
                <a:solidFill>
                  <a:schemeClr val="accent5">
                    <a:lumMod val="25000"/>
                  </a:schemeClr>
                </a:solidFill>
                <a:latin typeface="UTM HelvetIns" panose="02040603050506020204" pitchFamily="18" charset="0"/>
              </a:rPr>
              <a:t>TÂM TÌNH HÒA BÌNH</a:t>
            </a:r>
          </a:p>
          <a:p>
            <a:pPr algn="ctr" fontAlgn="auto">
              <a:lnSpc>
                <a:spcPct val="120000"/>
              </a:lnSpc>
              <a:spcBef>
                <a:spcPts val="0"/>
              </a:spcBef>
              <a:spcAft>
                <a:spcPts val="0"/>
              </a:spcAft>
            </a:pPr>
            <a:r>
              <a:rPr lang="en-US" sz="4000" b="1" i="1" dirty="0" err="1" smtClean="0">
                <a:solidFill>
                  <a:srgbClr val="C00000"/>
                </a:solidFill>
                <a:latin typeface="UTM American Sans"/>
              </a:rPr>
              <a:t>Mi</a:t>
            </a:r>
            <a:r>
              <a:rPr lang="en-US" sz="4000" b="1" i="1" dirty="0" smtClean="0">
                <a:solidFill>
                  <a:srgbClr val="C00000"/>
                </a:solidFill>
                <a:latin typeface="UTM American Sans"/>
              </a:rPr>
              <a:t> </a:t>
            </a:r>
            <a:r>
              <a:rPr lang="en-US" sz="4000" b="1" i="1" dirty="0" err="1" smtClean="0">
                <a:solidFill>
                  <a:srgbClr val="C00000"/>
                </a:solidFill>
                <a:latin typeface="UTM American Sans"/>
              </a:rPr>
              <a:t>Trầm</a:t>
            </a:r>
            <a:endParaRPr lang="en-US" sz="4000" b="1" i="1" dirty="0">
              <a:solidFill>
                <a:srgbClr val="C00000"/>
              </a:solidFill>
              <a:latin typeface="UTM American Sans"/>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209550"/>
            <a:ext cx="4352925" cy="5143500"/>
          </a:xfrm>
          <a:prstGeom prst="rect">
            <a:avLst/>
          </a:prstGeom>
        </p:spPr>
      </p:pic>
    </p:spTree>
    <p:extLst>
      <p:ext uri="{BB962C8B-B14F-4D97-AF65-F5344CB8AC3E}">
        <p14:creationId xmlns:p14="http://schemas.microsoft.com/office/powerpoint/2010/main" val="2201491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17463"/>
            <a:ext cx="9037637" cy="5126037"/>
          </a:xfrm>
        </p:spPr>
        <p:txBody>
          <a:bodyPr anchor="ctr"/>
          <a:lstStyle/>
          <a:p>
            <a:pPr algn="just" eaLnBrk="1" hangingPunct="1">
              <a:lnSpc>
                <a:spcPct val="105000"/>
              </a:lnSpc>
            </a:pPr>
            <a:r>
              <a:rPr lang="en-US" sz="4800" b="1" u="sng" dirty="0">
                <a:solidFill>
                  <a:srgbClr val="FF0000"/>
                </a:solidFill>
                <a:latin typeface="+mj-lt"/>
                <a:cs typeface="Times New Roman" pitchFamily="18" charset="0"/>
              </a:rPr>
              <a:t>T</a:t>
            </a:r>
            <a:r>
              <a:rPr lang="vi-VN" sz="4800" b="1" u="sng" dirty="0" smtClean="0">
                <a:solidFill>
                  <a:srgbClr val="FF0000"/>
                </a:solidFill>
                <a:effectLst/>
                <a:latin typeface="+mj-lt"/>
                <a:cs typeface="Times New Roman" pitchFamily="18" charset="0"/>
              </a:rPr>
              <a:t>k</a:t>
            </a:r>
            <a:r>
              <a:rPr lang="en-US" sz="4800" b="1" u="sng" dirty="0" smtClean="0">
                <a:solidFill>
                  <a:srgbClr val="FF0000"/>
                </a:solidFill>
                <a:effectLst/>
                <a:latin typeface="+mj-lt"/>
                <a:cs typeface="Times New Roman" pitchFamily="18" charset="0"/>
              </a:rPr>
              <a:t>1</a:t>
            </a:r>
            <a:r>
              <a:rPr lang="vi-VN" sz="4800" b="1" u="sng" dirty="0" smtClean="0">
                <a:solidFill>
                  <a:srgbClr val="FF0000"/>
                </a:solidFill>
                <a:effectLst/>
                <a:latin typeface="+mj-lt"/>
                <a:cs typeface="Times New Roman" pitchFamily="18" charset="0"/>
              </a:rPr>
              <a:t>:</a:t>
            </a:r>
            <a:r>
              <a:rPr lang="vi-VN" sz="4800" b="1" dirty="0" smtClean="0">
                <a:solidFill>
                  <a:srgbClr val="7030A0"/>
                </a:solidFill>
                <a:effectLst/>
                <a:latin typeface="+mj-lt"/>
                <a:cs typeface="Times New Roman" pitchFamily="18" charset="0"/>
              </a:rPr>
              <a:t> </a:t>
            </a:r>
            <a:r>
              <a:rPr lang="vi-VN" sz="4800" b="1" dirty="0">
                <a:solidFill>
                  <a:schemeClr val="accent5">
                    <a:lumMod val="25000"/>
                  </a:schemeClr>
                </a:solidFill>
                <a:latin typeface="+mj-lt"/>
              </a:rPr>
              <a:t>Từ đồng xa mục đồng tiến về hang </a:t>
            </a:r>
            <a:r>
              <a:rPr lang="vi-VN" sz="4800" b="1" dirty="0" smtClean="0">
                <a:solidFill>
                  <a:schemeClr val="accent5">
                    <a:lumMod val="25000"/>
                  </a:schemeClr>
                </a:solidFill>
                <a:latin typeface="+mj-lt"/>
              </a:rPr>
              <a:t>đá</a:t>
            </a:r>
            <a:r>
              <a:rPr lang="en-US" sz="4800" b="1" dirty="0" smtClean="0">
                <a:solidFill>
                  <a:schemeClr val="accent5">
                    <a:lumMod val="25000"/>
                  </a:schemeClr>
                </a:solidFill>
                <a:latin typeface="+mj-lt"/>
              </a:rPr>
              <a:t>,</a:t>
            </a:r>
            <a:r>
              <a:rPr lang="vi-VN" sz="4800" b="1" dirty="0" smtClean="0">
                <a:solidFill>
                  <a:schemeClr val="accent5">
                    <a:lumMod val="25000"/>
                  </a:schemeClr>
                </a:solidFill>
                <a:latin typeface="+mj-lt"/>
              </a:rPr>
              <a:t> </a:t>
            </a:r>
            <a:r>
              <a:rPr lang="vi-VN" sz="4800" b="1" dirty="0">
                <a:solidFill>
                  <a:schemeClr val="accent5">
                    <a:lumMod val="25000"/>
                  </a:schemeClr>
                </a:solidFill>
                <a:latin typeface="+mj-lt"/>
              </a:rPr>
              <a:t>dâng lên hơi ấm bò lừa lễ dâng hơi ấm bò lừa. Trời hừng đông bừng lên ánh sáng hy vọng, Ngôi Hai giáng sinh giữa đồng làm người đỗi mới muôn lòng</a:t>
            </a:r>
            <a:r>
              <a:rPr lang="vi-VN" sz="4800" b="1" dirty="0" smtClean="0">
                <a:solidFill>
                  <a:schemeClr val="accent5">
                    <a:lumMod val="25000"/>
                  </a:schemeClr>
                </a:solidFill>
                <a:latin typeface="+mj-lt"/>
              </a:rPr>
              <a:t>.</a:t>
            </a:r>
            <a:endParaRPr lang="en-US" sz="4800" b="1" dirty="0">
              <a:solidFill>
                <a:schemeClr val="accent5">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32803459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17463"/>
            <a:ext cx="9037637" cy="5126037"/>
          </a:xfrm>
        </p:spPr>
        <p:txBody>
          <a:bodyPr anchor="ctr"/>
          <a:lstStyle/>
          <a:p>
            <a:pPr algn="just" eaLnBrk="1" hangingPunct="1">
              <a:lnSpc>
                <a:spcPct val="105000"/>
              </a:lnSpc>
            </a:pPr>
            <a:r>
              <a:rPr lang="vi-VN" sz="6000" b="1" u="sng" dirty="0">
                <a:solidFill>
                  <a:srgbClr val="FF0000"/>
                </a:solidFill>
                <a:effectLst/>
                <a:latin typeface="+mj-lt"/>
                <a:cs typeface="Times New Roman" pitchFamily="18" charset="0"/>
              </a:rPr>
              <a:t>Đk:</a:t>
            </a:r>
            <a:r>
              <a:rPr lang="vi-VN" sz="6000" b="1" dirty="0">
                <a:solidFill>
                  <a:srgbClr val="7030A0"/>
                </a:solidFill>
                <a:effectLst/>
                <a:latin typeface="+mj-lt"/>
                <a:cs typeface="Times New Roman" pitchFamily="18" charset="0"/>
              </a:rPr>
              <a:t> </a:t>
            </a:r>
            <a:r>
              <a:rPr lang="vi-VN" sz="6000" b="1" dirty="0">
                <a:latin typeface="+mj-lt"/>
              </a:rPr>
              <a:t> </a:t>
            </a:r>
            <a:r>
              <a:rPr lang="vi-VN" sz="6000" b="1" dirty="0">
                <a:solidFill>
                  <a:schemeClr val="accent5">
                    <a:lumMod val="25000"/>
                  </a:schemeClr>
                </a:solidFill>
                <a:latin typeface="+mj-lt"/>
              </a:rPr>
              <a:t>Với bánh rượu con dâng Ngài này đây tấm lòng thành kính</a:t>
            </a:r>
            <a:r>
              <a:rPr lang="vi-VN" sz="6000" b="1" dirty="0" smtClean="0">
                <a:solidFill>
                  <a:schemeClr val="accent5">
                    <a:lumMod val="25000"/>
                  </a:schemeClr>
                </a:solidFill>
                <a:latin typeface="+mj-lt"/>
              </a:rPr>
              <a:t>.</a:t>
            </a:r>
            <a:r>
              <a:rPr lang="en-US" sz="6000" b="1" dirty="0" smtClean="0">
                <a:solidFill>
                  <a:schemeClr val="accent5">
                    <a:lumMod val="25000"/>
                  </a:schemeClr>
                </a:solidFill>
                <a:latin typeface="+mj-lt"/>
              </a:rPr>
              <a:t> </a:t>
            </a:r>
            <a:r>
              <a:rPr lang="vi-VN" sz="6000" b="1" dirty="0" smtClean="0">
                <a:solidFill>
                  <a:schemeClr val="accent5">
                    <a:lumMod val="25000"/>
                  </a:schemeClr>
                </a:solidFill>
                <a:latin typeface="+mj-lt"/>
              </a:rPr>
              <a:t>Với </a:t>
            </a:r>
            <a:r>
              <a:rPr lang="vi-VN" sz="6000" b="1" dirty="0">
                <a:solidFill>
                  <a:schemeClr val="accent5">
                    <a:lumMod val="25000"/>
                  </a:schemeClr>
                </a:solidFill>
                <a:latin typeface="+mj-lt"/>
              </a:rPr>
              <a:t>bánh rượu con dâng Ngài này đây tâm tình hòa bình.</a:t>
            </a:r>
            <a:endParaRPr lang="en-US" sz="6000" b="1" dirty="0">
              <a:solidFill>
                <a:schemeClr val="accent5">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897935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592206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b="1" u="sng" dirty="0">
                <a:solidFill>
                  <a:srgbClr val="FF0000"/>
                </a:solidFill>
                <a:effectLst/>
              </a:rPr>
              <a:t>Tk2</a:t>
            </a:r>
            <a:r>
              <a:rPr lang="en-US" b="1" u="sng" dirty="0" smtClean="0">
                <a:solidFill>
                  <a:srgbClr val="FF0000"/>
                </a:solidFill>
                <a:effectLst/>
              </a:rPr>
              <a:t>:</a:t>
            </a:r>
            <a:r>
              <a:rPr lang="en-US" b="1" dirty="0">
                <a:solidFill>
                  <a:srgbClr val="7030A0"/>
                </a:solidFill>
                <a:effectLst/>
              </a:rPr>
              <a:t> </a:t>
            </a:r>
            <a:r>
              <a:rPr lang="vi-VN" b="1" dirty="0">
                <a:solidFill>
                  <a:schemeClr val="accent5">
                    <a:lumMod val="25000"/>
                  </a:schemeClr>
                </a:solidFill>
              </a:rPr>
              <a:t>Từ miền đông Ba Vua quyết tìm lẽ </a:t>
            </a:r>
            <a:r>
              <a:rPr lang="vi-VN" b="1" dirty="0" smtClean="0">
                <a:solidFill>
                  <a:schemeClr val="accent5">
                    <a:lumMod val="25000"/>
                  </a:schemeClr>
                </a:solidFill>
              </a:rPr>
              <a:t>sống</a:t>
            </a:r>
            <a:r>
              <a:rPr lang="en-US" b="1" dirty="0" smtClean="0">
                <a:solidFill>
                  <a:schemeClr val="accent5">
                    <a:lumMod val="25000"/>
                  </a:schemeClr>
                </a:solidFill>
              </a:rPr>
              <a:t>,</a:t>
            </a:r>
            <a:r>
              <a:rPr lang="vi-VN" b="1" dirty="0" smtClean="0">
                <a:solidFill>
                  <a:schemeClr val="accent5">
                    <a:lumMod val="25000"/>
                  </a:schemeClr>
                </a:solidFill>
              </a:rPr>
              <a:t> </a:t>
            </a:r>
            <a:r>
              <a:rPr lang="vi-VN" b="1" dirty="0">
                <a:solidFill>
                  <a:schemeClr val="accent5">
                    <a:lumMod val="25000"/>
                  </a:schemeClr>
                </a:solidFill>
              </a:rPr>
              <a:t>Bê-lem dâng Chúa Hài Đồng vàng hương cùng với mộc dược. Này đoàn con giờ đây dâng lên tâm tình tôn vinh Chúa thương muôn nghìn khổ hình dẫn tới thiên đường.</a:t>
            </a:r>
            <a:endParaRPr lang="en-US" b="1" dirty="0">
              <a:solidFill>
                <a:schemeClr val="accent5">
                  <a:lumMod val="25000"/>
                </a:schemeClr>
              </a:solidFill>
              <a:effectLst/>
            </a:endParaRPr>
          </a:p>
        </p:txBody>
      </p:sp>
    </p:spTree>
    <p:extLst>
      <p:ext uri="{BB962C8B-B14F-4D97-AF65-F5344CB8AC3E}">
        <p14:creationId xmlns:p14="http://schemas.microsoft.com/office/powerpoint/2010/main" val="12615091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17463"/>
            <a:ext cx="9037637" cy="5126037"/>
          </a:xfrm>
        </p:spPr>
        <p:txBody>
          <a:bodyPr anchor="ctr"/>
          <a:lstStyle/>
          <a:p>
            <a:pPr algn="just" eaLnBrk="1" hangingPunct="1">
              <a:lnSpc>
                <a:spcPct val="105000"/>
              </a:lnSpc>
            </a:pPr>
            <a:r>
              <a:rPr lang="vi-VN" sz="6000" b="1" u="sng" dirty="0">
                <a:solidFill>
                  <a:srgbClr val="FF0000"/>
                </a:solidFill>
                <a:effectLst/>
                <a:latin typeface="+mj-lt"/>
                <a:cs typeface="Times New Roman" pitchFamily="18" charset="0"/>
              </a:rPr>
              <a:t>Đk:</a:t>
            </a:r>
            <a:r>
              <a:rPr lang="vi-VN" sz="6000" b="1" dirty="0">
                <a:solidFill>
                  <a:srgbClr val="7030A0"/>
                </a:solidFill>
                <a:effectLst/>
                <a:latin typeface="+mj-lt"/>
                <a:cs typeface="Times New Roman" pitchFamily="18" charset="0"/>
              </a:rPr>
              <a:t> </a:t>
            </a:r>
            <a:r>
              <a:rPr lang="vi-VN" sz="6000" b="1" dirty="0">
                <a:latin typeface="+mj-lt"/>
              </a:rPr>
              <a:t> </a:t>
            </a:r>
            <a:r>
              <a:rPr lang="vi-VN" sz="6000" b="1" dirty="0">
                <a:solidFill>
                  <a:schemeClr val="accent5">
                    <a:lumMod val="25000"/>
                  </a:schemeClr>
                </a:solidFill>
                <a:latin typeface="+mj-lt"/>
              </a:rPr>
              <a:t>Với bánh rượu con dâng Ngài này đây tấm lòng thành kính.Với bánh rượu con dâng Ngài này đây tâm tình hòa bình.</a:t>
            </a:r>
            <a:endParaRPr lang="en-US" sz="6000" b="1" dirty="0">
              <a:solidFill>
                <a:schemeClr val="accent5">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mn-ea"/>
                <a:cs typeface="+mn-cs"/>
              </a:rPr>
              <a:t>  </a:t>
            </a:r>
          </a:p>
        </p:txBody>
      </p:sp>
    </p:spTree>
    <p:extLst>
      <p:ext uri="{BB962C8B-B14F-4D97-AF65-F5344CB8AC3E}">
        <p14:creationId xmlns:p14="http://schemas.microsoft.com/office/powerpoint/2010/main" val="15923290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11268"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37643625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1026" name="Picture 2" descr="G:\Desktop\luu.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9049"/>
            <a:ext cx="9144000" cy="5162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70887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302895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7171" name="Rectangle 3"/>
          <p:cNvSpPr>
            <a:spLocks noGrp="1" noChangeArrowheads="1"/>
          </p:cNvSpPr>
          <p:nvPr>
            <p:ph type="subTitle" idx="1"/>
          </p:nvPr>
        </p:nvSpPr>
        <p:spPr>
          <a:xfrm>
            <a:off x="0" y="819150"/>
            <a:ext cx="9144000" cy="4857750"/>
          </a:xfrm>
        </p:spPr>
        <p:txBody>
          <a:bodyPr/>
          <a:lstStyle/>
          <a:p>
            <a:pPr eaLnBrk="1" hangingPunct="1">
              <a:lnSpc>
                <a:spcPct val="105000"/>
              </a:lnSpc>
            </a:pPr>
            <a:r>
              <a:rPr lang="en-US" sz="5400" b="1" dirty="0" err="1" smtClean="0">
                <a:solidFill>
                  <a:schemeClr val="accent5">
                    <a:lumMod val="25000"/>
                  </a:schemeClr>
                </a:solidFill>
                <a:effectLst/>
                <a:latin typeface="+mj-lt"/>
                <a:cs typeface="Tahoma" pitchFamily="34" charset="0"/>
              </a:rPr>
              <a:t>Ca</a:t>
            </a:r>
            <a:r>
              <a:rPr lang="en-US" sz="5400" b="1" dirty="0" smtClean="0">
                <a:solidFill>
                  <a:schemeClr val="accent5">
                    <a:lumMod val="25000"/>
                  </a:schemeClr>
                </a:solidFill>
                <a:effectLst/>
                <a:latin typeface="+mj-lt"/>
                <a:cs typeface="Tahoma" pitchFamily="34" charset="0"/>
              </a:rPr>
              <a:t> </a:t>
            </a:r>
            <a:r>
              <a:rPr lang="en-US" sz="5400" b="1" dirty="0" err="1" smtClean="0">
                <a:solidFill>
                  <a:schemeClr val="accent5">
                    <a:lumMod val="25000"/>
                  </a:schemeClr>
                </a:solidFill>
                <a:effectLst/>
                <a:latin typeface="+mj-lt"/>
                <a:cs typeface="Tahoma" pitchFamily="34" charset="0"/>
              </a:rPr>
              <a:t>Nguyện</a:t>
            </a:r>
            <a:r>
              <a:rPr lang="en-US" sz="5400" b="1" dirty="0" smtClean="0">
                <a:solidFill>
                  <a:schemeClr val="accent5">
                    <a:lumMod val="25000"/>
                  </a:schemeClr>
                </a:solidFill>
                <a:effectLst/>
                <a:latin typeface="+mj-lt"/>
                <a:cs typeface="Tahoma" pitchFamily="34" charset="0"/>
              </a:rPr>
              <a:t> </a:t>
            </a:r>
            <a:r>
              <a:rPr lang="en-US" sz="5400" b="1" dirty="0" err="1" smtClean="0">
                <a:solidFill>
                  <a:schemeClr val="accent5">
                    <a:lumMod val="25000"/>
                  </a:schemeClr>
                </a:solidFill>
                <a:effectLst/>
                <a:latin typeface="+mj-lt"/>
                <a:cs typeface="Tahoma" pitchFamily="34" charset="0"/>
              </a:rPr>
              <a:t>Hiệp</a:t>
            </a:r>
            <a:r>
              <a:rPr lang="vi-VN" sz="5400" b="1" dirty="0" smtClean="0">
                <a:solidFill>
                  <a:schemeClr val="accent5">
                    <a:lumMod val="25000"/>
                  </a:schemeClr>
                </a:solidFill>
                <a:effectLst/>
                <a:latin typeface="+mj-lt"/>
                <a:cs typeface="Tahoma" pitchFamily="34" charset="0"/>
              </a:rPr>
              <a:t> </a:t>
            </a:r>
            <a:r>
              <a:rPr lang="vi-VN" sz="5400" b="1" dirty="0">
                <a:solidFill>
                  <a:schemeClr val="accent5">
                    <a:lumMod val="25000"/>
                  </a:schemeClr>
                </a:solidFill>
                <a:effectLst/>
                <a:latin typeface="+mj-lt"/>
                <a:cs typeface="Tahoma" pitchFamily="34" charset="0"/>
              </a:rPr>
              <a:t>lễ</a:t>
            </a:r>
            <a:endParaRPr lang="en-US" sz="5400" b="1" dirty="0">
              <a:solidFill>
                <a:schemeClr val="accent5">
                  <a:lumMod val="25000"/>
                </a:schemeClr>
              </a:solidFill>
              <a:effectLst/>
              <a:latin typeface="+mj-lt"/>
              <a:cs typeface="Tahoma" pitchFamily="34" charset="0"/>
            </a:endParaRPr>
          </a:p>
          <a:p>
            <a:pPr eaLnBrk="1" hangingPunct="1">
              <a:lnSpc>
                <a:spcPct val="105000"/>
              </a:lnSpc>
            </a:pPr>
            <a:r>
              <a:rPr lang="en-US" sz="6600" b="1" dirty="0" smtClean="0">
                <a:solidFill>
                  <a:schemeClr val="accent5">
                    <a:lumMod val="25000"/>
                  </a:schemeClr>
                </a:solidFill>
                <a:latin typeface="UTM HelvetIns" panose="02040603050506020204" pitchFamily="18" charset="0"/>
              </a:rPr>
              <a:t>BA VUA ĐĂNGTRÌNH</a:t>
            </a:r>
          </a:p>
          <a:p>
            <a:pPr eaLnBrk="1" hangingPunct="1">
              <a:lnSpc>
                <a:spcPct val="80000"/>
              </a:lnSpc>
            </a:pPr>
            <a:r>
              <a:rPr lang="en-US" sz="2400" i="1" dirty="0" err="1" smtClean="0">
                <a:solidFill>
                  <a:srgbClr val="FF0000"/>
                </a:solidFill>
                <a:latin typeface="UTM Flamenco" panose="02040603050506020204" pitchFamily="18" charset="0"/>
              </a:rPr>
              <a:t>Nhạc</a:t>
            </a:r>
            <a:r>
              <a:rPr lang="en-US" sz="2400" i="1" dirty="0" smtClean="0">
                <a:solidFill>
                  <a:srgbClr val="FF0000"/>
                </a:solidFill>
                <a:latin typeface="UTM Flamenco" panose="02040603050506020204" pitchFamily="18" charset="0"/>
              </a:rPr>
              <a:t> </a:t>
            </a:r>
            <a:r>
              <a:rPr lang="en-US" sz="2400" i="1" dirty="0" err="1" smtClean="0">
                <a:solidFill>
                  <a:srgbClr val="FF0000"/>
                </a:solidFill>
                <a:latin typeface="UTM Flamenco" panose="02040603050506020204" pitchFamily="18" charset="0"/>
              </a:rPr>
              <a:t>Pháp</a:t>
            </a:r>
            <a:r>
              <a:rPr lang="en-US" sz="2400" i="1" dirty="0" smtClean="0">
                <a:solidFill>
                  <a:srgbClr val="FF0000"/>
                </a:solidFill>
                <a:latin typeface="UTM Flamenco" panose="02040603050506020204" pitchFamily="18" charset="0"/>
              </a:rPr>
              <a:t>. </a:t>
            </a:r>
            <a:r>
              <a:rPr lang="en-US" sz="2400" i="1" dirty="0" err="1" smtClean="0">
                <a:solidFill>
                  <a:srgbClr val="FF0000"/>
                </a:solidFill>
                <a:latin typeface="UTM Flamenco" panose="02040603050506020204" pitchFamily="18" charset="0"/>
              </a:rPr>
              <a:t>Tuyển</a:t>
            </a:r>
            <a:r>
              <a:rPr lang="en-US" sz="2400" i="1" dirty="0" smtClean="0">
                <a:solidFill>
                  <a:srgbClr val="FF0000"/>
                </a:solidFill>
                <a:latin typeface="UTM Flamenco" panose="02040603050506020204" pitchFamily="18" charset="0"/>
              </a:rPr>
              <a:t> </a:t>
            </a:r>
            <a:r>
              <a:rPr lang="en-US" sz="2400" i="1" dirty="0" err="1" smtClean="0">
                <a:solidFill>
                  <a:srgbClr val="FF0000"/>
                </a:solidFill>
                <a:latin typeface="UTM Flamenco" panose="02040603050506020204" pitchFamily="18" charset="0"/>
              </a:rPr>
              <a:t>tập</a:t>
            </a:r>
            <a:r>
              <a:rPr lang="en-US" sz="2400" i="1" dirty="0" smtClean="0">
                <a:solidFill>
                  <a:srgbClr val="FF0000"/>
                </a:solidFill>
                <a:latin typeface="UTM Flamenco" panose="02040603050506020204" pitchFamily="18" charset="0"/>
              </a:rPr>
              <a:t> </a:t>
            </a:r>
            <a:r>
              <a:rPr lang="en-US" sz="2400" i="1" dirty="0" err="1" smtClean="0">
                <a:solidFill>
                  <a:srgbClr val="FF0000"/>
                </a:solidFill>
                <a:latin typeface="UTM Flamenco" panose="02040603050506020204" pitchFamily="18" charset="0"/>
              </a:rPr>
              <a:t>Thánh</a:t>
            </a:r>
            <a:r>
              <a:rPr lang="en-US" sz="2400" i="1" dirty="0" smtClean="0">
                <a:solidFill>
                  <a:srgbClr val="FF0000"/>
                </a:solidFill>
                <a:latin typeface="UTM Flamenco" panose="02040603050506020204" pitchFamily="18" charset="0"/>
              </a:rPr>
              <a:t> ca </a:t>
            </a:r>
            <a:r>
              <a:rPr lang="en-US" sz="2400" i="1" dirty="0" err="1" smtClean="0">
                <a:solidFill>
                  <a:srgbClr val="FF0000"/>
                </a:solidFill>
                <a:latin typeface="UTM Flamenco" panose="02040603050506020204" pitchFamily="18" charset="0"/>
              </a:rPr>
              <a:t>Laudato</a:t>
            </a:r>
            <a:r>
              <a:rPr lang="en-US" sz="2400" i="1" dirty="0" smtClean="0">
                <a:solidFill>
                  <a:srgbClr val="FF0000"/>
                </a:solidFill>
                <a:latin typeface="UTM Flamenco" panose="02040603050506020204" pitchFamily="18" charset="0"/>
              </a:rPr>
              <a:t> Si</a:t>
            </a:r>
          </a:p>
          <a:p>
            <a:pPr eaLnBrk="1" hangingPunct="1">
              <a:lnSpc>
                <a:spcPct val="80000"/>
              </a:lnSpc>
            </a:pPr>
            <a:r>
              <a:rPr lang="en-US" sz="2400" i="1" dirty="0" err="1" smtClean="0">
                <a:solidFill>
                  <a:srgbClr val="FF0000"/>
                </a:solidFill>
                <a:latin typeface="UTM Flamenco" panose="02040603050506020204" pitchFamily="18" charset="0"/>
              </a:rPr>
              <a:t>Trang</a:t>
            </a:r>
            <a:r>
              <a:rPr lang="en-US" sz="2400" i="1" dirty="0" smtClean="0">
                <a:solidFill>
                  <a:srgbClr val="FF0000"/>
                </a:solidFill>
                <a:latin typeface="UTM Flamenco" panose="02040603050506020204" pitchFamily="18" charset="0"/>
              </a:rPr>
              <a:t> 444</a:t>
            </a:r>
            <a:r>
              <a:rPr lang="en-US" sz="3600" i="1" dirty="0" smtClean="0">
                <a:solidFill>
                  <a:schemeClr val="accent5">
                    <a:lumMod val="25000"/>
                  </a:schemeClr>
                </a:solidFill>
                <a:latin typeface="UTM Flamenco" panose="02040603050506020204" pitchFamily="18" charset="0"/>
              </a:rPr>
              <a:t> </a:t>
            </a:r>
          </a:p>
        </p:txBody>
      </p:sp>
      <p:sp>
        <p:nvSpPr>
          <p:cNvPr id="7172"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9604269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b="1" u="sng" dirty="0">
                <a:solidFill>
                  <a:srgbClr val="FF0000"/>
                </a:solidFill>
                <a:effectLst/>
              </a:rPr>
              <a:t>Tk1</a:t>
            </a:r>
            <a:r>
              <a:rPr lang="en-US" b="1" u="sng" dirty="0" smtClean="0">
                <a:solidFill>
                  <a:srgbClr val="FF0000"/>
                </a:solidFill>
                <a:effectLst/>
              </a:rPr>
              <a:t>:</a:t>
            </a:r>
            <a:r>
              <a:rPr lang="en-US" b="1" dirty="0" smtClean="0">
                <a:solidFill>
                  <a:srgbClr val="7030A0"/>
                </a:solidFill>
                <a:effectLst/>
              </a:rPr>
              <a:t> </a:t>
            </a:r>
            <a:r>
              <a:rPr lang="vi-VN" b="1" dirty="0">
                <a:solidFill>
                  <a:schemeClr val="accent5">
                    <a:lumMod val="25000"/>
                  </a:schemeClr>
                </a:solidFill>
              </a:rPr>
              <a:t>Trên trời cao đây ánh tinh tú rạng chiếu trần gian bừng sáng vinh quang huy hoàng tỏa lan soi đêm tối. Trên trời cao đây ánh tinh tú rạng chiếu nầy đây con Chúa giáng sinh giữa chốn đơn nghèo. </a:t>
            </a:r>
            <a:endParaRPr lang="en-US" b="1" dirty="0">
              <a:solidFill>
                <a:schemeClr val="accent5">
                  <a:lumMod val="25000"/>
                </a:schemeClr>
              </a:solidFill>
              <a:effectLst/>
            </a:endParaRPr>
          </a:p>
        </p:txBody>
      </p:sp>
    </p:spTree>
    <p:extLst>
      <p:ext uri="{BB962C8B-B14F-4D97-AF65-F5344CB8AC3E}">
        <p14:creationId xmlns:p14="http://schemas.microsoft.com/office/powerpoint/2010/main" val="638638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1" u="sng" dirty="0" err="1" smtClean="0">
                <a:solidFill>
                  <a:srgbClr val="FF0000"/>
                </a:solidFill>
              </a:rPr>
              <a:t>Đk</a:t>
            </a:r>
            <a:r>
              <a:rPr lang="en-US" b="1" u="sng" dirty="0" smtClean="0">
                <a:solidFill>
                  <a:srgbClr val="FF0000"/>
                </a:solidFill>
                <a:effectLst/>
              </a:rPr>
              <a:t>:</a:t>
            </a:r>
            <a:r>
              <a:rPr lang="en-US" b="1" dirty="0" smtClean="0">
                <a:solidFill>
                  <a:srgbClr val="7030A0"/>
                </a:solidFill>
                <a:effectLst/>
              </a:rPr>
              <a:t> </a:t>
            </a:r>
            <a:r>
              <a:rPr lang="vi-VN" b="1" dirty="0" smtClean="0">
                <a:solidFill>
                  <a:schemeClr val="accent5">
                    <a:lumMod val="25000"/>
                  </a:schemeClr>
                </a:solidFill>
              </a:rPr>
              <a:t>Vui </a:t>
            </a:r>
            <a:r>
              <a:rPr lang="vi-VN" b="1" dirty="0">
                <a:solidFill>
                  <a:schemeClr val="accent5">
                    <a:lumMod val="25000"/>
                  </a:schemeClr>
                </a:solidFill>
              </a:rPr>
              <a:t>lên Con Chúa Vua Bình An đã đến trần gian giá lạnh được sưởi ấm trong đêm Ngôi Hai ra đời. Vui lên Con Chúa Vua Bình An đã đến trần gian mau tới tôn vinh Ngôi Hai làm người.</a:t>
            </a:r>
            <a:endParaRPr lang="en-US" b="1" dirty="0">
              <a:solidFill>
                <a:schemeClr val="accent5">
                  <a:lumMod val="25000"/>
                </a:schemeClr>
              </a:solidFill>
              <a:effectLst/>
            </a:endParaRPr>
          </a:p>
        </p:txBody>
      </p:sp>
    </p:spTree>
    <p:extLst>
      <p:ext uri="{BB962C8B-B14F-4D97-AF65-F5344CB8AC3E}">
        <p14:creationId xmlns:p14="http://schemas.microsoft.com/office/powerpoint/2010/main" val="40013568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b="1" u="sng" dirty="0">
                <a:solidFill>
                  <a:srgbClr val="FF0000"/>
                </a:solidFill>
                <a:effectLst/>
              </a:rPr>
              <a:t>Tk2</a:t>
            </a:r>
            <a:r>
              <a:rPr lang="en-US" b="1" u="sng" dirty="0" smtClean="0">
                <a:solidFill>
                  <a:srgbClr val="FF0000"/>
                </a:solidFill>
                <a:effectLst/>
              </a:rPr>
              <a:t>:</a:t>
            </a:r>
            <a:r>
              <a:rPr lang="en-US" b="1" dirty="0">
                <a:solidFill>
                  <a:srgbClr val="7030A0"/>
                </a:solidFill>
                <a:effectLst/>
              </a:rPr>
              <a:t> </a:t>
            </a:r>
            <a:r>
              <a:rPr lang="vi-VN" b="1" dirty="0">
                <a:solidFill>
                  <a:schemeClr val="accent5">
                    <a:lumMod val="25000"/>
                  </a:schemeClr>
                </a:solidFill>
              </a:rPr>
              <a:t>Trên đường đi hôm nay được xem chuyện mới là Ba Vua chốn Đông Phương đăng trình dáng oai phong thơ thới. Trên đường đi hôm nay được xem chuyện mới là Ba Vua chốn Đông Phương oai phong rạng ngời. </a:t>
            </a:r>
            <a:endParaRPr lang="en-US" b="1" dirty="0">
              <a:solidFill>
                <a:schemeClr val="accent5">
                  <a:lumMod val="25000"/>
                </a:schemeClr>
              </a:solidFill>
              <a:effectLst/>
            </a:endParaRPr>
          </a:p>
        </p:txBody>
      </p:sp>
    </p:spTree>
    <p:extLst>
      <p:ext uri="{BB962C8B-B14F-4D97-AF65-F5344CB8AC3E}">
        <p14:creationId xmlns:p14="http://schemas.microsoft.com/office/powerpoint/2010/main" val="13115654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1" u="sng" dirty="0" err="1" smtClean="0">
                <a:solidFill>
                  <a:srgbClr val="FF0000"/>
                </a:solidFill>
              </a:rPr>
              <a:t>Đk</a:t>
            </a:r>
            <a:r>
              <a:rPr lang="en-US" b="1" u="sng" dirty="0" smtClean="0">
                <a:solidFill>
                  <a:srgbClr val="FF0000"/>
                </a:solidFill>
                <a:effectLst/>
              </a:rPr>
              <a:t>:</a:t>
            </a:r>
            <a:r>
              <a:rPr lang="en-US" b="1" dirty="0" smtClean="0">
                <a:solidFill>
                  <a:srgbClr val="7030A0"/>
                </a:solidFill>
                <a:effectLst/>
              </a:rPr>
              <a:t> </a:t>
            </a:r>
            <a:r>
              <a:rPr lang="vi-VN" b="1" dirty="0" smtClean="0">
                <a:solidFill>
                  <a:schemeClr val="accent5">
                    <a:lumMod val="25000"/>
                  </a:schemeClr>
                </a:solidFill>
              </a:rPr>
              <a:t>Tay </a:t>
            </a:r>
            <a:r>
              <a:rPr lang="vi-VN" b="1" dirty="0">
                <a:solidFill>
                  <a:schemeClr val="accent5">
                    <a:lumMod val="25000"/>
                  </a:schemeClr>
                </a:solidFill>
              </a:rPr>
              <a:t>mang kim, nhũ, mộc dược và hương quý tìm Con Chúa Trời vừa sinh giữa đêm đông Bê </a:t>
            </a:r>
            <a:r>
              <a:rPr lang="en-US" b="1" dirty="0" smtClean="0">
                <a:solidFill>
                  <a:schemeClr val="accent5">
                    <a:lumMod val="25000"/>
                  </a:schemeClr>
                </a:solidFill>
              </a:rPr>
              <a:t>-</a:t>
            </a:r>
            <a:r>
              <a:rPr lang="vi-VN" b="1" dirty="0" smtClean="0">
                <a:solidFill>
                  <a:schemeClr val="accent5">
                    <a:lumMod val="25000"/>
                  </a:schemeClr>
                </a:solidFill>
              </a:rPr>
              <a:t> </a:t>
            </a:r>
            <a:r>
              <a:rPr lang="vi-VN" b="1" dirty="0">
                <a:solidFill>
                  <a:schemeClr val="accent5">
                    <a:lumMod val="25000"/>
                  </a:schemeClr>
                </a:solidFill>
              </a:rPr>
              <a:t>lem lạnh lùng. Ba Vua hăng hái đi tìm Con Thiên Chúa quỳ dâng của lễ tôn vinh thay cho nhân loại</a:t>
            </a:r>
            <a:r>
              <a:rPr lang="vi-VN" b="1" dirty="0" smtClean="0">
                <a:solidFill>
                  <a:schemeClr val="accent5">
                    <a:lumMod val="25000"/>
                  </a:schemeClr>
                </a:solidFill>
              </a:rPr>
              <a:t>.</a:t>
            </a:r>
            <a:endParaRPr lang="en-US" b="1" dirty="0">
              <a:solidFill>
                <a:schemeClr val="accent5">
                  <a:lumMod val="25000"/>
                </a:schemeClr>
              </a:solidFill>
              <a:effectLst/>
            </a:endParaRPr>
          </a:p>
        </p:txBody>
      </p:sp>
    </p:spTree>
    <p:extLst>
      <p:ext uri="{BB962C8B-B14F-4D97-AF65-F5344CB8AC3E}">
        <p14:creationId xmlns:p14="http://schemas.microsoft.com/office/powerpoint/2010/main" val="3865481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7171" name="Rectangle 3"/>
          <p:cNvSpPr>
            <a:spLocks noGrp="1" noChangeArrowheads="1"/>
          </p:cNvSpPr>
          <p:nvPr>
            <p:ph type="subTitle" idx="1"/>
          </p:nvPr>
        </p:nvSpPr>
        <p:spPr>
          <a:xfrm>
            <a:off x="0" y="819150"/>
            <a:ext cx="9144000" cy="4857750"/>
          </a:xfrm>
        </p:spPr>
        <p:txBody>
          <a:bodyPr/>
          <a:lstStyle/>
          <a:p>
            <a:pPr eaLnBrk="1" hangingPunct="1">
              <a:lnSpc>
                <a:spcPct val="105000"/>
              </a:lnSpc>
            </a:pPr>
            <a:r>
              <a:rPr lang="en-US" sz="5400" b="1" dirty="0" err="1" smtClean="0">
                <a:solidFill>
                  <a:schemeClr val="accent5">
                    <a:lumMod val="25000"/>
                  </a:schemeClr>
                </a:solidFill>
                <a:effectLst/>
                <a:latin typeface="+mj-lt"/>
                <a:cs typeface="Tahoma" pitchFamily="34" charset="0"/>
              </a:rPr>
              <a:t>Ca</a:t>
            </a:r>
            <a:r>
              <a:rPr lang="en-US" sz="5400" b="1" dirty="0" smtClean="0">
                <a:solidFill>
                  <a:schemeClr val="accent5">
                    <a:lumMod val="25000"/>
                  </a:schemeClr>
                </a:solidFill>
                <a:effectLst/>
                <a:latin typeface="+mj-lt"/>
                <a:cs typeface="Tahoma" pitchFamily="34" charset="0"/>
              </a:rPr>
              <a:t> </a:t>
            </a:r>
            <a:r>
              <a:rPr lang="vi-VN" sz="5400" b="1" dirty="0" smtClean="0">
                <a:solidFill>
                  <a:schemeClr val="accent5">
                    <a:lumMod val="25000"/>
                  </a:schemeClr>
                </a:solidFill>
                <a:effectLst/>
                <a:latin typeface="+mj-lt"/>
                <a:cs typeface="Tahoma" pitchFamily="34" charset="0"/>
              </a:rPr>
              <a:t>Nhập </a:t>
            </a:r>
            <a:r>
              <a:rPr lang="vi-VN" sz="5400" b="1" dirty="0">
                <a:solidFill>
                  <a:schemeClr val="accent5">
                    <a:lumMod val="25000"/>
                  </a:schemeClr>
                </a:solidFill>
                <a:effectLst/>
                <a:latin typeface="+mj-lt"/>
                <a:cs typeface="Tahoma" pitchFamily="34" charset="0"/>
              </a:rPr>
              <a:t>lễ</a:t>
            </a:r>
            <a:endParaRPr lang="en-US" sz="5400" b="1" dirty="0">
              <a:solidFill>
                <a:schemeClr val="accent5">
                  <a:lumMod val="25000"/>
                </a:schemeClr>
              </a:solidFill>
              <a:effectLst/>
              <a:latin typeface="+mj-lt"/>
              <a:cs typeface="Tahoma" pitchFamily="34" charset="0"/>
            </a:endParaRPr>
          </a:p>
          <a:p>
            <a:pPr eaLnBrk="1" hangingPunct="1">
              <a:lnSpc>
                <a:spcPct val="105000"/>
              </a:lnSpc>
            </a:pPr>
            <a:r>
              <a:rPr lang="en-US" sz="7200" dirty="0" smtClean="0">
                <a:solidFill>
                  <a:schemeClr val="accent5">
                    <a:lumMod val="25000"/>
                  </a:schemeClr>
                </a:solidFill>
                <a:latin typeface="UTM HelvetIns" panose="02040603050506020204" pitchFamily="18" charset="0"/>
                <a:cs typeface="Tahoma" pitchFamily="34" charset="0"/>
              </a:rPr>
              <a:t>LỄ HIỂN LINH</a:t>
            </a:r>
            <a:r>
              <a:rPr lang="en-US" sz="6600" dirty="0" smtClean="0">
                <a:solidFill>
                  <a:schemeClr val="accent5">
                    <a:lumMod val="25000"/>
                  </a:schemeClr>
                </a:solidFill>
                <a:latin typeface="+mj-lt"/>
                <a:cs typeface="Tahoma" pitchFamily="34" charset="0"/>
              </a:rPr>
              <a:t/>
            </a:r>
            <a:br>
              <a:rPr lang="en-US" sz="6600" dirty="0" smtClean="0">
                <a:solidFill>
                  <a:schemeClr val="accent5">
                    <a:lumMod val="25000"/>
                  </a:schemeClr>
                </a:solidFill>
                <a:latin typeface="+mj-lt"/>
                <a:cs typeface="Tahoma" pitchFamily="34" charset="0"/>
              </a:rPr>
            </a:br>
            <a:r>
              <a:rPr lang="en-US" sz="4400" b="1" i="1" dirty="0" err="1" smtClean="0">
                <a:solidFill>
                  <a:srgbClr val="FF0000"/>
                </a:solidFill>
                <a:latin typeface="+mj-lt"/>
                <a:cs typeface="Tahoma" pitchFamily="34" charset="0"/>
              </a:rPr>
              <a:t>Phanxico</a:t>
            </a:r>
            <a:endParaRPr lang="en-US" sz="4400" b="1" i="1" dirty="0">
              <a:solidFill>
                <a:srgbClr val="FF0000"/>
              </a:solidFill>
              <a:effectLst/>
              <a:latin typeface="+mj-lt"/>
              <a:cs typeface="Tahoma" pitchFamily="34" charset="0"/>
            </a:endParaRPr>
          </a:p>
        </p:txBody>
      </p:sp>
      <p:sp>
        <p:nvSpPr>
          <p:cNvPr id="7172"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25219669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b="1" u="sng" dirty="0">
                <a:solidFill>
                  <a:srgbClr val="FF0000"/>
                </a:solidFill>
                <a:effectLst/>
              </a:rPr>
              <a:t>Tk3</a:t>
            </a:r>
            <a:r>
              <a:rPr lang="en-US" b="1" u="sng" dirty="0">
                <a:solidFill>
                  <a:srgbClr val="FF0000"/>
                </a:solidFill>
                <a:effectLst/>
              </a:rPr>
              <a:t>:</a:t>
            </a:r>
            <a:r>
              <a:rPr lang="vi-VN" b="1" dirty="0">
                <a:solidFill>
                  <a:srgbClr val="7030A0"/>
                </a:solidFill>
                <a:effectLst/>
              </a:rPr>
              <a:t> </a:t>
            </a:r>
            <a:r>
              <a:rPr lang="vi-VN" b="1" dirty="0">
                <a:solidFill>
                  <a:schemeClr val="accent5">
                    <a:lumMod val="25000"/>
                  </a:schemeClr>
                </a:solidFill>
              </a:rPr>
              <a:t>Ta cùng đi theo bước chân những tiền nhân là Ba Vua chốn Đông Phương đăng trình mẫu gương cho người thế. Ta cùng đi theo bước chân những tiền nhân thờ lạy Con Chúa giáng sinh giữa chốn gian trần. </a:t>
            </a:r>
            <a:endParaRPr lang="en-US" b="1" dirty="0">
              <a:solidFill>
                <a:schemeClr val="accent5">
                  <a:lumMod val="25000"/>
                </a:schemeClr>
              </a:solidFill>
              <a:effectLst/>
            </a:endParaRPr>
          </a:p>
        </p:txBody>
      </p:sp>
    </p:spTree>
    <p:extLst>
      <p:ext uri="{BB962C8B-B14F-4D97-AF65-F5344CB8AC3E}">
        <p14:creationId xmlns:p14="http://schemas.microsoft.com/office/powerpoint/2010/main" val="19067273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1" u="sng" dirty="0" err="1" smtClean="0">
                <a:solidFill>
                  <a:srgbClr val="FF0000"/>
                </a:solidFill>
              </a:rPr>
              <a:t>Đk</a:t>
            </a:r>
            <a:r>
              <a:rPr lang="en-US" b="1" u="sng" dirty="0" smtClean="0">
                <a:solidFill>
                  <a:srgbClr val="FF0000"/>
                </a:solidFill>
                <a:effectLst/>
              </a:rPr>
              <a:t>:</a:t>
            </a:r>
            <a:r>
              <a:rPr lang="vi-VN" b="1" dirty="0" smtClean="0">
                <a:solidFill>
                  <a:srgbClr val="7030A0"/>
                </a:solidFill>
                <a:effectLst/>
              </a:rPr>
              <a:t> </a:t>
            </a:r>
            <a:r>
              <a:rPr lang="vi-VN" b="1" dirty="0" smtClean="0">
                <a:solidFill>
                  <a:schemeClr val="accent5">
                    <a:lumMod val="25000"/>
                  </a:schemeClr>
                </a:solidFill>
              </a:rPr>
              <a:t>Ta mau đi khắp cõi trần gian tăm tối truyền rao phúc lành nầy Con Chúa giáng sinh cữu rỗi con người. Ta mau đi khắp cõi trần gian tăm tối truyền rao Danh Chúa cho muôn muôn dân trên đời.</a:t>
            </a:r>
            <a:endParaRPr lang="en-US" b="1" dirty="0">
              <a:solidFill>
                <a:schemeClr val="accent5">
                  <a:lumMod val="25000"/>
                </a:schemeClr>
              </a:solidFill>
              <a:effectLst/>
            </a:endParaRPr>
          </a:p>
        </p:txBody>
      </p:sp>
    </p:spTree>
    <p:extLst>
      <p:ext uri="{BB962C8B-B14F-4D97-AF65-F5344CB8AC3E}">
        <p14:creationId xmlns:p14="http://schemas.microsoft.com/office/powerpoint/2010/main" val="6000773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11267"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11268"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464724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257246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7171" name="Rectangle 3"/>
          <p:cNvSpPr>
            <a:spLocks noGrp="1" noChangeArrowheads="1"/>
          </p:cNvSpPr>
          <p:nvPr>
            <p:ph type="subTitle" idx="1"/>
          </p:nvPr>
        </p:nvSpPr>
        <p:spPr>
          <a:xfrm>
            <a:off x="0" y="819150"/>
            <a:ext cx="9144000" cy="4857750"/>
          </a:xfrm>
        </p:spPr>
        <p:txBody>
          <a:bodyPr/>
          <a:lstStyle/>
          <a:p>
            <a:pPr eaLnBrk="1" hangingPunct="1">
              <a:lnSpc>
                <a:spcPct val="105000"/>
              </a:lnSpc>
            </a:pPr>
            <a:r>
              <a:rPr lang="en-US" sz="5400" b="1" dirty="0" err="1" smtClean="0">
                <a:solidFill>
                  <a:schemeClr val="accent5">
                    <a:lumMod val="25000"/>
                  </a:schemeClr>
                </a:solidFill>
                <a:effectLst/>
                <a:latin typeface="+mj-lt"/>
                <a:cs typeface="Tahoma" pitchFamily="34" charset="0"/>
              </a:rPr>
              <a:t>Ca</a:t>
            </a:r>
            <a:r>
              <a:rPr lang="en-US" sz="5400" b="1" dirty="0" smtClean="0">
                <a:solidFill>
                  <a:schemeClr val="accent5">
                    <a:lumMod val="25000"/>
                  </a:schemeClr>
                </a:solidFill>
                <a:effectLst/>
                <a:latin typeface="+mj-lt"/>
                <a:cs typeface="Tahoma" pitchFamily="34" charset="0"/>
              </a:rPr>
              <a:t> </a:t>
            </a:r>
            <a:r>
              <a:rPr lang="vi-VN" sz="5400" b="1" dirty="0" smtClean="0">
                <a:solidFill>
                  <a:schemeClr val="accent5">
                    <a:lumMod val="25000"/>
                  </a:schemeClr>
                </a:solidFill>
                <a:effectLst/>
                <a:latin typeface="+mj-lt"/>
                <a:cs typeface="Tahoma" pitchFamily="34" charset="0"/>
              </a:rPr>
              <a:t>Kết </a:t>
            </a:r>
            <a:r>
              <a:rPr lang="en-US" sz="5400" b="1" dirty="0" smtClean="0">
                <a:solidFill>
                  <a:schemeClr val="accent5">
                    <a:lumMod val="25000"/>
                  </a:schemeClr>
                </a:solidFill>
                <a:effectLst/>
                <a:latin typeface="+mj-lt"/>
                <a:cs typeface="Tahoma" pitchFamily="34" charset="0"/>
              </a:rPr>
              <a:t>L</a:t>
            </a:r>
            <a:r>
              <a:rPr lang="vi-VN" sz="5400" b="1" dirty="0" smtClean="0">
                <a:solidFill>
                  <a:schemeClr val="accent5">
                    <a:lumMod val="25000"/>
                  </a:schemeClr>
                </a:solidFill>
                <a:effectLst/>
                <a:latin typeface="+mj-lt"/>
                <a:cs typeface="Tahoma" pitchFamily="34" charset="0"/>
              </a:rPr>
              <a:t>ễ</a:t>
            </a:r>
            <a:endParaRPr lang="en-US" sz="5400" b="1" dirty="0">
              <a:solidFill>
                <a:schemeClr val="accent5">
                  <a:lumMod val="25000"/>
                </a:schemeClr>
              </a:solidFill>
              <a:effectLst/>
              <a:latin typeface="+mj-lt"/>
              <a:cs typeface="Tahoma" pitchFamily="34" charset="0"/>
            </a:endParaRPr>
          </a:p>
          <a:p>
            <a:pPr eaLnBrk="1" hangingPunct="1">
              <a:lnSpc>
                <a:spcPct val="105000"/>
              </a:lnSpc>
            </a:pPr>
            <a:r>
              <a:rPr lang="en-US" sz="6000" b="1" dirty="0" smtClean="0">
                <a:solidFill>
                  <a:schemeClr val="accent5">
                    <a:lumMod val="25000"/>
                  </a:schemeClr>
                </a:solidFill>
                <a:latin typeface="UTM HelvetIns" panose="02040603050506020204" pitchFamily="18" charset="0"/>
                <a:cs typeface="Tahoma" pitchFamily="34" charset="0"/>
              </a:rPr>
              <a:t>CHÚA THƯƠNG LOÀI NGƯỜI</a:t>
            </a:r>
          </a:p>
          <a:p>
            <a:pPr eaLnBrk="1" hangingPunct="1">
              <a:lnSpc>
                <a:spcPct val="105000"/>
              </a:lnSpc>
            </a:pPr>
            <a:r>
              <a:rPr lang="en-US" sz="4400" b="1" i="1" dirty="0" err="1" smtClean="0">
                <a:solidFill>
                  <a:srgbClr val="FF0000"/>
                </a:solidFill>
                <a:effectLst/>
                <a:latin typeface="+mj-lt"/>
                <a:cs typeface="Tahoma" pitchFamily="34" charset="0"/>
              </a:rPr>
              <a:t>Tâm</a:t>
            </a:r>
            <a:r>
              <a:rPr lang="en-US" sz="4400" b="1" i="1" dirty="0" smtClean="0">
                <a:solidFill>
                  <a:srgbClr val="FF0000"/>
                </a:solidFill>
                <a:effectLst/>
                <a:latin typeface="+mj-lt"/>
                <a:cs typeface="Tahoma" pitchFamily="34" charset="0"/>
              </a:rPr>
              <a:t> </a:t>
            </a:r>
            <a:r>
              <a:rPr lang="en-US" sz="4400" b="1" i="1" dirty="0" err="1" smtClean="0">
                <a:solidFill>
                  <a:srgbClr val="FF0000"/>
                </a:solidFill>
                <a:effectLst/>
                <a:latin typeface="+mj-lt"/>
                <a:cs typeface="Tahoma" pitchFamily="34" charset="0"/>
              </a:rPr>
              <a:t>Bảo</a:t>
            </a:r>
            <a:endParaRPr lang="en-US" sz="4400" b="1" i="1" dirty="0">
              <a:solidFill>
                <a:srgbClr val="FF0000"/>
              </a:solidFill>
              <a:effectLst/>
              <a:latin typeface="+mj-lt"/>
              <a:cs typeface="Tahoma" pitchFamily="34" charset="0"/>
            </a:endParaRPr>
          </a:p>
        </p:txBody>
      </p:sp>
      <p:sp>
        <p:nvSpPr>
          <p:cNvPr id="7172"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40522964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6456"/>
            <a:ext cx="9144000" cy="5137044"/>
          </a:xfrm>
        </p:spPr>
        <p:txBody>
          <a:bodyPr anchor="ctr"/>
          <a:lstStyle/>
          <a:p>
            <a:pPr algn="just" eaLnBrk="1" hangingPunct="1">
              <a:lnSpc>
                <a:spcPct val="105000"/>
              </a:lnSpc>
            </a:pPr>
            <a:r>
              <a:rPr lang="en-US" sz="5400" b="1" u="sng" dirty="0">
                <a:solidFill>
                  <a:srgbClr val="FF0000"/>
                </a:solidFill>
                <a:effectLst/>
                <a:latin typeface="+mj-lt"/>
                <a:cs typeface="Times New Roman" pitchFamily="18" charset="0"/>
              </a:rPr>
              <a:t>T</a:t>
            </a:r>
            <a:r>
              <a:rPr lang="vi-VN" sz="5400" b="1" u="sng" dirty="0" smtClean="0">
                <a:solidFill>
                  <a:srgbClr val="FF0000"/>
                </a:solidFill>
                <a:effectLst/>
                <a:latin typeface="+mj-lt"/>
                <a:cs typeface="Times New Roman" pitchFamily="18" charset="0"/>
              </a:rPr>
              <a:t>k</a:t>
            </a:r>
            <a:r>
              <a:rPr lang="en-US" sz="5400" b="1" u="sng" dirty="0" smtClean="0">
                <a:solidFill>
                  <a:srgbClr val="FF0000"/>
                </a:solidFill>
                <a:effectLst/>
                <a:latin typeface="+mj-lt"/>
                <a:cs typeface="Times New Roman" pitchFamily="18" charset="0"/>
              </a:rPr>
              <a:t>1</a:t>
            </a:r>
            <a:r>
              <a:rPr lang="vi-VN" sz="5400" b="1" u="sng" dirty="0" smtClean="0">
                <a:solidFill>
                  <a:srgbClr val="FF0000"/>
                </a:solidFill>
                <a:effectLst/>
                <a:latin typeface="+mj-lt"/>
                <a:cs typeface="Times New Roman" pitchFamily="18" charset="0"/>
              </a:rPr>
              <a:t>:</a:t>
            </a:r>
            <a:r>
              <a:rPr lang="vi-VN" sz="5400" b="1" dirty="0" smtClean="0">
                <a:solidFill>
                  <a:srgbClr val="7030A0"/>
                </a:solidFill>
                <a:effectLst/>
                <a:latin typeface="+mj-lt"/>
                <a:cs typeface="Times New Roman" pitchFamily="18" charset="0"/>
              </a:rPr>
              <a:t> </a:t>
            </a:r>
            <a:r>
              <a:rPr lang="vi-VN" sz="5400" b="1" dirty="0">
                <a:solidFill>
                  <a:schemeClr val="accent5">
                    <a:lumMod val="25000"/>
                  </a:schemeClr>
                </a:solidFill>
                <a:latin typeface="+mj-lt"/>
                <a:cs typeface="Times New Roman" pitchFamily="18" charset="0"/>
              </a:rPr>
              <a:t>Chúng ta đi tìm Con Chúa ra đời. Người sinh ra giữa mùa rét đêm đông. Chúng ta đi tìm Con Chúa ra đời. Người sinh ra ở nơi nào biết không?</a:t>
            </a:r>
            <a:endParaRPr lang="en-US" sz="5400" b="1" dirty="0">
              <a:solidFill>
                <a:schemeClr val="accent5">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28765346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a:solidFill>
                  <a:srgbClr val="FF0000"/>
                </a:solidFill>
                <a:effectLst/>
              </a:rPr>
              <a:t>Đ</a:t>
            </a:r>
            <a:r>
              <a:rPr lang="vi-VN" sz="5400" b="1" u="sng" dirty="0" smtClean="0">
                <a:solidFill>
                  <a:srgbClr val="FF0000"/>
                </a:solidFill>
                <a:effectLst/>
              </a:rPr>
              <a:t>k</a:t>
            </a:r>
            <a:r>
              <a:rPr lang="en-US" sz="5400" b="1" u="sng" dirty="0" smtClean="0">
                <a:solidFill>
                  <a:srgbClr val="FF0000"/>
                </a:solidFill>
                <a:effectLst/>
              </a:rPr>
              <a:t>:</a:t>
            </a:r>
            <a:r>
              <a:rPr lang="vi-VN" sz="5400" b="1" dirty="0">
                <a:solidFill>
                  <a:srgbClr val="7030A0"/>
                </a:solidFill>
                <a:effectLst/>
              </a:rPr>
              <a:t> </a:t>
            </a:r>
            <a:r>
              <a:rPr lang="vi-VN" sz="5400" b="1" dirty="0">
                <a:solidFill>
                  <a:schemeClr val="accent5">
                    <a:lumMod val="25000"/>
                  </a:schemeClr>
                </a:solidFill>
              </a:rPr>
              <a:t>Chúa thương loài người. Chúa thương loài người. Bê-lem là nơi Chúa sinh. Chúa thương loài người. Chúa thương loài người. Bê-lem là nơi Chúa sinh.</a:t>
            </a:r>
            <a:endParaRPr lang="en-US" sz="5400" b="1" dirty="0">
              <a:solidFill>
                <a:schemeClr val="accent5">
                  <a:lumMod val="25000"/>
                </a:schemeClr>
              </a:solidFill>
              <a:effectLst/>
            </a:endParaRPr>
          </a:p>
        </p:txBody>
      </p:sp>
    </p:spTree>
    <p:extLst>
      <p:ext uri="{BB962C8B-B14F-4D97-AF65-F5344CB8AC3E}">
        <p14:creationId xmlns:p14="http://schemas.microsoft.com/office/powerpoint/2010/main" val="9659801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17464"/>
            <a:ext cx="9144000" cy="5126036"/>
          </a:xfrm>
        </p:spPr>
        <p:txBody>
          <a:bodyPr anchor="ctr"/>
          <a:lstStyle/>
          <a:p>
            <a:pPr algn="just" eaLnBrk="1" hangingPunct="1">
              <a:lnSpc>
                <a:spcPct val="105000"/>
              </a:lnSpc>
            </a:pPr>
            <a:r>
              <a:rPr lang="en-US" sz="5400" b="1" u="sng" dirty="0" smtClean="0">
                <a:solidFill>
                  <a:srgbClr val="FF0000"/>
                </a:solidFill>
                <a:effectLst/>
                <a:latin typeface="+mj-lt"/>
                <a:cs typeface="Times New Roman" pitchFamily="18" charset="0"/>
              </a:rPr>
              <a:t>Tk2</a:t>
            </a:r>
            <a:r>
              <a:rPr lang="vi-VN" sz="5400" b="1" u="sng" dirty="0" smtClean="0">
                <a:solidFill>
                  <a:srgbClr val="FF0000"/>
                </a:solidFill>
                <a:effectLst/>
                <a:latin typeface="+mj-lt"/>
                <a:cs typeface="Times New Roman" pitchFamily="18" charset="0"/>
              </a:rPr>
              <a:t>:</a:t>
            </a:r>
            <a:r>
              <a:rPr lang="vi-VN" sz="5400" b="1" dirty="0" smtClean="0">
                <a:solidFill>
                  <a:srgbClr val="7030A0"/>
                </a:solidFill>
                <a:effectLst/>
                <a:latin typeface="+mj-lt"/>
                <a:cs typeface="Times New Roman" pitchFamily="18" charset="0"/>
              </a:rPr>
              <a:t> </a:t>
            </a:r>
            <a:r>
              <a:rPr lang="vi-VN" sz="5400" b="1" dirty="0">
                <a:solidFill>
                  <a:schemeClr val="accent5">
                    <a:lumMod val="25000"/>
                  </a:schemeClr>
                </a:solidFill>
                <a:latin typeface="+mj-lt"/>
                <a:cs typeface="Times New Roman" pitchFamily="18" charset="0"/>
              </a:rPr>
              <a:t>Chúa ta Thiên Đàng vinh hiển sao rời, mà sinh xuống thế hèn yếu như ta. Chúa ta Thiên Đàng vinh hiển sao rời, mà sinh xuống thế khổ nhục nhuốc nha.</a:t>
            </a:r>
            <a:endParaRPr lang="en-US" sz="5400" b="1" dirty="0">
              <a:solidFill>
                <a:schemeClr val="accent5">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213999830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a:solidFill>
                  <a:srgbClr val="FF0000"/>
                </a:solidFill>
                <a:effectLst/>
              </a:rPr>
              <a:t>Đ</a:t>
            </a:r>
            <a:r>
              <a:rPr lang="vi-VN" sz="5400" b="1" u="sng" dirty="0" smtClean="0">
                <a:solidFill>
                  <a:srgbClr val="FF0000"/>
                </a:solidFill>
                <a:effectLst/>
              </a:rPr>
              <a:t>k</a:t>
            </a:r>
            <a:r>
              <a:rPr lang="en-US" sz="5400" b="1" u="sng" dirty="0" smtClean="0">
                <a:solidFill>
                  <a:srgbClr val="FF0000"/>
                </a:solidFill>
                <a:effectLst/>
              </a:rPr>
              <a:t>:</a:t>
            </a:r>
            <a:r>
              <a:rPr lang="vi-VN" sz="5400" b="1" dirty="0">
                <a:solidFill>
                  <a:srgbClr val="7030A0"/>
                </a:solidFill>
                <a:effectLst/>
              </a:rPr>
              <a:t> </a:t>
            </a:r>
            <a:r>
              <a:rPr lang="vi-VN" sz="5400" b="1" dirty="0">
                <a:solidFill>
                  <a:schemeClr val="accent5">
                    <a:lumMod val="25000"/>
                  </a:schemeClr>
                </a:solidFill>
              </a:rPr>
              <a:t>Chúa thương loài người. Chúa thương loài người. Bê-lem là nơi Chúa sinh. Chúa thương loài người. Chúa thương loài người. Bê-lem là nơi Chúa sinh.</a:t>
            </a:r>
            <a:endParaRPr lang="en-US" sz="5400" b="1" dirty="0">
              <a:solidFill>
                <a:schemeClr val="accent5">
                  <a:lumMod val="25000"/>
                </a:schemeClr>
              </a:solidFill>
              <a:effectLst/>
            </a:endParaRPr>
          </a:p>
        </p:txBody>
      </p:sp>
    </p:spTree>
    <p:extLst>
      <p:ext uri="{BB962C8B-B14F-4D97-AF65-F5344CB8AC3E}">
        <p14:creationId xmlns:p14="http://schemas.microsoft.com/office/powerpoint/2010/main" val="24327168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54210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1" u="sng" dirty="0" err="1">
                <a:solidFill>
                  <a:srgbClr val="FF0000"/>
                </a:solidFill>
                <a:effectLst/>
              </a:rPr>
              <a:t>Đk</a:t>
            </a:r>
            <a:r>
              <a:rPr lang="en-US" sz="6000" b="1" u="sng" dirty="0">
                <a:solidFill>
                  <a:srgbClr val="FF0000"/>
                </a:solidFill>
                <a:effectLst/>
              </a:rPr>
              <a:t>:</a:t>
            </a:r>
            <a:r>
              <a:rPr lang="en-US" sz="6000" b="1" dirty="0">
                <a:solidFill>
                  <a:srgbClr val="7030A0"/>
                </a:solidFill>
                <a:effectLst/>
              </a:rPr>
              <a:t> </a:t>
            </a:r>
            <a:r>
              <a:rPr lang="vi-VN" sz="6000" b="1" dirty="0">
                <a:solidFill>
                  <a:schemeClr val="accent5">
                    <a:lumMod val="25000"/>
                  </a:schemeClr>
                </a:solidFill>
              </a:rPr>
              <a:t>Kìa trông bầu trời cao cao, có ánh sao soi rạng ngời. Nào ta đi, nào ta đi tìm Hài Nhi đã sinh cho ta. Tìm Hài Nhi đã sinh cho đời.</a:t>
            </a:r>
            <a:endParaRPr lang="vi-VN" sz="6000" b="1" dirty="0">
              <a:solidFill>
                <a:schemeClr val="accent5">
                  <a:lumMod val="25000"/>
                </a:schemeClr>
              </a:solidFill>
              <a:effectLst/>
            </a:endParaRPr>
          </a:p>
        </p:txBody>
      </p:sp>
    </p:spTree>
    <p:extLst>
      <p:ext uri="{BB962C8B-B14F-4D97-AF65-F5344CB8AC3E}">
        <p14:creationId xmlns:p14="http://schemas.microsoft.com/office/powerpoint/2010/main" val="4278353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1" u="sng" dirty="0">
                <a:solidFill>
                  <a:srgbClr val="FF0000"/>
                </a:solidFill>
                <a:effectLst/>
              </a:rPr>
              <a:t>Tk1:</a:t>
            </a:r>
            <a:r>
              <a:rPr lang="en-US" sz="4800" b="1" dirty="0">
                <a:solidFill>
                  <a:srgbClr val="7030A0"/>
                </a:solidFill>
                <a:effectLst/>
              </a:rPr>
              <a:t> </a:t>
            </a:r>
            <a:r>
              <a:rPr lang="vi-VN" sz="4800" b="1" dirty="0">
                <a:solidFill>
                  <a:schemeClr val="accent5">
                    <a:lumMod val="25000"/>
                  </a:schemeClr>
                </a:solidFill>
              </a:rPr>
              <a:t>Kìa Ba Vua từ phương Đông đến quỳ đây nơi hang đá này. Dâng Người bao vật quý và hương ngát thơm. Kìa Ba Vua tìm Bê-lem, đến mà xem nơi hang đá hèn. Chúa Trời nay sinh xuống giữa cảnh lầm than.</a:t>
            </a:r>
            <a:endParaRPr lang="en-US" sz="4800" b="1" dirty="0">
              <a:solidFill>
                <a:schemeClr val="accent5">
                  <a:lumMod val="25000"/>
                </a:schemeClr>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1" u="sng" dirty="0" err="1">
                <a:solidFill>
                  <a:srgbClr val="FF0000"/>
                </a:solidFill>
                <a:effectLst/>
              </a:rPr>
              <a:t>Đk</a:t>
            </a:r>
            <a:r>
              <a:rPr lang="en-US" sz="6000" b="1" u="sng" dirty="0">
                <a:solidFill>
                  <a:srgbClr val="FF0000"/>
                </a:solidFill>
                <a:effectLst/>
              </a:rPr>
              <a:t>:</a:t>
            </a:r>
            <a:r>
              <a:rPr lang="en-US" sz="6000" b="1" dirty="0">
                <a:solidFill>
                  <a:srgbClr val="7030A0"/>
                </a:solidFill>
                <a:effectLst/>
              </a:rPr>
              <a:t> </a:t>
            </a:r>
            <a:r>
              <a:rPr lang="vi-VN" sz="6000" b="1" dirty="0">
                <a:solidFill>
                  <a:schemeClr val="accent5">
                    <a:lumMod val="25000"/>
                  </a:schemeClr>
                </a:solidFill>
              </a:rPr>
              <a:t>Kìa trông bầu trời cao cao, có ánh sao soi rạng ngời. Nào ta đi, nào ta đi tìm Hài Nhi đã sinh cho ta. Tìm Hài Nhi đã sinh cho đời.</a:t>
            </a:r>
            <a:endParaRPr lang="vi-VN" sz="6000" b="1" dirty="0">
              <a:solidFill>
                <a:schemeClr val="accent5">
                  <a:lumMod val="25000"/>
                </a:schemeClr>
              </a:solidFill>
              <a:effectLst/>
            </a:endParaRPr>
          </a:p>
        </p:txBody>
      </p:sp>
    </p:spTree>
    <p:extLst>
      <p:ext uri="{BB962C8B-B14F-4D97-AF65-F5344CB8AC3E}">
        <p14:creationId xmlns:p14="http://schemas.microsoft.com/office/powerpoint/2010/main" val="35630241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1" u="sng" dirty="0">
                <a:solidFill>
                  <a:srgbClr val="FF0000"/>
                </a:solidFill>
                <a:effectLst/>
              </a:rPr>
              <a:t>Tk2:</a:t>
            </a:r>
            <a:r>
              <a:rPr lang="en-US" b="1" dirty="0">
                <a:solidFill>
                  <a:srgbClr val="7030A0"/>
                </a:solidFill>
                <a:effectLst/>
              </a:rPr>
              <a:t> </a:t>
            </a:r>
            <a:r>
              <a:rPr lang="vi-VN" b="1" dirty="0">
                <a:solidFill>
                  <a:schemeClr val="accent5">
                    <a:lumMod val="25000"/>
                  </a:schemeClr>
                </a:solidFill>
              </a:rPr>
              <a:t>Kìa muôn dân từ muôn nơi đã nhìn xem vinh quang Chúa Trời. Trên đời nay đã thấy Nhành Hoa thắm tươi. Này muôn dân ngàn năm sau sẽ còn luôn yêu thương thắm màu. Muôn đời luôn ghi nhớ mối tình thẳm sâu.</a:t>
            </a:r>
            <a:endParaRPr lang="en-US" b="1" dirty="0">
              <a:solidFill>
                <a:schemeClr val="accent5">
                  <a:lumMod val="25000"/>
                </a:schemeClr>
              </a:solidFill>
              <a:effectLst/>
            </a:endParaRPr>
          </a:p>
        </p:txBody>
      </p:sp>
    </p:spTree>
    <p:extLst>
      <p:ext uri="{BB962C8B-B14F-4D97-AF65-F5344CB8AC3E}">
        <p14:creationId xmlns:p14="http://schemas.microsoft.com/office/powerpoint/2010/main" val="1772748896"/>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3192</TotalTime>
  <Words>1416</Words>
  <Application>Microsoft Office PowerPoint</Application>
  <PresentationFormat>On-screen Show (16:9)</PresentationFormat>
  <Paragraphs>123</Paragraphs>
  <Slides>59</Slides>
  <Notes>5</Notes>
  <HiddenSlides>0</HiddenSlides>
  <MMClips>0</MMClips>
  <ScaleCrop>false</ScaleCrop>
  <HeadingPairs>
    <vt:vector size="4" baseType="variant">
      <vt:variant>
        <vt:lpstr>Theme</vt:lpstr>
      </vt:variant>
      <vt:variant>
        <vt:i4>12</vt:i4>
      </vt:variant>
      <vt:variant>
        <vt:lpstr>Slide Titles</vt:lpstr>
      </vt:variant>
      <vt:variant>
        <vt:i4>59</vt:i4>
      </vt:variant>
    </vt:vector>
  </HeadingPairs>
  <TitlesOfParts>
    <vt:vector size="71" baseType="lpstr">
      <vt:lpstr>Default Design</vt:lpstr>
      <vt:lpstr>10_Default Design</vt:lpstr>
      <vt:lpstr>1_Default Design</vt:lpstr>
      <vt:lpstr>6_Default Design</vt:lpstr>
      <vt:lpstr>13_Default Design</vt:lpstr>
      <vt:lpstr>4_Default Design</vt:lpstr>
      <vt:lpstr>36_Default Design</vt:lpstr>
      <vt:lpstr>18_Office Theme</vt:lpstr>
      <vt:lpstr>7_Default Design</vt:lpstr>
      <vt:lpstr>2_Default Design</vt:lpstr>
      <vt:lpstr>Office Theme</vt:lpstr>
      <vt:lpstr>15_Default Design</vt:lpstr>
      <vt:lpstr> </vt:lpstr>
      <vt:lpstr>Đk: Lạy Chúa, muôn dân khắp địa cầu cùng thờ kính Ngài.</vt:lpstr>
      <vt:lpstr>Alleluia-Alleluia: Chúng tôi đã thấy ngôi sao của Người ở phương Đông, và chúng tôi đến để triều bái Người. Alleluia…</vt:lpstr>
      <vt:lpstr> </vt:lpstr>
      <vt:lpstr> </vt:lpstr>
      <vt:lpstr>Đk: Kìa trông bầu trời cao cao, có ánh sao soi rạng ngời. Nào ta đi, nào ta đi tìm Hài Nhi đã sinh cho ta. Tìm Hài Nhi đã sinh cho đời.</vt:lpstr>
      <vt:lpstr>Tk1: Kìa Ba Vua từ phương Đông đến quỳ đây nơi hang đá này. Dâng Người bao vật quý và hương ngát thơm. Kìa Ba Vua tìm Bê-lem, đến mà xem nơi hang đá hèn. Chúa Trời nay sinh xuống giữa cảnh lầm than.</vt:lpstr>
      <vt:lpstr>Đk: Kìa trông bầu trời cao cao, có ánh sao soi rạng ngời. Nào ta đi, nào ta đi tìm Hài Nhi đã sinh cho ta. Tìm Hài Nhi đã sinh cho đời.</vt:lpstr>
      <vt:lpstr>Tk2: Kìa muôn dân từ muôn nơi đã nhìn xem vinh quang Chúa Trời. Trên đời nay đã thấy Nhành Hoa thắm tươi. Này muôn dân ngàn năm sau sẽ còn luôn yêu thương thắm màu. Muôn đời luôn ghi nhớ mối tình thẳm sâu.</vt:lpstr>
      <vt:lpstr>Đk: Kìa trông bầu trời cao cao, có ánh sao soi rạng ngời. Nào ta đi, nào ta đi tìm Hài Nhi đã sinh cho ta. Tìm Hài Nhi đã sinh cho đời.</vt:lpstr>
      <vt:lpstr> </vt:lpstr>
      <vt:lpstr> </vt:lpstr>
      <vt:lpstr> </vt:lpstr>
      <vt:lpstr> </vt:lpstr>
      <vt:lpstr> </vt:lpstr>
      <vt:lpstr> </vt:lpstr>
      <vt:lpstr> </vt:lpstr>
      <vt:lpstr> </vt:lpstr>
      <vt:lpstr> </vt:lpstr>
      <vt:lpstr> </vt:lpstr>
      <vt:lpstr>PowerPoint Presentation</vt:lpstr>
      <vt:lpstr>PowerPoint Presentation</vt:lpstr>
      <vt:lpstr>Đk: Lạy Chúa, muôn dân khắp địa cầu cùng thờ kính Ngài.</vt:lpstr>
      <vt:lpstr>Tk1: Tâu Thượng Đế xin ban quyền bính cho Tân vương, trao công lý trong tay Hoàng tử. Để Tân vương theo công lý xét xử dân Ngài, bênh quyền lợi kẻ khó nghèo luôn.</vt:lpstr>
      <vt:lpstr>Đk: Lạy Chúa, muôn dân khắp địa cầu cùng thờ kính Ngài.</vt:lpstr>
      <vt:lpstr>Tk2: Vương triều sẽ luôn đua nở thắm hoa công minh, thiên thu mãi an ninh thịnh trị. Người quản cai qua sông Cái đến tận địa cầu, qua biển này và tới biển kia.</vt:lpstr>
      <vt:lpstr>Đk: Lạy Chúa, muôn dân khắp địa cầu cùng thờ kính Ngài.</vt:lpstr>
      <vt:lpstr>Tk3: Ai nghèo khó khấn vái Ngài sẽ luôn thương nghe, ra tay cứu con dân cùng khổ. Chạnh lòng thương ai nguy khốn, bé nhỏ, đơn hèn. Dân bần cùng Người tế độ cho.</vt:lpstr>
      <vt:lpstr>Đk: Lạy Chúa, muôn dân khắp địa cầu cùng thờ kính Ngài.</vt:lpstr>
      <vt:lpstr>Tk4: Danh Người sẽ chói sáng cùng thái dương lan xa, qua muôn kiếp muôn năm trường cửu. Nhờ Tôn Danh, muôn dân cõi thế được chúc lành, thiên hạ cùng cầu phúc Người luôn.</vt:lpstr>
      <vt:lpstr>Đk: Lạy Chúa, muôn dân khắp địa cầu cùng thờ kính Ngài.</vt:lpstr>
      <vt:lpstr>PowerPoint Presentation</vt:lpstr>
      <vt:lpstr>Alleluia-Alleluia: Chúng tôi đã thấy ngôi sao của Người ở phương Đông, và chúng tôi đến để triều bái Người. Alleluia…</vt:lpstr>
      <vt:lpstr> </vt:lpstr>
      <vt:lpstr>PowerPoint Presentation</vt:lpstr>
      <vt:lpstr> </vt:lpstr>
      <vt:lpstr>PowerPoint Presentation</vt:lpstr>
      <vt:lpstr> </vt:lpstr>
      <vt:lpstr> </vt:lpstr>
      <vt:lpstr>Tk2: Từ miền đông Ba Vua quyết tìm lẽ sống, Bê-lem dâng Chúa Hài Đồng vàng hương cùng với mộc dược. Này đoàn con giờ đây dâng lên tâm tình tôn vinh Chúa thương muôn nghìn khổ hình dẫn tới thiên đường.</vt:lpstr>
      <vt:lpstr> </vt:lpstr>
      <vt:lpstr> </vt:lpstr>
      <vt:lpstr> </vt:lpstr>
      <vt:lpstr> </vt:lpstr>
      <vt:lpstr> </vt:lpstr>
      <vt:lpstr>Tk1: Trên trời cao đây ánh tinh tú rạng chiếu trần gian bừng sáng vinh quang huy hoàng tỏa lan soi đêm tối. Trên trời cao đây ánh tinh tú rạng chiếu nầy đây con Chúa giáng sinh giữa chốn đơn nghèo. </vt:lpstr>
      <vt:lpstr>Đk: Vui lên Con Chúa Vua Bình An đã đến trần gian giá lạnh được sưởi ấm trong đêm Ngôi Hai ra đời. Vui lên Con Chúa Vua Bình An đã đến trần gian mau tới tôn vinh Ngôi Hai làm người.</vt:lpstr>
      <vt:lpstr>Tk2: Trên đường đi hôm nay được xem chuyện mới là Ba Vua chốn Đông Phương đăng trình dáng oai phong thơ thới. Trên đường đi hôm nay được xem chuyện mới là Ba Vua chốn Đông Phương oai phong rạng ngời. </vt:lpstr>
      <vt:lpstr>Đk: Tay mang kim, nhũ, mộc dược và hương quý tìm Con Chúa Trời vừa sinh giữa đêm đông Bê - lem lạnh lùng. Ba Vua hăng hái đi tìm Con Thiên Chúa quỳ dâng của lễ tôn vinh thay cho nhân loại.</vt:lpstr>
      <vt:lpstr>Tk3: Ta cùng đi theo bước chân những tiền nhân là Ba Vua chốn Đông Phương đăng trình mẫu gương cho người thế. Ta cùng đi theo bước chân những tiền nhân thờ lạy Con Chúa giáng sinh giữa chốn gian trần. </vt:lpstr>
      <vt:lpstr>Đk: Ta mau đi khắp cõi trần gian tăm tối truyền rao phúc lành nầy Con Chúa giáng sinh cữu rỗi con người. Ta mau đi khắp cõi trần gian tăm tối truyền rao Danh Chúa cho muôn muôn dân trên đời.</vt:lpstr>
      <vt:lpstr> </vt:lpstr>
      <vt:lpstr> </vt:lpstr>
      <vt:lpstr> </vt:lpstr>
      <vt:lpstr> </vt:lpstr>
      <vt:lpstr>Đk: Chúa thương loài người. Chúa thương loài người. Bê-lem là nơi Chúa sinh. Chúa thương loài người. Chúa thương loài người. Bê-lem là nơi Chúa sinh.</vt:lpstr>
      <vt:lpstr> </vt:lpstr>
      <vt:lpstr>Đk: Chúa thương loài người. Chúa thương loài người. Bê-lem là nơi Chúa sinh. Chúa thương loài người. Chúa thương loài người. Bê-lem là nơi Chúa sinh.</vt:lpstr>
      <vt:lpstr> </vt:lpstr>
    </vt:vector>
  </TitlesOfParts>
  <Company>Unknown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Unknown</dc:creator>
  <cp:lastModifiedBy>Hung Nam</cp:lastModifiedBy>
  <cp:revision>1588</cp:revision>
  <dcterms:created xsi:type="dcterms:W3CDTF">2000-12-31T17:05:43Z</dcterms:created>
  <dcterms:modified xsi:type="dcterms:W3CDTF">2024-01-04T22:11:27Z</dcterms:modified>
</cp:coreProperties>
</file>