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76" r:id="rId11"/>
    <p:sldMasterId id="2147484588" r:id="rId12"/>
    <p:sldMasterId id="2147484600" r:id="rId13"/>
  </p:sldMasterIdLst>
  <p:notesMasterIdLst>
    <p:notesMasterId r:id="rId88"/>
  </p:notesMasterIdLst>
  <p:sldIdLst>
    <p:sldId id="507" r:id="rId14"/>
    <p:sldId id="376" r:id="rId15"/>
    <p:sldId id="933" r:id="rId16"/>
    <p:sldId id="935" r:id="rId17"/>
    <p:sldId id="936" r:id="rId18"/>
    <p:sldId id="553" r:id="rId19"/>
    <p:sldId id="443" r:id="rId20"/>
    <p:sldId id="585" r:id="rId21"/>
    <p:sldId id="947" r:id="rId22"/>
    <p:sldId id="948" r:id="rId23"/>
    <p:sldId id="949" r:id="rId24"/>
    <p:sldId id="937" r:id="rId25"/>
    <p:sldId id="392" r:id="rId26"/>
    <p:sldId id="393" r:id="rId27"/>
    <p:sldId id="394" r:id="rId28"/>
    <p:sldId id="395" r:id="rId29"/>
    <p:sldId id="396" r:id="rId30"/>
    <p:sldId id="397" r:id="rId31"/>
    <p:sldId id="398" r:id="rId32"/>
    <p:sldId id="399" r:id="rId33"/>
    <p:sldId id="839" r:id="rId34"/>
    <p:sldId id="649" r:id="rId35"/>
    <p:sldId id="921" r:id="rId36"/>
    <p:sldId id="950" r:id="rId37"/>
    <p:sldId id="923" r:id="rId38"/>
    <p:sldId id="951" r:id="rId39"/>
    <p:sldId id="925" r:id="rId40"/>
    <p:sldId id="952" r:id="rId41"/>
    <p:sldId id="927" r:id="rId42"/>
    <p:sldId id="953" r:id="rId43"/>
    <p:sldId id="861" r:id="rId44"/>
    <p:sldId id="954" r:id="rId45"/>
    <p:sldId id="853" r:id="rId46"/>
    <p:sldId id="54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550" r:id="rId61"/>
    <p:sldId id="558" r:id="rId62"/>
    <p:sldId id="559" r:id="rId63"/>
    <p:sldId id="561" r:id="rId64"/>
    <p:sldId id="955" r:id="rId65"/>
    <p:sldId id="956" r:id="rId66"/>
    <p:sldId id="957" r:id="rId67"/>
    <p:sldId id="276" r:id="rId68"/>
    <p:sldId id="810" r:id="rId69"/>
    <p:sldId id="939" r:id="rId70"/>
    <p:sldId id="277" r:id="rId71"/>
    <p:sldId id="278" r:id="rId72"/>
    <p:sldId id="279" r:id="rId73"/>
    <p:sldId id="290" r:id="rId74"/>
    <p:sldId id="958" r:id="rId75"/>
    <p:sldId id="291" r:id="rId76"/>
    <p:sldId id="959" r:id="rId77"/>
    <p:sldId id="945" r:id="rId78"/>
    <p:sldId id="960" r:id="rId79"/>
    <p:sldId id="292" r:id="rId80"/>
    <p:sldId id="914" r:id="rId81"/>
    <p:sldId id="293" r:id="rId82"/>
    <p:sldId id="564" r:id="rId83"/>
    <p:sldId id="563" r:id="rId84"/>
    <p:sldId id="751" r:id="rId85"/>
    <p:sldId id="961" r:id="rId86"/>
    <p:sldId id="940"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41" d="100"/>
          <a:sy n="141" d="100"/>
        </p:scale>
        <p:origin x="354" y="10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presProps" Target="presProp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63</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251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113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419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23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667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535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95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82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21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4604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16257"/>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400" b="1" u="sng" dirty="0" smtClean="0">
                <a:solidFill>
                  <a:srgbClr val="FFFF00"/>
                </a:solidFill>
                <a:effectLst>
                  <a:outerShdw blurRad="38100" dist="38100" dir="2700000" algn="tl">
                    <a:srgbClr val="000000">
                      <a:alpha val="43137"/>
                    </a:srgbClr>
                  </a:outerShdw>
                </a:effectLst>
                <a:latin typeface="+mj-lt"/>
              </a:rPr>
              <a:t>Tk2</a:t>
            </a:r>
            <a:r>
              <a:rPr lang="vi-VN" sz="5400" b="1" u="sng" dirty="0" smtClean="0">
                <a:solidFill>
                  <a:srgbClr val="FFFF00"/>
                </a:solidFill>
                <a:effectLst>
                  <a:outerShdw blurRad="38100" dist="38100" dir="2700000" algn="tl">
                    <a:srgbClr val="000000">
                      <a:alpha val="43137"/>
                    </a:srgbClr>
                  </a:outerShdw>
                </a:effectLst>
                <a:latin typeface="+mj-lt"/>
              </a:rPr>
              <a:t>:</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Ấy là người sống đạo công bình tận tình bác ái. Coi ai cũng là anh em, yêu thương chẳng trừ một ai.</a:t>
            </a:r>
          </a:p>
        </p:txBody>
      </p:sp>
    </p:spTree>
    <p:extLst>
      <p:ext uri="{BB962C8B-B14F-4D97-AF65-F5344CB8AC3E}">
        <p14:creationId xmlns:p14="http://schemas.microsoft.com/office/powerpoint/2010/main" val="26747514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Trèo trèo lên ai được trèo lên cao sơn Chúa, ai được đứng trong thánh điện, đứng trong đền thờ</a:t>
            </a:r>
            <a:r>
              <a:rPr lang="vi-VN" sz="5400" b="1" dirty="0" smtClean="0">
                <a:solidFill>
                  <a:schemeClr val="bg1"/>
                </a:solidFill>
                <a:effectLst>
                  <a:outerShdw blurRad="38100" dist="38100" dir="2700000" algn="tl">
                    <a:srgbClr val="000000">
                      <a:alpha val="43137"/>
                    </a:srgbClr>
                  </a:outerShdw>
                </a:effectLst>
                <a:latin typeface="+mj-lt"/>
              </a:rPr>
              <a:t>.</a:t>
            </a:r>
            <a:endParaRPr lang="vi-VN"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664835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ca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tội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trần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gian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B:</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tội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trần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gian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nhậm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lời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cầu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khẩn</a:t>
            </a:r>
            <a:r>
              <a:rPr lang="en-US" sz="48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TẬP HÁT CỘNG ĐO</a:t>
            </a:r>
            <a:r>
              <a:rPr lang="en-US" sz="6000" b="0" dirty="0">
                <a:solidFill>
                  <a:srgbClr val="FFFF00"/>
                </a:solidFill>
                <a:effectLst/>
                <a:latin typeface="+mj-lt"/>
              </a:rPr>
              <a:t>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0" dirty="0" err="1">
                <a:solidFill>
                  <a:schemeClr val="bg1"/>
                </a:solidFill>
                <a:effectLst/>
                <a:latin typeface="+mj-lt"/>
                <a:cs typeface="Times New Roman" panose="02020603050405020304" pitchFamily="18" charset="0"/>
              </a:rPr>
              <a:t>Chỉ</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có</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là</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chỉ</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có</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là</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tối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a:t>
            </a:r>
          </a:p>
          <a:p>
            <a:pPr marL="0" indent="0" algn="just" eaLnBrk="1" hangingPunct="1">
              <a:lnSpc>
                <a:spcPct val="130000"/>
              </a:lnSpc>
              <a:buFontTx/>
              <a:buNone/>
            </a:pPr>
            <a:r>
              <a:rPr lang="vi-VN" sz="4800" b="0" u="sng" dirty="0">
                <a:solidFill>
                  <a:srgbClr val="FFFF00"/>
                </a:solidFill>
                <a:effectLst/>
                <a:latin typeface="+mj-lt"/>
                <a:cs typeface="Times New Roman" panose="02020603050405020304" pitchFamily="18" charset="0"/>
              </a:rPr>
              <a:t>A+</a:t>
            </a:r>
            <a:r>
              <a:rPr lang="en-US" sz="4800" b="0" u="sng" dirty="0">
                <a:solidFill>
                  <a:srgbClr val="FFFF00"/>
                </a:solidFill>
                <a:effectLst/>
                <a:latin typeface="+mj-lt"/>
                <a:cs typeface="Times New Roman" panose="02020603050405020304" pitchFamily="18" charset="0"/>
              </a:rPr>
              <a:t>B</a:t>
            </a:r>
            <a:r>
              <a:rPr lang="vi-VN" sz="4800" b="0" u="sng" dirty="0">
                <a:solidFill>
                  <a:srgbClr val="FFFF00"/>
                </a:solidFill>
                <a:effectLst/>
                <a:latin typeface="+mj-lt"/>
                <a:cs typeface="Times New Roman" panose="02020603050405020304" pitchFamily="18" charset="0"/>
              </a:rPr>
              <a:t>:</a:t>
            </a:r>
            <a:r>
              <a:rPr lang="vi-VN" sz="48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30000"/>
              </a:lnSpc>
              <a:buFontTx/>
              <a:buNone/>
            </a:pPr>
            <a:r>
              <a:rPr lang="vi-VN" sz="48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Mãi tới lúc hoàng hôn, tôi chìm trong mê sảng</a:t>
            </a:r>
            <a:r>
              <a:rPr lang="vi-VN" sz="3200" smtClean="0"/>
              <a:t>.</a:t>
            </a:r>
            <a:endParaRPr lang="vi-VN" sz="3200"/>
          </a:p>
          <a:p>
            <a:r>
              <a:rPr lang="vi-VN" sz="3200">
                <a:solidFill>
                  <a:srgbClr val="FF0000"/>
                </a:solidFill>
              </a:rPr>
              <a:t>Bài trích sách Gióp.</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146</a:t>
            </a:r>
            <a:br>
              <a:rPr lang="en-US" dirty="0" smtClean="0">
                <a:solidFill>
                  <a:srgbClr val="FFFF00"/>
                </a:solidFill>
              </a:rPr>
            </a:br>
            <a:r>
              <a:rPr lang="en-US" dirty="0" smtClean="0">
                <a:solidFill>
                  <a:srgbClr val="FFFF00"/>
                </a:solidFill>
              </a:rPr>
              <a:t>CHÚA NHẬT V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sz="4000" i="1" dirty="0" smtClean="0">
                <a:solidFill>
                  <a:schemeClr val="bg1"/>
                </a:solidFill>
              </a:rPr>
              <a:t>Lm Kim Long</a:t>
            </a:r>
            <a:br>
              <a:rPr lang="en-US" sz="4000" i="1" dirty="0" smtClean="0">
                <a:solidFill>
                  <a:schemeClr val="bg1"/>
                </a:solidFill>
              </a:rPr>
            </a:br>
            <a:r>
              <a:rPr lang="en-US" sz="4000" i="1" dirty="0" smtClean="0">
                <a:solidFill>
                  <a:schemeClr val="bg1"/>
                </a:solidFill>
              </a:rPr>
              <a:t>03 </a:t>
            </a:r>
            <a:r>
              <a:rPr lang="en-US" sz="4000" i="1" dirty="0" err="1" smtClean="0">
                <a:solidFill>
                  <a:schemeClr val="bg1"/>
                </a:solidFill>
              </a:rPr>
              <a:t>Câu</a:t>
            </a:r>
            <a:endParaRPr lang="en-US" sz="4000" i="1" dirty="0">
              <a:solidFill>
                <a:schemeClr val="bg1"/>
              </a:solidFill>
            </a:endParaRPr>
          </a:p>
        </p:txBody>
      </p:sp>
    </p:spTree>
    <p:extLst>
      <p:ext uri="{BB962C8B-B14F-4D97-AF65-F5344CB8AC3E}">
        <p14:creationId xmlns:p14="http://schemas.microsoft.com/office/powerpoint/2010/main" val="217721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b="1" u="sng" dirty="0" err="1" smtClean="0">
                <a:solidFill>
                  <a:srgbClr val="FFFF00"/>
                </a:solidFill>
                <a:effectLst>
                  <a:outerShdw blurRad="38100" dist="38100" dir="2700000" algn="tl">
                    <a:srgbClr val="000000">
                      <a:alpha val="43137"/>
                    </a:srgbClr>
                  </a:outerShdw>
                </a:effectLst>
              </a:rPr>
              <a:t>Đk</a:t>
            </a:r>
            <a:r>
              <a:rPr lang="en-US" sz="7600" b="1" u="sng" dirty="0" smtClean="0">
                <a:solidFill>
                  <a:srgbClr val="FFFF00"/>
                </a:solidFill>
                <a:effectLst>
                  <a:outerShdw blurRad="38100" dist="38100" dir="2700000" algn="tl">
                    <a:srgbClr val="000000">
                      <a:alpha val="43137"/>
                    </a:srgbClr>
                  </a:outerShdw>
                </a:effectLst>
              </a:rPr>
              <a:t>:</a:t>
            </a:r>
            <a:r>
              <a:rPr lang="en-US" sz="7600" b="1" dirty="0">
                <a:solidFill>
                  <a:schemeClr val="bg1"/>
                </a:solidFill>
                <a:effectLst>
                  <a:outerShdw blurRad="38100" dist="38100" dir="2700000" algn="tl">
                    <a:srgbClr val="000000">
                      <a:alpha val="43137"/>
                    </a:srgbClr>
                  </a:outerShdw>
                </a:effectLst>
              </a:rPr>
              <a:t> </a:t>
            </a:r>
            <a:r>
              <a:rPr lang="vi-VN" sz="7600" b="1" dirty="0">
                <a:solidFill>
                  <a:schemeClr val="bg1"/>
                </a:solidFill>
                <a:effectLst>
                  <a:outerShdw blurRad="38100" dist="38100" dir="2700000" algn="tl">
                    <a:srgbClr val="000000">
                      <a:alpha val="43137"/>
                    </a:srgbClr>
                  </a:outerShdw>
                </a:effectLst>
              </a:rPr>
              <a:t>Nào tụng ca Chúa đi, Đấng chữa trị bao cõi lòng nát tan.</a:t>
            </a:r>
            <a:endParaRPr lang="en-US" sz="7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0036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smtClean="0">
                <a:solidFill>
                  <a:srgbClr val="FFFF00"/>
                </a:solidFill>
                <a:effectLst>
                  <a:outerShdw blurRad="38100" dist="38100" dir="2700000" algn="tl">
                    <a:srgbClr val="000000">
                      <a:alpha val="43137"/>
                    </a:srgbClr>
                  </a:outerShdw>
                </a:effectLst>
              </a:rPr>
              <a:t>Tk1:</a:t>
            </a:r>
            <a:r>
              <a:rPr lang="en-US" sz="5200" b="1" dirty="0">
                <a:solidFill>
                  <a:schemeClr val="bg1"/>
                </a:solidFill>
                <a:effectLst>
                  <a:outerShdw blurRad="38100" dist="38100" dir="2700000" algn="tl">
                    <a:srgbClr val="000000">
                      <a:alpha val="43137"/>
                    </a:srgbClr>
                  </a:outerShdw>
                </a:effectLst>
              </a:rPr>
              <a:t> </a:t>
            </a:r>
            <a:r>
              <a:rPr lang="vi-VN" sz="5200" b="1" dirty="0">
                <a:solidFill>
                  <a:schemeClr val="bg1"/>
                </a:solidFill>
                <a:effectLst>
                  <a:outerShdw blurRad="38100" dist="38100" dir="2700000" algn="tl">
                    <a:srgbClr val="000000">
                      <a:alpha val="43137"/>
                    </a:srgbClr>
                  </a:outerShdw>
                </a:effectLst>
              </a:rPr>
              <a:t>Ca tụng Chúa đi, thú vị dường bao được hát kính Danh Ngài. Thỏa tình biết mấy được ngợi khen Chúa, Ngài là Đấng xây dựng lại Gia-liêm, qui tụ Ít-ra-en tản lạc khắp nơi về.</a:t>
            </a:r>
            <a:endParaRPr lang="en-US"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9271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b="1" u="sng" dirty="0" err="1" smtClean="0">
                <a:solidFill>
                  <a:srgbClr val="FFFF00"/>
                </a:solidFill>
                <a:effectLst>
                  <a:outerShdw blurRad="38100" dist="38100" dir="2700000" algn="tl">
                    <a:srgbClr val="000000">
                      <a:alpha val="43137"/>
                    </a:srgbClr>
                  </a:outerShdw>
                </a:effectLst>
              </a:rPr>
              <a:t>Đk</a:t>
            </a:r>
            <a:r>
              <a:rPr lang="en-US" sz="7600" b="1" u="sng" dirty="0" smtClean="0">
                <a:solidFill>
                  <a:srgbClr val="FFFF00"/>
                </a:solidFill>
                <a:effectLst>
                  <a:outerShdw blurRad="38100" dist="38100" dir="2700000" algn="tl">
                    <a:srgbClr val="000000">
                      <a:alpha val="43137"/>
                    </a:srgbClr>
                  </a:outerShdw>
                </a:effectLst>
              </a:rPr>
              <a:t>:</a:t>
            </a:r>
            <a:r>
              <a:rPr lang="en-US" sz="7600" b="1" dirty="0">
                <a:solidFill>
                  <a:schemeClr val="bg1"/>
                </a:solidFill>
                <a:effectLst>
                  <a:outerShdw blurRad="38100" dist="38100" dir="2700000" algn="tl">
                    <a:srgbClr val="000000">
                      <a:alpha val="43137"/>
                    </a:srgbClr>
                  </a:outerShdw>
                </a:effectLst>
              </a:rPr>
              <a:t> </a:t>
            </a:r>
            <a:r>
              <a:rPr lang="vi-VN" sz="7600" b="1" dirty="0">
                <a:solidFill>
                  <a:schemeClr val="bg1"/>
                </a:solidFill>
                <a:effectLst>
                  <a:outerShdw blurRad="38100" dist="38100" dir="2700000" algn="tl">
                    <a:srgbClr val="000000">
                      <a:alpha val="43137"/>
                    </a:srgbClr>
                  </a:outerShdw>
                </a:effectLst>
              </a:rPr>
              <a:t>Nào tụng ca Chúa đi, Đấng chữa trị bao cõi lòng nát tan.</a:t>
            </a:r>
            <a:endParaRPr lang="en-US" sz="7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3658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smtClean="0">
                <a:solidFill>
                  <a:srgbClr val="FFFF00"/>
                </a:solidFill>
                <a:effectLst>
                  <a:outerShdw blurRad="38100" dist="38100" dir="2700000" algn="tl">
                    <a:srgbClr val="000000">
                      <a:alpha val="43137"/>
                    </a:srgbClr>
                  </a:outerShdw>
                </a:effectLst>
              </a:rPr>
              <a:t>Tk2:</a:t>
            </a:r>
            <a:r>
              <a:rPr lang="en-US" sz="5200" b="1" dirty="0">
                <a:solidFill>
                  <a:schemeClr val="bg1"/>
                </a:solidFill>
                <a:effectLst>
                  <a:outerShdw blurRad="38100" dist="38100" dir="2700000" algn="tl">
                    <a:srgbClr val="000000">
                      <a:alpha val="43137"/>
                    </a:srgbClr>
                  </a:outerShdw>
                </a:effectLst>
              </a:rPr>
              <a:t> </a:t>
            </a:r>
            <a:r>
              <a:rPr lang="vi-VN" sz="5200" b="1" dirty="0">
                <a:solidFill>
                  <a:schemeClr val="bg1"/>
                </a:solidFill>
                <a:effectLst>
                  <a:outerShdw blurRad="38100" dist="38100" dir="2700000" algn="tl">
                    <a:srgbClr val="000000">
                      <a:alpha val="43137"/>
                    </a:srgbClr>
                  </a:outerShdw>
                </a:effectLst>
              </a:rPr>
              <a:t>Bao lòng nát tan Chúa đã dủ thương mà cứu chữa cho lành, và bao thương tích Ngài đã băng bó. Ngài định số sao trời là bao nhiêu, tên gọi mỗi ngôi sao Ngài đà ấn định rồi.</a:t>
            </a:r>
            <a:endParaRPr lang="en-US"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85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b="1" u="sng" dirty="0" err="1" smtClean="0">
                <a:solidFill>
                  <a:srgbClr val="FFFF00"/>
                </a:solidFill>
                <a:effectLst>
                  <a:outerShdw blurRad="38100" dist="38100" dir="2700000" algn="tl">
                    <a:srgbClr val="000000">
                      <a:alpha val="43137"/>
                    </a:srgbClr>
                  </a:outerShdw>
                </a:effectLst>
              </a:rPr>
              <a:t>Đk</a:t>
            </a:r>
            <a:r>
              <a:rPr lang="en-US" sz="7600" b="1" u="sng" dirty="0" smtClean="0">
                <a:solidFill>
                  <a:srgbClr val="FFFF00"/>
                </a:solidFill>
                <a:effectLst>
                  <a:outerShdw blurRad="38100" dist="38100" dir="2700000" algn="tl">
                    <a:srgbClr val="000000">
                      <a:alpha val="43137"/>
                    </a:srgbClr>
                  </a:outerShdw>
                </a:effectLst>
              </a:rPr>
              <a:t>:</a:t>
            </a:r>
            <a:r>
              <a:rPr lang="en-US" sz="7600" b="1" dirty="0">
                <a:solidFill>
                  <a:schemeClr val="bg1"/>
                </a:solidFill>
                <a:effectLst>
                  <a:outerShdw blurRad="38100" dist="38100" dir="2700000" algn="tl">
                    <a:srgbClr val="000000">
                      <a:alpha val="43137"/>
                    </a:srgbClr>
                  </a:outerShdw>
                </a:effectLst>
              </a:rPr>
              <a:t> </a:t>
            </a:r>
            <a:r>
              <a:rPr lang="vi-VN" sz="7600" b="1" dirty="0">
                <a:solidFill>
                  <a:schemeClr val="bg1"/>
                </a:solidFill>
                <a:effectLst>
                  <a:outerShdw blurRad="38100" dist="38100" dir="2700000" algn="tl">
                    <a:srgbClr val="000000">
                      <a:alpha val="43137"/>
                    </a:srgbClr>
                  </a:outerShdw>
                </a:effectLst>
              </a:rPr>
              <a:t>Nào tụng ca Chúa đi, Đấng chữa trị bao cõi lòng nát tan.</a:t>
            </a:r>
            <a:endParaRPr lang="en-US" sz="7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830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smtClean="0">
                <a:solidFill>
                  <a:srgbClr val="FFFF00"/>
                </a:solidFill>
                <a:effectLst>
                  <a:outerShdw blurRad="38100" dist="38100" dir="2700000" algn="tl">
                    <a:srgbClr val="000000">
                      <a:alpha val="43137"/>
                    </a:srgbClr>
                  </a:outerShdw>
                </a:effectLst>
              </a:rPr>
              <a:t>Tk3:</a:t>
            </a:r>
            <a:r>
              <a:rPr lang="en-US" sz="5000" b="1" dirty="0" smtClean="0">
                <a:solidFill>
                  <a:schemeClr val="bg1"/>
                </a:solidFill>
                <a:effectLst>
                  <a:outerShdw blurRad="38100" dist="38100" dir="2700000" algn="tl">
                    <a:srgbClr val="000000">
                      <a:alpha val="43137"/>
                    </a:srgbClr>
                  </a:outerShdw>
                </a:effectLst>
              </a:rPr>
              <a:t> </a:t>
            </a:r>
            <a:r>
              <a:rPr lang="vi-VN" sz="5000" b="1" dirty="0" smtClean="0">
                <a:solidFill>
                  <a:schemeClr val="bg1"/>
                </a:solidFill>
                <a:effectLst>
                  <a:outerShdw blurRad="38100" dist="38100" dir="2700000" algn="tl">
                    <a:srgbClr val="000000">
                      <a:alpha val="43137"/>
                    </a:srgbClr>
                  </a:outerShdw>
                </a:effectLst>
              </a:rPr>
              <a:t>Ôi </a:t>
            </a:r>
            <a:r>
              <a:rPr lang="vi-VN" sz="5000" b="1" dirty="0">
                <a:solidFill>
                  <a:schemeClr val="bg1"/>
                </a:solidFill>
                <a:effectLst>
                  <a:outerShdw blurRad="38100" dist="38100" dir="2700000" algn="tl">
                    <a:srgbClr val="000000">
                      <a:alpha val="43137"/>
                    </a:srgbClr>
                  </a:outerShdw>
                </a:effectLst>
              </a:rPr>
              <a:t>thực Chúa ta vĩ đại dường bao và trí sáng khôn lường. Quyền lực uy dũng thật là khôn sánh. Kẻ hèn yếu tay Ngài đà nâng lên, nhưng hạ xuống đất đen bọn độc ác gian </a:t>
            </a:r>
            <a:r>
              <a:rPr lang="vi-VN" sz="5000" b="1" dirty="0" smtClean="0">
                <a:solidFill>
                  <a:schemeClr val="bg1"/>
                </a:solidFill>
                <a:effectLst>
                  <a:outerShdw blurRad="38100" dist="38100" dir="2700000" algn="tl">
                    <a:srgbClr val="000000">
                      <a:alpha val="43137"/>
                    </a:srgbClr>
                  </a:outerShdw>
                </a:effectLst>
              </a:rPr>
              <a:t>tà.</a:t>
            </a: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026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b="1" u="sng" dirty="0" err="1" smtClean="0">
                <a:solidFill>
                  <a:srgbClr val="FFFF00"/>
                </a:solidFill>
                <a:effectLst>
                  <a:outerShdw blurRad="38100" dist="38100" dir="2700000" algn="tl">
                    <a:srgbClr val="000000">
                      <a:alpha val="43137"/>
                    </a:srgbClr>
                  </a:outerShdw>
                </a:effectLst>
              </a:rPr>
              <a:t>Đk</a:t>
            </a:r>
            <a:r>
              <a:rPr lang="en-US" sz="7600" b="1" u="sng" dirty="0" smtClean="0">
                <a:solidFill>
                  <a:srgbClr val="FFFF00"/>
                </a:solidFill>
                <a:effectLst>
                  <a:outerShdw blurRad="38100" dist="38100" dir="2700000" algn="tl">
                    <a:srgbClr val="000000">
                      <a:alpha val="43137"/>
                    </a:srgbClr>
                  </a:outerShdw>
                </a:effectLst>
              </a:rPr>
              <a:t>:</a:t>
            </a:r>
            <a:r>
              <a:rPr lang="en-US" sz="7600" b="1" dirty="0">
                <a:solidFill>
                  <a:schemeClr val="bg1"/>
                </a:solidFill>
                <a:effectLst>
                  <a:outerShdw blurRad="38100" dist="38100" dir="2700000" algn="tl">
                    <a:srgbClr val="000000">
                      <a:alpha val="43137"/>
                    </a:srgbClr>
                  </a:outerShdw>
                </a:effectLst>
              </a:rPr>
              <a:t> </a:t>
            </a:r>
            <a:r>
              <a:rPr lang="vi-VN" sz="7600" b="1" dirty="0">
                <a:solidFill>
                  <a:schemeClr val="bg1"/>
                </a:solidFill>
                <a:effectLst>
                  <a:outerShdw blurRad="38100" dist="38100" dir="2700000" algn="tl">
                    <a:srgbClr val="000000">
                      <a:alpha val="43137"/>
                    </a:srgbClr>
                  </a:outerShdw>
                </a:effectLst>
              </a:rPr>
              <a:t>Nào tụng ca Chúa đi, Đấng chữa trị bao cõi lòng nát tan.</a:t>
            </a:r>
            <a:endParaRPr lang="en-US" sz="7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1144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b="1" u="sng" dirty="0" err="1" smtClean="0">
                <a:solidFill>
                  <a:srgbClr val="FFFF00"/>
                </a:solidFill>
                <a:effectLst>
                  <a:outerShdw blurRad="38100" dist="38100" dir="2700000" algn="tl">
                    <a:srgbClr val="000000">
                      <a:alpha val="43137"/>
                    </a:srgbClr>
                  </a:outerShdw>
                </a:effectLst>
              </a:rPr>
              <a:t>Đk</a:t>
            </a:r>
            <a:r>
              <a:rPr lang="en-US" sz="7600" b="1" u="sng" dirty="0" smtClean="0">
                <a:solidFill>
                  <a:srgbClr val="FFFF00"/>
                </a:solidFill>
                <a:effectLst>
                  <a:outerShdw blurRad="38100" dist="38100" dir="2700000" algn="tl">
                    <a:srgbClr val="000000">
                      <a:alpha val="43137"/>
                    </a:srgbClr>
                  </a:outerShdw>
                </a:effectLst>
              </a:rPr>
              <a:t>:</a:t>
            </a:r>
            <a:r>
              <a:rPr lang="en-US" sz="7600" b="1" dirty="0">
                <a:solidFill>
                  <a:schemeClr val="bg1"/>
                </a:solidFill>
                <a:effectLst>
                  <a:outerShdw blurRad="38100" dist="38100" dir="2700000" algn="tl">
                    <a:srgbClr val="000000">
                      <a:alpha val="43137"/>
                    </a:srgbClr>
                  </a:outerShdw>
                </a:effectLst>
              </a:rPr>
              <a:t> </a:t>
            </a:r>
            <a:r>
              <a:rPr lang="vi-VN" sz="7600" b="1" dirty="0">
                <a:solidFill>
                  <a:schemeClr val="bg1"/>
                </a:solidFill>
                <a:effectLst>
                  <a:outerShdw blurRad="38100" dist="38100" dir="2700000" algn="tl">
                    <a:srgbClr val="000000">
                      <a:alpha val="43137"/>
                    </a:srgbClr>
                  </a:outerShdw>
                </a:effectLst>
              </a:rPr>
              <a:t>Nào tụng ca Chúa đi, Đấng chữa trị bao cõi lòng nát tan.</a:t>
            </a:r>
            <a:endParaRPr lang="en-US" sz="7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1284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Khốn thân tôi nếu tôi không rao giảng Tin Mừng</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77074"/>
            <a:ext cx="9144000" cy="3581400"/>
          </a:xfrm>
        </p:spPr>
        <p:txBody>
          <a:bodyPr>
            <a:noAutofit/>
          </a:bodyPr>
          <a:lstStyle/>
          <a:p>
            <a:pPr algn="just"/>
            <a:r>
              <a:rPr lang="vi-VN" sz="6000" b="1" dirty="0">
                <a:solidFill>
                  <a:schemeClr val="bg1"/>
                </a:solidFill>
                <a:effectLst>
                  <a:outerShdw blurRad="38100" dist="38100" dir="2700000" algn="tl">
                    <a:srgbClr val="000000">
                      <a:alpha val="43137"/>
                    </a:srgbClr>
                  </a:outerShdw>
                </a:effectLst>
              </a:rPr>
              <a:t>Đức Kitô đã mang lấy tật nguyền chúng ta, và gánh lấy các bệnh hoạn của chúng ta.</a:t>
            </a:r>
          </a:p>
        </p:txBody>
      </p:sp>
      <p:sp>
        <p:nvSpPr>
          <p:cNvPr id="3" name="Rectangle 2"/>
          <p:cNvSpPr/>
          <p:nvPr/>
        </p:nvSpPr>
        <p:spPr>
          <a:xfrm>
            <a:off x="76200" y="133350"/>
            <a:ext cx="35814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a:ea typeface="+mn-ea"/>
                <a:cs typeface="+mn-cs"/>
              </a:rPr>
              <a:t>Alleluia-Alleluia</a:t>
            </a:r>
            <a:endParaRPr kumimoji="0" lang="en-US" sz="36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n-ea"/>
              <a:cs typeface="+mn-cs"/>
            </a:endParaRP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a:ea typeface="+mn-ea"/>
                <a:cs typeface="+mn-cs"/>
              </a:rPr>
              <a:t>Alleluia…</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n-ea"/>
              <a:cs typeface="+mn-cs"/>
            </a:endParaRPr>
          </a:p>
        </p:txBody>
      </p:sp>
    </p:spTree>
    <p:extLst>
      <p:ext uri="{BB962C8B-B14F-4D97-AF65-F5344CB8AC3E}">
        <p14:creationId xmlns:p14="http://schemas.microsoft.com/office/powerpoint/2010/main" val="1601515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77074"/>
            <a:ext cx="9144000" cy="3581400"/>
          </a:xfrm>
        </p:spPr>
        <p:txBody>
          <a:bodyPr>
            <a:noAutofit/>
          </a:bodyPr>
          <a:lstStyle/>
          <a:p>
            <a:pPr algn="just"/>
            <a:r>
              <a:rPr lang="vi-VN" sz="6000" b="1" dirty="0">
                <a:solidFill>
                  <a:schemeClr val="bg1"/>
                </a:solidFill>
                <a:effectLst>
                  <a:outerShdw blurRad="38100" dist="38100" dir="2700000" algn="tl">
                    <a:srgbClr val="000000">
                      <a:alpha val="43137"/>
                    </a:srgbClr>
                  </a:outerShdw>
                </a:effectLst>
              </a:rPr>
              <a:t>Đức Kitô đã mang lấy tật nguyền chúng ta, và gánh lấy các bệnh hoạn của chúng ta.</a:t>
            </a:r>
          </a:p>
        </p:txBody>
      </p:sp>
      <p:sp>
        <p:nvSpPr>
          <p:cNvPr id="3" name="Rectangle 2"/>
          <p:cNvSpPr/>
          <p:nvPr/>
        </p:nvSpPr>
        <p:spPr>
          <a:xfrm>
            <a:off x="76200" y="133350"/>
            <a:ext cx="3581400" cy="646331"/>
          </a:xfrm>
          <a:prstGeom prst="rect">
            <a:avLst/>
          </a:prstGeom>
        </p:spPr>
        <p:txBody>
          <a:bodyPr wrap="square">
            <a:spAutoFit/>
          </a:bodyPr>
          <a:lstStyle/>
          <a:p>
            <a:r>
              <a:rPr lang="en-US" sz="3600" b="1" u="sng" dirty="0" smtClean="0">
                <a:solidFill>
                  <a:srgbClr val="FFFF00"/>
                </a:solidFill>
                <a:effectLst>
                  <a:outerShdw blurRad="38100" dist="38100" dir="2700000" algn="tl">
                    <a:srgbClr val="000000">
                      <a:alpha val="43137"/>
                    </a:srgbClr>
                  </a:outerShdw>
                </a:effectLst>
              </a:rPr>
              <a:t>Alleluia-Alleluia</a:t>
            </a:r>
            <a:endParaRPr lang="en-US" sz="3600" b="1" u="sng"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6400800" y="4458474"/>
            <a:ext cx="2108269" cy="707886"/>
          </a:xfrm>
          <a:prstGeom prst="rect">
            <a:avLst/>
          </a:prstGeom>
        </p:spPr>
        <p:txBody>
          <a:bodyPr wrap="none">
            <a:spAutoFit/>
          </a:bodyPr>
          <a:lstStyle/>
          <a:p>
            <a:r>
              <a:rPr lang="en-US" sz="4000" b="1" dirty="0" smtClean="0">
                <a:solidFill>
                  <a:srgbClr val="FFFF00"/>
                </a:solidFill>
                <a:effectLst>
                  <a:outerShdw blurRad="38100" dist="38100" dir="2700000" algn="tl">
                    <a:srgbClr val="000000">
                      <a:alpha val="43137"/>
                    </a:srgbClr>
                  </a:outerShdw>
                </a:effectLst>
              </a:rPr>
              <a:t>Alleluia…</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4778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Rectangle 3"/>
          <p:cNvSpPr/>
          <p:nvPr/>
        </p:nvSpPr>
        <p:spPr>
          <a:xfrm>
            <a:off x="2971800" y="1010543"/>
            <a:ext cx="6096000" cy="3847207"/>
          </a:xfrm>
          <a:prstGeom prst="rect">
            <a:avLst/>
          </a:prstGeom>
        </p:spPr>
        <p:txBody>
          <a:bodyPr wrap="square">
            <a:spAutoFit/>
          </a:bodyPr>
          <a:lstStyle/>
          <a:p>
            <a:pPr algn="ctr"/>
            <a:r>
              <a:rPr lang="en-US" sz="2400" smtClean="0"/>
              <a:t>Chúa Nhật V Thường Niên</a:t>
            </a:r>
          </a:p>
          <a:p>
            <a:pPr algn="ctr"/>
            <a:r>
              <a:rPr lang="en-US" sz="2400" smtClean="0"/>
              <a:t>Năm B</a:t>
            </a:r>
          </a:p>
          <a:p>
            <a:r>
              <a:rPr lang="en-US" sz="2800" smtClean="0"/>
              <a:t>C</a:t>
            </a:r>
            <a:r>
              <a:rPr lang="vi-VN" sz="2800" smtClean="0"/>
              <a:t>húa </a:t>
            </a:r>
            <a:r>
              <a:rPr lang="vi-VN" sz="2800"/>
              <a:t>Giêsu luôn yêu thương và không muốn nhân loại phải chịu đau khổ, Ngài đã làm việc không ngừng để chữa khỏi những bệnh tật phần xác cũng như phần hồn của con người. Trong niềm tin tưởng cậy trông, giờ đây chúng ta hãy dâng lời cầu xin:</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5836"/>
            <a:ext cx="9162915" cy="5020514"/>
          </a:xfrm>
          <a:prstGeom prst="rect">
            <a:avLst/>
          </a:prstGeom>
        </p:spPr>
      </p:pic>
      <p:sp>
        <p:nvSpPr>
          <p:cNvPr id="4" name="Rectangle 3"/>
          <p:cNvSpPr/>
          <p:nvPr/>
        </p:nvSpPr>
        <p:spPr>
          <a:xfrm>
            <a:off x="3810000" y="2570911"/>
            <a:ext cx="5181600" cy="1538883"/>
          </a:xfrm>
          <a:prstGeom prst="rect">
            <a:avLst/>
          </a:prstGeom>
        </p:spPr>
        <p:txBody>
          <a:bodyPr wrap="square">
            <a:spAutoFit/>
          </a:bodyPr>
          <a:lstStyle/>
          <a:p>
            <a:pPr algn="ctr"/>
            <a:r>
              <a:rPr lang="en-US" sz="5400" b="1" dirty="0" err="1" smtClean="0">
                <a:solidFill>
                  <a:srgbClr val="FFFF00"/>
                </a:solidFill>
              </a:rPr>
              <a:t>Dâng</a:t>
            </a:r>
            <a:r>
              <a:rPr lang="en-US" sz="5400" b="1" dirty="0" smtClean="0">
                <a:solidFill>
                  <a:srgbClr val="FFFF00"/>
                </a:solidFill>
              </a:rPr>
              <a:t> </a:t>
            </a:r>
            <a:r>
              <a:rPr lang="en-US" sz="5400" b="1" dirty="0" err="1" smtClean="0">
                <a:solidFill>
                  <a:srgbClr val="FFFF00"/>
                </a:solidFill>
              </a:rPr>
              <a:t>Lên</a:t>
            </a:r>
            <a:endParaRPr lang="en-US" sz="5400" b="1" dirty="0" smtClean="0">
              <a:solidFill>
                <a:srgbClr val="FFFF00"/>
              </a:solidFill>
            </a:endParaRPr>
          </a:p>
          <a:p>
            <a:pPr algn="ctr"/>
            <a:r>
              <a:rPr lang="en-US" sz="4000" b="1" i="1" dirty="0" smtClean="0">
                <a:solidFill>
                  <a:schemeClr val="bg1"/>
                </a:solidFill>
              </a:rPr>
              <a:t>Lm </a:t>
            </a:r>
            <a:r>
              <a:rPr lang="en-US" sz="4000" b="1" i="1" dirty="0" err="1" smtClean="0">
                <a:solidFill>
                  <a:schemeClr val="bg1"/>
                </a:solidFill>
              </a:rPr>
              <a:t>Duy</a:t>
            </a:r>
            <a:r>
              <a:rPr lang="en-US" sz="4000" b="1" i="1" dirty="0" smtClean="0">
                <a:solidFill>
                  <a:schemeClr val="bg1"/>
                </a:solidFill>
              </a:rPr>
              <a:t> </a:t>
            </a:r>
            <a:r>
              <a:rPr lang="en-US" sz="4000" b="1" i="1" dirty="0" err="1" smtClean="0">
                <a:solidFill>
                  <a:schemeClr val="bg1"/>
                </a:solidFill>
              </a:rPr>
              <a:t>Thiên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err="1" smtClean="0">
                <a:solidFill>
                  <a:srgbClr val="FFFF00"/>
                </a:solidFill>
                <a:effectLst>
                  <a:outerShdw blurRad="38100" dist="38100" dir="2700000" algn="tl">
                    <a:srgbClr val="000000">
                      <a:alpha val="43137"/>
                    </a:srgbClr>
                  </a:outerShdw>
                </a:effectLst>
              </a:rPr>
              <a:t>Đk</a:t>
            </a:r>
            <a:r>
              <a:rPr lang="en-US" sz="5800" b="1" u="sng" dirty="0" smtClean="0">
                <a:solidFill>
                  <a:srgbClr val="FFFF00"/>
                </a:solidFill>
                <a:effectLst>
                  <a:outerShdw blurRad="38100" dist="38100" dir="2700000" algn="tl">
                    <a:srgbClr val="000000">
                      <a:alpha val="43137"/>
                    </a:srgbClr>
                  </a:outerShdw>
                </a:effectLst>
              </a:rPr>
              <a:t>:</a:t>
            </a:r>
            <a:r>
              <a:rPr lang="en-US" sz="5800" b="1" dirty="0">
                <a:solidFill>
                  <a:schemeClr val="bg1"/>
                </a:solidFill>
                <a:effectLst>
                  <a:outerShdw blurRad="38100" dist="38100" dir="2700000" algn="tl">
                    <a:srgbClr val="000000">
                      <a:alpha val="43137"/>
                    </a:srgbClr>
                  </a:outerShdw>
                </a:effectLst>
              </a:rPr>
              <a:t> </a:t>
            </a:r>
            <a:r>
              <a:rPr lang="vi-VN" sz="5800" b="1" dirty="0">
                <a:solidFill>
                  <a:schemeClr val="bg1"/>
                </a:solidFill>
                <a:effectLst>
                  <a:outerShdw blurRad="38100" dist="38100" dir="2700000" algn="tl">
                    <a:srgbClr val="000000">
                      <a:alpha val="43137"/>
                    </a:srgbClr>
                  </a:outerShdw>
                </a:effectLst>
              </a:rPr>
              <a:t>Dâng lên ngai uy linh bánh miến và rượu nho khiết tinh. Dâng lên bao hy sinh, xác với hồn và muôn tâm tình.</a:t>
            </a:r>
            <a:endParaRPr lang="en-US"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smtClean="0">
                <a:solidFill>
                  <a:srgbClr val="FFFF00"/>
                </a:solidFill>
                <a:effectLst>
                  <a:outerShdw blurRad="38100" dist="38100" dir="2700000" algn="tl">
                    <a:srgbClr val="000000">
                      <a:alpha val="43137"/>
                    </a:srgbClr>
                  </a:outerShdw>
                </a:effectLst>
              </a:rPr>
              <a:t>Tk1:</a:t>
            </a:r>
            <a:r>
              <a:rPr lang="en-US" sz="5800" b="1" dirty="0">
                <a:solidFill>
                  <a:schemeClr val="bg1"/>
                </a:solidFill>
                <a:effectLst>
                  <a:outerShdw blurRad="38100" dist="38100" dir="2700000" algn="tl">
                    <a:srgbClr val="000000">
                      <a:alpha val="43137"/>
                    </a:srgbClr>
                  </a:outerShdw>
                </a:effectLst>
              </a:rPr>
              <a:t> </a:t>
            </a:r>
            <a:r>
              <a:rPr lang="vi-VN" sz="5800" b="1" dirty="0">
                <a:solidFill>
                  <a:schemeClr val="bg1"/>
                </a:solidFill>
                <a:effectLst>
                  <a:outerShdw blurRad="38100" dist="38100" dir="2700000" algn="tl">
                    <a:srgbClr val="000000">
                      <a:alpha val="43137"/>
                    </a:srgbClr>
                  </a:outerShdw>
                </a:effectLst>
              </a:rPr>
              <a:t>Chúa ơi đoàn con hân hoan chân thành dâng về Chúa trót cuộc đời nơi khóc than, Chúa là nơi ủi an.</a:t>
            </a:r>
            <a:endParaRPr lang="en-US"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err="1" smtClean="0">
                <a:solidFill>
                  <a:srgbClr val="FFFF00"/>
                </a:solidFill>
                <a:effectLst>
                  <a:outerShdw blurRad="38100" dist="38100" dir="2700000" algn="tl">
                    <a:srgbClr val="000000">
                      <a:alpha val="43137"/>
                    </a:srgbClr>
                  </a:outerShdw>
                </a:effectLst>
              </a:rPr>
              <a:t>Đk</a:t>
            </a:r>
            <a:r>
              <a:rPr lang="en-US" sz="5800" b="1" u="sng" dirty="0" smtClean="0">
                <a:solidFill>
                  <a:srgbClr val="FFFF00"/>
                </a:solidFill>
                <a:effectLst>
                  <a:outerShdw blurRad="38100" dist="38100" dir="2700000" algn="tl">
                    <a:srgbClr val="000000">
                      <a:alpha val="43137"/>
                    </a:srgbClr>
                  </a:outerShdw>
                </a:effectLst>
              </a:rPr>
              <a:t>:</a:t>
            </a:r>
            <a:r>
              <a:rPr lang="en-US" sz="5800" b="1" dirty="0">
                <a:solidFill>
                  <a:schemeClr val="bg1"/>
                </a:solidFill>
                <a:effectLst>
                  <a:outerShdw blurRad="38100" dist="38100" dir="2700000" algn="tl">
                    <a:srgbClr val="000000">
                      <a:alpha val="43137"/>
                    </a:srgbClr>
                  </a:outerShdw>
                </a:effectLst>
              </a:rPr>
              <a:t> </a:t>
            </a:r>
            <a:r>
              <a:rPr lang="vi-VN" sz="5800" b="1" dirty="0">
                <a:solidFill>
                  <a:schemeClr val="bg1"/>
                </a:solidFill>
                <a:effectLst>
                  <a:outerShdw blurRad="38100" dist="38100" dir="2700000" algn="tl">
                    <a:srgbClr val="000000">
                      <a:alpha val="43137"/>
                    </a:srgbClr>
                  </a:outerShdw>
                </a:effectLst>
              </a:rPr>
              <a:t>Dâng lên ngai uy linh bánh miến và rượu nho khiết tinh. Dâng lên bao hy sinh, xác với hồn và muôn tâm tình.</a:t>
            </a:r>
            <a:endParaRPr lang="en-US"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701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smtClean="0">
                <a:solidFill>
                  <a:srgbClr val="FFFF00"/>
                </a:solidFill>
                <a:effectLst>
                  <a:outerShdw blurRad="38100" dist="38100" dir="2700000" algn="tl">
                    <a:srgbClr val="000000">
                      <a:alpha val="43137"/>
                    </a:srgbClr>
                  </a:outerShdw>
                </a:effectLst>
              </a:rPr>
              <a:t>Tk2:</a:t>
            </a:r>
            <a:r>
              <a:rPr lang="en-US" sz="5800" b="1" dirty="0" smtClean="0">
                <a:solidFill>
                  <a:schemeClr val="bg1"/>
                </a:solidFill>
                <a:effectLst>
                  <a:outerShdw blurRad="38100" dist="38100" dir="2700000" algn="tl">
                    <a:srgbClr val="000000">
                      <a:alpha val="43137"/>
                    </a:srgbClr>
                  </a:outerShdw>
                </a:effectLst>
              </a:rPr>
              <a:t> </a:t>
            </a:r>
            <a:r>
              <a:rPr lang="vi-VN" sz="5800" b="1" dirty="0">
                <a:effectLst>
                  <a:outerShdw blurRad="38100" dist="38100" dir="2700000" algn="tl">
                    <a:srgbClr val="000000">
                      <a:alpha val="43137"/>
                    </a:srgbClr>
                  </a:outerShdw>
                </a:effectLst>
              </a:rPr>
              <a:t> </a:t>
            </a:r>
            <a:r>
              <a:rPr lang="vi-VN" sz="5800" b="1" dirty="0">
                <a:solidFill>
                  <a:schemeClr val="bg1"/>
                </a:solidFill>
                <a:effectLst>
                  <a:outerShdw blurRad="38100" dist="38100" dir="2700000" algn="tl">
                    <a:srgbClr val="000000">
                      <a:alpha val="43137"/>
                    </a:srgbClr>
                  </a:outerShdw>
                </a:effectLst>
              </a:rPr>
              <a:t>Những khi gặp cơn gian nguy Chúa là nơi ẩn náu. Giữa cuộc đời nơi đắng cay giữ gìn con từ </a:t>
            </a:r>
            <a:r>
              <a:rPr lang="vi-VN" sz="5800" b="1" dirty="0" smtClean="0">
                <a:solidFill>
                  <a:schemeClr val="bg1"/>
                </a:solidFill>
                <a:effectLst>
                  <a:outerShdw blurRad="38100" dist="38100" dir="2700000" algn="tl">
                    <a:srgbClr val="000000">
                      <a:alpha val="43137"/>
                    </a:srgbClr>
                  </a:outerShdw>
                </a:effectLst>
              </a:rPr>
              <a:t>đây</a:t>
            </a:r>
            <a:r>
              <a:rPr lang="en-GB" sz="5800" b="1" dirty="0" smtClean="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404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err="1" smtClean="0">
                <a:solidFill>
                  <a:srgbClr val="FFFF00"/>
                </a:solidFill>
                <a:effectLst>
                  <a:outerShdw blurRad="38100" dist="38100" dir="2700000" algn="tl">
                    <a:srgbClr val="000000">
                      <a:alpha val="43137"/>
                    </a:srgbClr>
                  </a:outerShdw>
                </a:effectLst>
              </a:rPr>
              <a:t>Đk</a:t>
            </a:r>
            <a:r>
              <a:rPr lang="en-US" sz="5800" b="1" u="sng" dirty="0" smtClean="0">
                <a:solidFill>
                  <a:srgbClr val="FFFF00"/>
                </a:solidFill>
                <a:effectLst>
                  <a:outerShdw blurRad="38100" dist="38100" dir="2700000" algn="tl">
                    <a:srgbClr val="000000">
                      <a:alpha val="43137"/>
                    </a:srgbClr>
                  </a:outerShdw>
                </a:effectLst>
              </a:rPr>
              <a:t>:</a:t>
            </a:r>
            <a:r>
              <a:rPr lang="en-US" sz="5800" b="1" dirty="0">
                <a:solidFill>
                  <a:schemeClr val="bg1"/>
                </a:solidFill>
                <a:effectLst>
                  <a:outerShdw blurRad="38100" dist="38100" dir="2700000" algn="tl">
                    <a:srgbClr val="000000">
                      <a:alpha val="43137"/>
                    </a:srgbClr>
                  </a:outerShdw>
                </a:effectLst>
              </a:rPr>
              <a:t> </a:t>
            </a:r>
            <a:r>
              <a:rPr lang="vi-VN" sz="5800" b="1" dirty="0">
                <a:solidFill>
                  <a:schemeClr val="bg1"/>
                </a:solidFill>
                <a:effectLst>
                  <a:outerShdw blurRad="38100" dist="38100" dir="2700000" algn="tl">
                    <a:srgbClr val="000000">
                      <a:alpha val="43137"/>
                    </a:srgbClr>
                  </a:outerShdw>
                </a:effectLst>
              </a:rPr>
              <a:t>Dâng lên ngai uy linh bánh miến và rượu nho khiết tinh. Dâng lên bao hy sinh, xác với hồn và muôn tâm tình.</a:t>
            </a:r>
            <a:endParaRPr lang="en-US"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811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139018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it-IT" sz="6600" b="1" dirty="0" smtClean="0">
                <a:solidFill>
                  <a:srgbClr val="FFFF00"/>
                </a:solidFill>
              </a:rPr>
              <a:t>CA KHÚC HỒNG Â</a:t>
            </a:r>
            <a:r>
              <a:rPr lang="it-IT" sz="6000" b="1" dirty="0" smtClean="0">
                <a:solidFill>
                  <a:srgbClr val="FFFF00"/>
                </a:solidFill>
              </a:rPr>
              <a:t>N 1</a:t>
            </a:r>
            <a:r>
              <a:rPr lang="en-US" sz="6000" dirty="0" smtClean="0">
                <a:solidFill>
                  <a:srgbClr val="FFFF00"/>
                </a:solidFill>
              </a:rPr>
              <a:t/>
            </a:r>
            <a:br>
              <a:rPr lang="en-US" sz="6000" dirty="0" smtClean="0">
                <a:solidFill>
                  <a:srgbClr val="FFFF00"/>
                </a:solidFill>
              </a:rPr>
            </a:br>
            <a:r>
              <a:rPr lang="en-US" i="1" dirty="0" err="1" smtClean="0">
                <a:solidFill>
                  <a:schemeClr val="bg1"/>
                </a:solidFill>
              </a:rPr>
              <a:t>Nguyễn</a:t>
            </a:r>
            <a:r>
              <a:rPr lang="en-US" i="1" dirty="0" smtClean="0">
                <a:solidFill>
                  <a:schemeClr val="bg1"/>
                </a:solidFill>
              </a:rPr>
              <a:t> </a:t>
            </a:r>
            <a:r>
              <a:rPr lang="en-US" i="1" dirty="0" err="1" smtClean="0">
                <a:solidFill>
                  <a:schemeClr val="bg1"/>
                </a:solidFill>
              </a:rPr>
              <a:t>Duy</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rPr>
              <a:t>Tk1:</a:t>
            </a:r>
            <a:r>
              <a:rPr lang="en-US"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Hân hoan lời tụng ca dâng Chúa khúc nhạc huyền mơ. Một bài thơ trìu mến ân tình đượm nét đơn sơ.</a:t>
            </a: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8000" b="1" dirty="0" smtClean="0">
                <a:solidFill>
                  <a:srgbClr val="FFFF00"/>
                </a:solidFill>
                <a:effectLst>
                  <a:outerShdw blurRad="38100" dist="38100" dir="2700000" algn="tl">
                    <a:srgbClr val="000000">
                      <a:alpha val="43137"/>
                    </a:srgbClr>
                  </a:outerShdw>
                </a:effectLst>
              </a:rPr>
              <a:t>Ca </a:t>
            </a:r>
            <a:r>
              <a:rPr lang="en-US" sz="8000" b="1" dirty="0" err="1">
                <a:solidFill>
                  <a:srgbClr val="FFFF00"/>
                </a:solidFill>
                <a:effectLst>
                  <a:outerShdw blurRad="38100" dist="38100" dir="2700000" algn="tl">
                    <a:srgbClr val="000000">
                      <a:alpha val="43137"/>
                    </a:srgbClr>
                  </a:outerShdw>
                </a:effectLst>
              </a:rPr>
              <a:t>Nhập</a:t>
            </a:r>
            <a:r>
              <a:rPr lang="en-US" sz="8000" b="1" dirty="0">
                <a:solidFill>
                  <a:srgbClr val="FFFF00"/>
                </a:solidFill>
                <a:effectLst>
                  <a:outerShdw blurRad="38100" dist="38100" dir="2700000" algn="tl">
                    <a:srgbClr val="000000">
                      <a:alpha val="43137"/>
                    </a:srgbClr>
                  </a:outerShdw>
                </a:effectLst>
              </a:rPr>
              <a:t> </a:t>
            </a:r>
            <a:r>
              <a:rPr lang="en-US" sz="8000" b="1" dirty="0" err="1">
                <a:solidFill>
                  <a:srgbClr val="FFFF00"/>
                </a:solidFill>
                <a:effectLst>
                  <a:outerShdw blurRad="38100" dist="38100" dir="2700000" algn="tl">
                    <a:srgbClr val="000000">
                      <a:alpha val="43137"/>
                    </a:srgbClr>
                  </a:outerShdw>
                </a:effectLst>
              </a:rPr>
              <a:t>Lễ</a:t>
            </a:r>
            <a:r>
              <a:rPr lang="en-US" sz="8000" b="1" dirty="0">
                <a:solidFill>
                  <a:srgbClr val="FFFF00"/>
                </a:solidFill>
                <a:effectLst>
                  <a:outerShdw blurRad="38100" dist="38100" dir="2700000" algn="tl">
                    <a:srgbClr val="000000">
                      <a:alpha val="43137"/>
                    </a:srgbClr>
                  </a:outerShdw>
                </a:effectLst>
              </a:rPr>
              <a:t/>
            </a:r>
            <a:br>
              <a:rPr lang="en-US" sz="8000" b="1" dirty="0">
                <a:solidFill>
                  <a:srgbClr val="FFFF00"/>
                </a:solidFill>
                <a:effectLst>
                  <a:outerShdw blurRad="38100" dist="38100" dir="2700000" algn="tl">
                    <a:srgbClr val="000000">
                      <a:alpha val="43137"/>
                    </a:srgbClr>
                  </a:outerShdw>
                </a:effectLst>
              </a:rPr>
            </a:br>
            <a:r>
              <a:rPr lang="en-US" sz="6000" b="1" dirty="0" smtClean="0">
                <a:solidFill>
                  <a:srgbClr val="FFFF00"/>
                </a:solidFill>
                <a:effectLst>
                  <a:outerShdw blurRad="38100" dist="38100" dir="2700000" algn="tl">
                    <a:srgbClr val="000000">
                      <a:alpha val="43137"/>
                    </a:srgbClr>
                  </a:outerShdw>
                </a:effectLst>
              </a:rPr>
              <a:t>TRÈO LÊN CAO SƠN</a:t>
            </a:r>
            <a:r>
              <a:rPr lang="en-US" sz="5400" b="1" dirty="0" smtClean="0">
                <a:solidFill>
                  <a:srgbClr val="FFFF00"/>
                </a:solidFill>
                <a:effectLst>
                  <a:outerShdw blurRad="38100" dist="38100" dir="2700000" algn="tl">
                    <a:srgbClr val="000000">
                      <a:alpha val="43137"/>
                    </a:srgbClr>
                  </a:outerShdw>
                </a:effectLst>
              </a:rPr>
              <a:t/>
            </a:r>
            <a:br>
              <a:rPr lang="en-US" sz="5400" b="1" dirty="0" smtClean="0">
                <a:solidFill>
                  <a:srgbClr val="FFFF00"/>
                </a:solidFill>
                <a:effectLst>
                  <a:outerShdw blurRad="38100" dist="38100" dir="2700000" algn="tl">
                    <a:srgbClr val="000000">
                      <a:alpha val="43137"/>
                    </a:srgbClr>
                  </a:outerShdw>
                </a:effectLst>
              </a:rPr>
            </a:br>
            <a:r>
              <a:rPr lang="en-US" sz="4000" b="1" i="1" dirty="0" smtClean="0">
                <a:solidFill>
                  <a:schemeClr val="bg1"/>
                </a:solidFill>
                <a:effectLst>
                  <a:outerShdw blurRad="38100" dist="38100" dir="2700000" algn="tl">
                    <a:srgbClr val="000000">
                      <a:alpha val="43137"/>
                    </a:srgbClr>
                  </a:outerShdw>
                </a:effectLst>
              </a:rPr>
              <a:t>Kim Long</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smtClean="0">
                <a:solidFill>
                  <a:srgbClr val="FFFF00"/>
                </a:solidFill>
                <a:effectLst>
                  <a:outerShdw blurRad="38100" dist="38100" dir="2700000" algn="tl">
                    <a:srgbClr val="000000">
                      <a:alpha val="43137"/>
                    </a:srgbClr>
                  </a:outerShdw>
                </a:effectLst>
              </a:rPr>
              <a:t>Đk</a:t>
            </a:r>
            <a:r>
              <a:rPr lang="en-US" sz="4600" b="1" u="sng" dirty="0" smtClean="0">
                <a:solidFill>
                  <a:srgbClr val="FFFF00"/>
                </a:solidFill>
                <a:effectLst>
                  <a:outerShdw blurRad="38100" dist="38100" dir="2700000" algn="tl">
                    <a:srgbClr val="000000">
                      <a:alpha val="43137"/>
                    </a:srgbClr>
                  </a:outerShdw>
                </a:effectLst>
              </a:rPr>
              <a:t>:</a:t>
            </a:r>
            <a:r>
              <a:rPr lang="en-US" sz="4600" b="1" dirty="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Hân hoan lời tụng ca đoàn con dâng Chúa đêm ngày. Hát cho muôn thế hệ hãy ngợi ca hồng ân Thiên Chúa. Muôn đời Chúa thương con người ôi tình Chúa chẳng nhạt phai. Trái tim thơ trả lại tình ca mến yêu muôn đời</a:t>
            </a:r>
            <a:r>
              <a:rPr lang="vi-VN" sz="4600" b="1" dirty="0" smtClean="0">
                <a:solidFill>
                  <a:schemeClr val="bg1"/>
                </a:solidFill>
                <a:effectLst>
                  <a:outerShdw blurRad="38100" dist="38100" dir="2700000" algn="tl">
                    <a:srgbClr val="000000">
                      <a:alpha val="43137"/>
                    </a:srgbClr>
                  </a:outerShdw>
                </a:effectLst>
              </a:rPr>
              <a:t>.</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rPr>
              <a:t>Tk2:</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Cho con mùa hồng ân yêu mến những ngày và đêm. Tình Ngài như trời sáng soi đường nhịp bước êm đềm.</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smtClean="0">
                <a:solidFill>
                  <a:srgbClr val="FFFF00"/>
                </a:solidFill>
                <a:effectLst>
                  <a:outerShdw blurRad="38100" dist="38100" dir="2700000" algn="tl">
                    <a:srgbClr val="000000">
                      <a:alpha val="43137"/>
                    </a:srgbClr>
                  </a:outerShdw>
                </a:effectLst>
              </a:rPr>
              <a:t>Đk</a:t>
            </a:r>
            <a:r>
              <a:rPr lang="en-US" sz="4600" b="1" u="sng" dirty="0" smtClean="0">
                <a:solidFill>
                  <a:srgbClr val="FFFF00"/>
                </a:solidFill>
                <a:effectLst>
                  <a:outerShdw blurRad="38100" dist="38100" dir="2700000" algn="tl">
                    <a:srgbClr val="000000">
                      <a:alpha val="43137"/>
                    </a:srgbClr>
                  </a:outerShdw>
                </a:effectLst>
              </a:rPr>
              <a:t>:</a:t>
            </a:r>
            <a:r>
              <a:rPr lang="en-US" sz="4600" b="1" dirty="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Hân hoan lời tụng ca đoàn con dâng Chúa đêm ngày. Hát cho muôn thế hệ hãy ngợi ca hồng ân Thiên Chúa. Muôn đời Chúa thương con người ôi tình Chúa chẳng nhạt phai. Trái tim thơ trả lại tình ca mến yêu muôn đời</a:t>
            </a:r>
            <a:r>
              <a:rPr lang="vi-VN" sz="4600" b="1" dirty="0" smtClean="0">
                <a:solidFill>
                  <a:schemeClr val="bg1"/>
                </a:solidFill>
                <a:effectLst>
                  <a:outerShdw blurRad="38100" dist="38100" dir="2700000" algn="tl">
                    <a:srgbClr val="000000">
                      <a:alpha val="43137"/>
                    </a:srgbClr>
                  </a:outerShdw>
                </a:effectLst>
              </a:rPr>
              <a:t>.</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1425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Tk3:</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Con dâng Ngài tình yêu năm tháng đã dần nhạt phai. Tình Ngài như hè nắng hong nồng lại trái tim này.</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smtClean="0">
                <a:solidFill>
                  <a:srgbClr val="FFFF00"/>
                </a:solidFill>
                <a:effectLst>
                  <a:outerShdw blurRad="38100" dist="38100" dir="2700000" algn="tl">
                    <a:srgbClr val="000000">
                      <a:alpha val="43137"/>
                    </a:srgbClr>
                  </a:outerShdw>
                </a:effectLst>
              </a:rPr>
              <a:t>Đk</a:t>
            </a:r>
            <a:r>
              <a:rPr lang="en-US" sz="4600" b="1" u="sng" dirty="0" smtClean="0">
                <a:solidFill>
                  <a:srgbClr val="FFFF00"/>
                </a:solidFill>
                <a:effectLst>
                  <a:outerShdw blurRad="38100" dist="38100" dir="2700000" algn="tl">
                    <a:srgbClr val="000000">
                      <a:alpha val="43137"/>
                    </a:srgbClr>
                  </a:outerShdw>
                </a:effectLst>
              </a:rPr>
              <a:t>:</a:t>
            </a:r>
            <a:r>
              <a:rPr lang="en-US" sz="4600" b="1" dirty="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Hân hoan lời tụng ca đoàn con dâng Chúa đêm ngày. Hát cho muôn thế hệ hãy ngợi ca hồng ân Thiên Chúa. Muôn đời Chúa thương con người ôi tình Chúa chẳng nhạt phai. Trái tim thơ trả lại tình ca mến yêu muôn đời</a:t>
            </a:r>
            <a:r>
              <a:rPr lang="vi-VN" sz="4600" b="1" dirty="0" smtClean="0">
                <a:solidFill>
                  <a:schemeClr val="bg1"/>
                </a:solidFill>
                <a:effectLst>
                  <a:outerShdw blurRad="38100" dist="38100" dir="2700000" algn="tl">
                    <a:srgbClr val="000000">
                      <a:alpha val="43137"/>
                    </a:srgbClr>
                  </a:outerShdw>
                </a:effectLst>
              </a:rPr>
              <a:t>.</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0519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Tk4:</a:t>
            </a:r>
            <a:r>
              <a:rPr lang="en-US" sz="5400" b="1" dirty="0" smtClean="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Tâm tư một chiều xưa đoan hứa đến Ngài ngàn thu. Thề nguyền yêu một Chúa cho vẹn một khúc tri âm.</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4374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smtClean="0">
                <a:solidFill>
                  <a:srgbClr val="FFFF00"/>
                </a:solidFill>
                <a:effectLst>
                  <a:outerShdw blurRad="38100" dist="38100" dir="2700000" algn="tl">
                    <a:srgbClr val="000000">
                      <a:alpha val="43137"/>
                    </a:srgbClr>
                  </a:outerShdw>
                </a:effectLst>
              </a:rPr>
              <a:t>Đk</a:t>
            </a:r>
            <a:r>
              <a:rPr lang="en-US" sz="4600" b="1" u="sng" dirty="0" smtClean="0">
                <a:solidFill>
                  <a:srgbClr val="FFFF00"/>
                </a:solidFill>
                <a:effectLst>
                  <a:outerShdw blurRad="38100" dist="38100" dir="2700000" algn="tl">
                    <a:srgbClr val="000000">
                      <a:alpha val="43137"/>
                    </a:srgbClr>
                  </a:outerShdw>
                </a:effectLst>
              </a:rPr>
              <a:t>:</a:t>
            </a:r>
            <a:r>
              <a:rPr lang="en-US" sz="4600" b="1" dirty="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Hân hoan lời tụng ca đoàn con dâng Chúa đêm ngày. Hát cho muôn thế hệ hãy ngợi ca hồng ân Thiên Chúa. Muôn đời Chúa thương con người ôi tình Chúa chẳng nhạt phai. Trái tim thơ trả lại tình ca mến yêu muôn đời</a:t>
            </a:r>
            <a:r>
              <a:rPr lang="vi-VN" sz="4600" b="1" dirty="0" smtClean="0">
                <a:solidFill>
                  <a:schemeClr val="bg1"/>
                </a:solidFill>
                <a:effectLst>
                  <a:outerShdw blurRad="38100" dist="38100" dir="2700000" algn="tl">
                    <a:srgbClr val="000000">
                      <a:alpha val="43137"/>
                    </a:srgbClr>
                  </a:outerShdw>
                </a:effectLst>
              </a:rPr>
              <a:t>.</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14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pPr>
              <a:lnSpc>
                <a:spcPct val="120000"/>
              </a:lnSpc>
            </a:pPr>
            <a:r>
              <a:rPr lang="en-US" sz="6000" b="1" dirty="0">
                <a:solidFill>
                  <a:srgbClr val="FFFF00"/>
                </a:solidFill>
                <a:effectLst>
                  <a:outerShdw blurRad="38100" dist="38100" dir="2700000" algn="tl">
                    <a:srgbClr val="000000">
                      <a:alpha val="43137"/>
                    </a:srgbClr>
                  </a:outerShdw>
                </a:effectLst>
              </a:rPr>
              <a:t>Ca </a:t>
            </a:r>
            <a:r>
              <a:rPr lang="en-US" sz="6000" b="1" dirty="0" err="1">
                <a:solidFill>
                  <a:srgbClr val="FFFF00"/>
                </a:solidFill>
                <a:effectLst>
                  <a:outerShdw blurRad="38100" dist="38100" dir="2700000" algn="tl">
                    <a:srgbClr val="000000">
                      <a:alpha val="43137"/>
                    </a:srgbClr>
                  </a:outerShdw>
                </a:effectLst>
              </a:rPr>
              <a:t>Kết</a:t>
            </a:r>
            <a:r>
              <a:rPr lang="en-US" sz="6000" b="1" dirty="0">
                <a:solidFill>
                  <a:srgbClr val="FFFF00"/>
                </a:solidFill>
                <a:effectLst>
                  <a:outerShdw blurRad="38100" dist="38100" dir="2700000" algn="tl">
                    <a:srgbClr val="000000">
                      <a:alpha val="43137"/>
                    </a:srgbClr>
                  </a:outerShdw>
                </a:effectLst>
              </a:rPr>
              <a:t> </a:t>
            </a:r>
            <a:r>
              <a:rPr lang="en-US" sz="6000" b="1" dirty="0" err="1">
                <a:solidFill>
                  <a:srgbClr val="FFFF00"/>
                </a:solidFill>
                <a:effectLst>
                  <a:outerShdw blurRad="38100" dist="38100" dir="2700000" algn="tl">
                    <a:srgbClr val="000000">
                      <a:alpha val="43137"/>
                    </a:srgbClr>
                  </a:outerShdw>
                </a:effectLst>
              </a:rPr>
              <a:t>Lễ</a:t>
            </a:r>
            <a:r>
              <a:rPr lang="en-US" sz="6000" b="1" dirty="0">
                <a:solidFill>
                  <a:srgbClr val="FFFF00"/>
                </a:solidFill>
                <a:effectLst>
                  <a:outerShdw blurRad="38100" dist="38100" dir="2700000" algn="tl">
                    <a:srgbClr val="000000">
                      <a:alpha val="43137"/>
                    </a:srgbClr>
                  </a:outerShdw>
                </a:effectLst>
              </a:rPr>
              <a:t/>
            </a:r>
            <a:br>
              <a:rPr lang="en-US" sz="6000" b="1" dirty="0">
                <a:solidFill>
                  <a:srgbClr val="FFFF00"/>
                </a:solidFill>
                <a:effectLst>
                  <a:outerShdw blurRad="38100" dist="38100" dir="2700000" algn="tl">
                    <a:srgbClr val="000000">
                      <a:alpha val="43137"/>
                    </a:srgbClr>
                  </a:outerShdw>
                </a:effectLst>
              </a:rPr>
            </a:br>
            <a:r>
              <a:rPr lang="en-US" sz="6000" b="1" dirty="0" smtClean="0">
                <a:solidFill>
                  <a:srgbClr val="FFFF00"/>
                </a:solidFill>
                <a:effectLst>
                  <a:outerShdw blurRad="38100" dist="38100" dir="2700000" algn="tl">
                    <a:srgbClr val="000000">
                      <a:alpha val="43137"/>
                    </a:srgbClr>
                  </a:outerShdw>
                </a:effectLst>
              </a:rPr>
              <a:t>NGUỒN CẬY TRÔNG</a:t>
            </a:r>
            <a:r>
              <a:rPr lang="en-US" sz="6600" b="1" dirty="0" smtClean="0">
                <a:solidFill>
                  <a:srgbClr val="FFFF00"/>
                </a:solidFill>
                <a:effectLst>
                  <a:outerShdw blurRad="38100" dist="38100" dir="2700000" algn="tl">
                    <a:srgbClr val="000000">
                      <a:alpha val="43137"/>
                    </a:srgbClr>
                  </a:outerShdw>
                </a:effectLst>
              </a:rPr>
              <a:t/>
            </a:r>
            <a:br>
              <a:rPr lang="en-US" sz="6600" b="1" dirty="0" smtClean="0">
                <a:solidFill>
                  <a:srgbClr val="FFFF00"/>
                </a:solidFill>
                <a:effectLst>
                  <a:outerShdw blurRad="38100" dist="38100" dir="2700000" algn="tl">
                    <a:srgbClr val="000000">
                      <a:alpha val="43137"/>
                    </a:srgbClr>
                  </a:outerShdw>
                </a:effectLst>
              </a:rPr>
            </a:br>
            <a:r>
              <a:rPr lang="en-US" b="1" i="1" dirty="0" err="1" smtClean="0">
                <a:solidFill>
                  <a:schemeClr val="bg1"/>
                </a:solidFill>
                <a:effectLst>
                  <a:outerShdw blurRad="38100" dist="38100" dir="2700000" algn="tl">
                    <a:srgbClr val="000000">
                      <a:alpha val="43137"/>
                    </a:srgbClr>
                  </a:outerShdw>
                </a:effectLst>
              </a:rPr>
              <a:t>Hoàng</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Vũ</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Trèo trèo lên ai được trèo lên cao sơn Chúa, ai được đứng trong thánh điện, đứng trong đền thờ</a:t>
            </a:r>
            <a:r>
              <a:rPr lang="vi-VN" sz="5400" b="1" dirty="0" smtClean="0">
                <a:solidFill>
                  <a:schemeClr val="bg1"/>
                </a:solidFill>
                <a:effectLst>
                  <a:outerShdw blurRad="38100" dist="38100" dir="2700000" algn="tl">
                    <a:srgbClr val="000000">
                      <a:alpha val="43137"/>
                    </a:srgbClr>
                  </a:outerShdw>
                </a:effectLst>
                <a:latin typeface="+mj-lt"/>
              </a:rPr>
              <a:t>.</a:t>
            </a:r>
            <a:endParaRPr lang="vi-VN"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Tk1:</a:t>
            </a:r>
            <a:r>
              <a:rPr lang="en-US" sz="5400" b="1" dirty="0" smtClean="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Mẹ ơi! Bao người lạc bước lưu đày ngày tháng chơi vơi như thuyền nan giữa khơi.  Đoàn con xin Mẹ, Mẹ hãy thương tình dìu dắt con thơ qua hiểm nguy cõi đời.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Mẹ niềm cậy trông chưa thấy ai xin Mẹ về không. </a:t>
            </a:r>
            <a:r>
              <a:rPr lang="vi-VN" sz="4800" b="1" dirty="0" smtClean="0">
                <a:solidFill>
                  <a:schemeClr val="bg1"/>
                </a:solidFill>
                <a:effectLst>
                  <a:outerShdw blurRad="38100" dist="38100" dir="2700000" algn="tl">
                    <a:srgbClr val="000000">
                      <a:alpha val="43137"/>
                    </a:srgbClr>
                  </a:outerShdw>
                </a:effectLst>
              </a:rPr>
              <a:t>Hỡi </a:t>
            </a:r>
            <a:r>
              <a:rPr lang="vi-VN" sz="4800" b="1" dirty="0">
                <a:solidFill>
                  <a:schemeClr val="bg1"/>
                </a:solidFill>
                <a:effectLst>
                  <a:outerShdw blurRad="38100" dist="38100" dir="2700000" algn="tl">
                    <a:srgbClr val="000000">
                      <a:alpha val="43137"/>
                    </a:srgbClr>
                  </a:outerShdw>
                </a:effectLst>
              </a:rPr>
              <a:t>Mẹ Thiên Chúa xin hãy lắng nghe con nài van.  Mẹ niềm an vui ôi Nữ Trinh là niềm an vui.  Hết tình kêu khấn con tin chắc Mẹ thương nhận lời.</a:t>
            </a: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Tk2:</a:t>
            </a:r>
            <a:r>
              <a:rPr lang="en-US" sz="5400" b="1" dirty="0" smtClean="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Và bao nhiêu người lạc hướng trên đời liều dấn thân đi trong vực sâu tối tăm.  Đoàn con xin Mẹ: Rọi ánh huy hoàng rực sáng tin yêu, yêu Mẹ tin Chúa Trời</a:t>
            </a:r>
            <a:r>
              <a:rPr lang="vi-VN"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Mẹ niềm cậy trông chưa thấy ai xin Mẹ về không. </a:t>
            </a:r>
            <a:r>
              <a:rPr lang="vi-VN" sz="4800" b="1" dirty="0" smtClean="0">
                <a:solidFill>
                  <a:schemeClr val="bg1"/>
                </a:solidFill>
                <a:effectLst>
                  <a:outerShdw blurRad="38100" dist="38100" dir="2700000" algn="tl">
                    <a:srgbClr val="000000">
                      <a:alpha val="43137"/>
                    </a:srgbClr>
                  </a:outerShdw>
                </a:effectLst>
              </a:rPr>
              <a:t>Hỡi </a:t>
            </a:r>
            <a:r>
              <a:rPr lang="vi-VN" sz="4800" b="1" dirty="0">
                <a:solidFill>
                  <a:schemeClr val="bg1"/>
                </a:solidFill>
                <a:effectLst>
                  <a:outerShdw blurRad="38100" dist="38100" dir="2700000" algn="tl">
                    <a:srgbClr val="000000">
                      <a:alpha val="43137"/>
                    </a:srgbClr>
                  </a:outerShdw>
                </a:effectLst>
              </a:rPr>
              <a:t>Mẹ Thiên Chúa xin hãy lắng nghe con nài van.  Mẹ niềm an vui ôi Nữ Trinh là niềm an vui.  Hết tình kêu khấn con tin chắc Mẹ thương nhận lời.</a:t>
            </a:r>
          </a:p>
        </p:txBody>
      </p:sp>
    </p:spTree>
    <p:extLst>
      <p:ext uri="{BB962C8B-B14F-4D97-AF65-F5344CB8AC3E}">
        <p14:creationId xmlns:p14="http://schemas.microsoft.com/office/powerpoint/2010/main" val="8459307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991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400" b="1" u="sng" dirty="0" smtClean="0">
                <a:solidFill>
                  <a:srgbClr val="FFFF00"/>
                </a:solidFill>
                <a:effectLst>
                  <a:outerShdw blurRad="38100" dist="38100" dir="2700000" algn="tl">
                    <a:srgbClr val="000000">
                      <a:alpha val="43137"/>
                    </a:srgbClr>
                  </a:outerShdw>
                </a:effectLst>
                <a:latin typeface="+mj-lt"/>
              </a:rPr>
              <a:t>Tk1</a:t>
            </a:r>
            <a:r>
              <a:rPr lang="vi-VN" sz="5400" b="1" u="sng" dirty="0">
                <a:solidFill>
                  <a:srgbClr val="FFFF00"/>
                </a:solidFill>
                <a:effectLst>
                  <a:outerShdw blurRad="38100" dist="38100" dir="2700000" algn="tl">
                    <a:srgbClr val="000000">
                      <a:alpha val="43137"/>
                    </a:srgbClr>
                  </a:outerShdw>
                </a:effectLst>
                <a:latin typeface="+mj-lt"/>
              </a:rPr>
              <a:t>:</a:t>
            </a:r>
            <a:r>
              <a:rPr lang="vi-VN" sz="5400" b="1" dirty="0">
                <a:solidFill>
                  <a:schemeClr val="bg1"/>
                </a:solidFill>
                <a:effectLst>
                  <a:outerShdw blurRad="38100" dist="38100" dir="2700000" algn="tl">
                    <a:srgbClr val="000000">
                      <a:alpha val="43137"/>
                    </a:srgbClr>
                  </a:outerShdw>
                </a:effectLst>
                <a:latin typeface="+mj-lt"/>
              </a:rPr>
              <a:t> Ấy là người vô tội có lòng thật thà trong trắng không mê đắm bả phù hoa không man trá chẳng thề gian.</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Trèo trèo lên ai được trèo lên cao sơn Chúa, ai được đứng trong thánh điện, đứng trong đền thờ</a:t>
            </a:r>
            <a:r>
              <a:rPr lang="vi-VN" sz="5400" b="1" dirty="0" smtClean="0">
                <a:solidFill>
                  <a:schemeClr val="bg1"/>
                </a:solidFill>
                <a:effectLst>
                  <a:outerShdw blurRad="38100" dist="38100" dir="2700000" algn="tl">
                    <a:srgbClr val="000000">
                      <a:alpha val="43137"/>
                    </a:srgbClr>
                  </a:outerShdw>
                </a:effectLst>
                <a:latin typeface="+mj-lt"/>
              </a:rPr>
              <a:t>.</a:t>
            </a:r>
            <a:endParaRPr lang="vi-VN"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6542347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1631</Words>
  <Application>Microsoft Office PowerPoint</Application>
  <PresentationFormat>On-screen Show (16:9)</PresentationFormat>
  <Paragraphs>91</Paragraphs>
  <Slides>74</Slides>
  <Notes>2</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74</vt:i4>
      </vt:variant>
    </vt:vector>
  </HeadingPairs>
  <TitlesOfParts>
    <vt:vector size="91"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4_Office Theme</vt:lpstr>
      <vt:lpstr>5_Office Theme</vt:lpstr>
      <vt:lpstr>9_Office Theme</vt:lpstr>
      <vt:lpstr>PowerPoint Presentation</vt:lpstr>
      <vt:lpstr>TẬP HÁT CỘNG ĐOÀN</vt:lpstr>
      <vt:lpstr>Đk: Nào tụng ca Chúa đi, Đấng chữa trị bao cõi lòng nát tan.</vt:lpstr>
      <vt:lpstr>Đức Kitô đã mang lấy tật nguyền chúng ta, và gánh lấy các bệnh hoạn của chúng ta.</vt:lpstr>
      <vt:lpstr>PowerPoint Presentation</vt:lpstr>
      <vt:lpstr>Ca Nhập Lễ TRÈO LÊN CAO SƠN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146 CHÚA NHẬT V THƯỜNG NIÊN NĂM B  Lm Kim Long 03 Câu</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Đk: Nào tụng ca Chúa đi, Đấng chữa trị bao cõi lòng nát tan.</vt:lpstr>
      <vt:lpstr>Tk2: Bao lòng nát tan Chúa đã dủ thương mà cứu chữa cho lành, và bao thương tích Ngài đã băng bó. Ngài định số sao trời là bao nhiêu, tên gọi mỗi ngôi sao Ngài đà ấn định rồi.</vt:lpstr>
      <vt:lpstr>Đk: Nào tụng ca Chúa đi, Đấng chữa trị bao cõi lòng nát tan.</vt:lpstr>
      <vt:lpstr>Tk3: Ôi thực Chúa ta vĩ đại dường bao và trí sáng khôn lường. Quyền lực uy dũng thật là khôn sánh. Kẻ hèn yếu tay Ngài đà nâng lên, nhưng hạ xuống đất đen bọn độc ác gian tà.</vt:lpstr>
      <vt:lpstr>Đk: Nào tụng ca Chúa đi, Đấng chữa trị bao cõi lòng nát tan.</vt:lpstr>
      <vt:lpstr>PowerPoint Presentation</vt:lpstr>
      <vt:lpstr>Đức Kitô đã mang lấy tật nguyền chúng ta, và gánh lấy các bệnh hoạn của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ngai uy linh bánh miến và rượu nho khiết tinh. Dâng lên bao hy sinh, xác với hồn và muôn tâm tình.</vt:lpstr>
      <vt:lpstr>Tk1: Chúa ơi đoàn con hân hoan chân thành dâng về Chúa trót cuộc đời nơi khóc than, Chúa là nơi ủi an.</vt:lpstr>
      <vt:lpstr>Đk: Dâng lên ngai uy linh bánh miến và rượu nho khiết tinh. Dâng lên bao hy sinh, xác với hồn và muôn tâm tình.</vt:lpstr>
      <vt:lpstr>Tk2:  Những khi gặp cơn gian nguy Chúa là nơi ẩn náu. Giữa cuộc đời nơi đắng cay giữ gìn con từ đây.</vt:lpstr>
      <vt:lpstr>Đk: Dâng lên ngai uy linh bánh miến và rượu nho khiết tinh. Dâng lên bao hy sinh, xác với hồn và muôn tâm tình.</vt:lpstr>
      <vt:lpstr>PowerPoint Presentation</vt:lpstr>
      <vt:lpstr>PowerPoint Presentation</vt:lpstr>
      <vt:lpstr>PowerPoint Presentation</vt:lpstr>
      <vt:lpstr>Ca Nguyện Hiệp Lễ CA KHÚC HỒNG ÂN 1 Nguyễn Duy</vt:lpstr>
      <vt:lpstr>Tk1: Hân hoan lời tụng ca dâng Chúa khúc nhạc huyền mơ. Một bài thơ trìu mến ân tình đượm nét đơn sơ.</vt:lpstr>
      <vt:lpstr>Đk: Hân hoan lời tụng ca đoàn con dâng Chúa đêm ngày. Hát cho muôn thế hệ hãy ngợi ca hồng ân Thiên Chúa. Muôn đời Chúa thương con người ôi tình Chúa chẳng nhạt phai. Trái tim thơ trả lại tình ca mến yêu muôn đời.</vt:lpstr>
      <vt:lpstr>Tk2: Cho con mùa hồng ân yêu mến những ngày và đêm. Tình Ngài như trời sáng soi đường nhịp bước êm đềm.</vt:lpstr>
      <vt:lpstr>Đk: Hân hoan lời tụng ca đoàn con dâng Chúa đêm ngày. Hát cho muôn thế hệ hãy ngợi ca hồng ân Thiên Chúa. Muôn đời Chúa thương con người ôi tình Chúa chẳng nhạt phai. Trái tim thơ trả lại tình ca mến yêu muôn đời.</vt:lpstr>
      <vt:lpstr>Tk3: Con dâng Ngài tình yêu năm tháng đã dần nhạt phai. Tình Ngài như hè nắng hong nồng lại trái tim này.</vt:lpstr>
      <vt:lpstr>Đk: Hân hoan lời tụng ca đoàn con dâng Chúa đêm ngày. Hát cho muôn thế hệ hãy ngợi ca hồng ân Thiên Chúa. Muôn đời Chúa thương con người ôi tình Chúa chẳng nhạt phai. Trái tim thơ trả lại tình ca mến yêu muôn đời.</vt:lpstr>
      <vt:lpstr>Tk4: Tâm tư một chiều xưa đoan hứa đến Ngài ngàn thu. Thề nguyền yêu một Chúa cho vẹn một khúc tri âm.</vt:lpstr>
      <vt:lpstr>Đk: Hân hoan lời tụng ca đoàn con dâng Chúa đêm ngày. Hát cho muôn thế hệ hãy ngợi ca hồng ân Thiên Chúa. Muôn đời Chúa thương con người ôi tình Chúa chẳng nhạt phai. Trái tim thơ trả lại tình ca mến yêu muôn đời.</vt:lpstr>
      <vt:lpstr>PowerPoint Presentation</vt:lpstr>
      <vt:lpstr>PowerPoint Presentation</vt:lpstr>
      <vt:lpstr>Ca Kết Lễ NGUỒN CẬY TRÔNG Hoàng Vũ</vt:lpstr>
      <vt:lpstr>Tk1: Mẹ ơi! Bao người lạc bước lưu đày ngày tháng chơi vơi như thuyền nan giữa khơi.  Đoàn con xin Mẹ, Mẹ hãy thương tình dìu dắt con thơ qua hiểm nguy cõi đời.</vt:lpstr>
      <vt:lpstr>Đk: Mẹ niềm cậy trông chưa thấy ai xin Mẹ về không. Hỡi Mẹ Thiên Chúa xin hãy lắng nghe con nài van.  Mẹ niềm an vui ôi Nữ Trinh là niềm an vui.  Hết tình kêu khấn con tin chắc Mẹ thương nhận lời.</vt:lpstr>
      <vt:lpstr>Tk2: Và bao nhiêu người lạc hướng trên đời liều dấn thân đi trong vực sâu tối tăm.  Đoàn con xin Mẹ: Rọi ánh huy hoàng rực sáng tin yêu, yêu Mẹ tin Chúa Trời. </vt:lpstr>
      <vt:lpstr>Đk: Mẹ niềm cậy trông chưa thấy ai xin Mẹ về không. Hỡi Mẹ Thiên Chúa xin hãy lắng nghe con nài van.  Mẹ niềm an vui ôi Nữ Trinh là niềm an vui.  Hết tình kêu khấn con tin chắc Mẹ thương nhận lời.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VanLy</cp:lastModifiedBy>
  <cp:revision>177</cp:revision>
  <dcterms:created xsi:type="dcterms:W3CDTF">2023-05-21T07:25:42Z</dcterms:created>
  <dcterms:modified xsi:type="dcterms:W3CDTF">2024-01-31T10:47:04Z</dcterms:modified>
</cp:coreProperties>
</file>