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7.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8.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9.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0.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1.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4" r:id="rId3"/>
    <p:sldMasterId id="2147483692" r:id="rId4"/>
    <p:sldMasterId id="2147483704" r:id="rId5"/>
    <p:sldMasterId id="2147483928" r:id="rId6"/>
    <p:sldMasterId id="2147484012" r:id="rId7"/>
    <p:sldMasterId id="2147484024" r:id="rId8"/>
    <p:sldMasterId id="2147484036" r:id="rId9"/>
    <p:sldMasterId id="2147484048" r:id="rId10"/>
    <p:sldMasterId id="2147484060" r:id="rId11"/>
    <p:sldMasterId id="2147484072" r:id="rId12"/>
  </p:sldMasterIdLst>
  <p:notesMasterIdLst>
    <p:notesMasterId r:id="rId89"/>
  </p:notesMasterIdLst>
  <p:sldIdLst>
    <p:sldId id="507" r:id="rId13"/>
    <p:sldId id="376" r:id="rId14"/>
    <p:sldId id="683" r:id="rId15"/>
    <p:sldId id="670" r:id="rId16"/>
    <p:sldId id="367" r:id="rId17"/>
    <p:sldId id="368" r:id="rId18"/>
    <p:sldId id="369" r:id="rId19"/>
    <p:sldId id="370" r:id="rId20"/>
    <p:sldId id="371" r:id="rId21"/>
    <p:sldId id="372" r:id="rId22"/>
    <p:sldId id="373" r:id="rId23"/>
    <p:sldId id="374" r:id="rId24"/>
    <p:sldId id="671" r:id="rId25"/>
    <p:sldId id="553" r:id="rId26"/>
    <p:sldId id="443" r:id="rId27"/>
    <p:sldId id="617" r:id="rId28"/>
    <p:sldId id="672" r:id="rId29"/>
    <p:sldId id="392" r:id="rId30"/>
    <p:sldId id="393" r:id="rId31"/>
    <p:sldId id="394" r:id="rId32"/>
    <p:sldId id="395" r:id="rId33"/>
    <p:sldId id="396" r:id="rId34"/>
    <p:sldId id="397" r:id="rId35"/>
    <p:sldId id="398" r:id="rId36"/>
    <p:sldId id="399" r:id="rId37"/>
    <p:sldId id="647" r:id="rId38"/>
    <p:sldId id="649" r:id="rId39"/>
    <p:sldId id="657" r:id="rId40"/>
    <p:sldId id="658" r:id="rId41"/>
    <p:sldId id="659" r:id="rId42"/>
    <p:sldId id="665" r:id="rId43"/>
    <p:sldId id="660" r:id="rId44"/>
    <p:sldId id="666" r:id="rId45"/>
    <p:sldId id="661" r:id="rId46"/>
    <p:sldId id="667" r:id="rId47"/>
    <p:sldId id="653" r:id="rId48"/>
    <p:sldId id="664" r:id="rId49"/>
    <p:sldId id="673" r:id="rId50"/>
    <p:sldId id="549" r:id="rId51"/>
    <p:sldId id="400" r:id="rId52"/>
    <p:sldId id="401" r:id="rId53"/>
    <p:sldId id="402" r:id="rId54"/>
    <p:sldId id="403" r:id="rId55"/>
    <p:sldId id="404" r:id="rId56"/>
    <p:sldId id="405" r:id="rId57"/>
    <p:sldId id="406" r:id="rId58"/>
    <p:sldId id="407" r:id="rId59"/>
    <p:sldId id="408" r:id="rId60"/>
    <p:sldId id="409" r:id="rId61"/>
    <p:sldId id="410" r:id="rId62"/>
    <p:sldId id="411" r:id="rId63"/>
    <p:sldId id="412" r:id="rId64"/>
    <p:sldId id="550" r:id="rId65"/>
    <p:sldId id="558" r:id="rId66"/>
    <p:sldId id="559" r:id="rId67"/>
    <p:sldId id="614" r:id="rId68"/>
    <p:sldId id="684" r:id="rId69"/>
    <p:sldId id="678" r:id="rId70"/>
    <p:sldId id="685" r:id="rId71"/>
    <p:sldId id="276" r:id="rId72"/>
    <p:sldId id="674" r:id="rId73"/>
    <p:sldId id="277" r:id="rId74"/>
    <p:sldId id="278" r:id="rId75"/>
    <p:sldId id="279" r:id="rId76"/>
    <p:sldId id="290" r:id="rId77"/>
    <p:sldId id="632" r:id="rId78"/>
    <p:sldId id="291" r:id="rId79"/>
    <p:sldId id="633" r:id="rId80"/>
    <p:sldId id="292" r:id="rId81"/>
    <p:sldId id="651" r:id="rId82"/>
    <p:sldId id="293" r:id="rId83"/>
    <p:sldId id="564" r:id="rId84"/>
    <p:sldId id="563" r:id="rId85"/>
    <p:sldId id="681" r:id="rId86"/>
    <p:sldId id="682" r:id="rId87"/>
    <p:sldId id="675" r:id="rId88"/>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CC33"/>
    <a:srgbClr val="A50021"/>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3" autoAdjust="0"/>
    <p:restoredTop sz="94693" autoAdjust="0"/>
  </p:normalViewPr>
  <p:slideViewPr>
    <p:cSldViewPr>
      <p:cViewPr>
        <p:scale>
          <a:sx n="125" d="100"/>
          <a:sy n="125" d="100"/>
        </p:scale>
        <p:origin x="-1618" y="-672"/>
      </p:cViewPr>
      <p:guideLst>
        <p:guide orient="horz" pos="1620"/>
        <p:guide pos="2880"/>
      </p:guideLst>
    </p:cSldViewPr>
  </p:slideViewPr>
  <p:outlineViewPr>
    <p:cViewPr>
      <p:scale>
        <a:sx n="33" d="100"/>
        <a:sy n="33" d="100"/>
      </p:scale>
      <p:origin x="0" y="19445"/>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9" Type="http://schemas.openxmlformats.org/officeDocument/2006/relationships/slide" Target="slides/slide27.xml"/><Relationship Id="rId21" Type="http://schemas.openxmlformats.org/officeDocument/2006/relationships/slide" Target="slides/slide9.xml"/><Relationship Id="rId34" Type="http://schemas.openxmlformats.org/officeDocument/2006/relationships/slide" Target="slides/slide22.xml"/><Relationship Id="rId42" Type="http://schemas.openxmlformats.org/officeDocument/2006/relationships/slide" Target="slides/slide30.xml"/><Relationship Id="rId47" Type="http://schemas.openxmlformats.org/officeDocument/2006/relationships/slide" Target="slides/slide35.xml"/><Relationship Id="rId50" Type="http://schemas.openxmlformats.org/officeDocument/2006/relationships/slide" Target="slides/slide38.xml"/><Relationship Id="rId55" Type="http://schemas.openxmlformats.org/officeDocument/2006/relationships/slide" Target="slides/slide43.xml"/><Relationship Id="rId63" Type="http://schemas.openxmlformats.org/officeDocument/2006/relationships/slide" Target="slides/slide51.xml"/><Relationship Id="rId68" Type="http://schemas.openxmlformats.org/officeDocument/2006/relationships/slide" Target="slides/slide56.xml"/><Relationship Id="rId76" Type="http://schemas.openxmlformats.org/officeDocument/2006/relationships/slide" Target="slides/slide64.xml"/><Relationship Id="rId84" Type="http://schemas.openxmlformats.org/officeDocument/2006/relationships/slide" Target="slides/slide72.xml"/><Relationship Id="rId89" Type="http://schemas.openxmlformats.org/officeDocument/2006/relationships/notesMaster" Target="notesMasters/notesMaster1.xml"/><Relationship Id="rId7" Type="http://schemas.openxmlformats.org/officeDocument/2006/relationships/slideMaster" Target="slideMasters/slideMaster7.xml"/><Relationship Id="rId71" Type="http://schemas.openxmlformats.org/officeDocument/2006/relationships/slide" Target="slides/slide59.xml"/><Relationship Id="rId92"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4.xml"/><Relationship Id="rId29" Type="http://schemas.openxmlformats.org/officeDocument/2006/relationships/slide" Target="slides/slide17.xml"/><Relationship Id="rId11" Type="http://schemas.openxmlformats.org/officeDocument/2006/relationships/slideMaster" Target="slideMasters/slideMaster11.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slide" Target="slides/slide25.xml"/><Relationship Id="rId40" Type="http://schemas.openxmlformats.org/officeDocument/2006/relationships/slide" Target="slides/slide28.xml"/><Relationship Id="rId45" Type="http://schemas.openxmlformats.org/officeDocument/2006/relationships/slide" Target="slides/slide33.xml"/><Relationship Id="rId53" Type="http://schemas.openxmlformats.org/officeDocument/2006/relationships/slide" Target="slides/slide41.xml"/><Relationship Id="rId58" Type="http://schemas.openxmlformats.org/officeDocument/2006/relationships/slide" Target="slides/slide46.xml"/><Relationship Id="rId66" Type="http://schemas.openxmlformats.org/officeDocument/2006/relationships/slide" Target="slides/slide54.xml"/><Relationship Id="rId74" Type="http://schemas.openxmlformats.org/officeDocument/2006/relationships/slide" Target="slides/slide62.xml"/><Relationship Id="rId79" Type="http://schemas.openxmlformats.org/officeDocument/2006/relationships/slide" Target="slides/slide67.xml"/><Relationship Id="rId87" Type="http://schemas.openxmlformats.org/officeDocument/2006/relationships/slide" Target="slides/slide75.xml"/><Relationship Id="rId5" Type="http://schemas.openxmlformats.org/officeDocument/2006/relationships/slideMaster" Target="slideMasters/slideMaster5.xml"/><Relationship Id="rId61" Type="http://schemas.openxmlformats.org/officeDocument/2006/relationships/slide" Target="slides/slide49.xml"/><Relationship Id="rId82" Type="http://schemas.openxmlformats.org/officeDocument/2006/relationships/slide" Target="slides/slide70.xml"/><Relationship Id="rId90" Type="http://schemas.openxmlformats.org/officeDocument/2006/relationships/presProps" Target="presProps.xml"/><Relationship Id="rId19" Type="http://schemas.openxmlformats.org/officeDocument/2006/relationships/slide" Target="slides/slide7.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slide" Target="slides/slide31.xml"/><Relationship Id="rId48" Type="http://schemas.openxmlformats.org/officeDocument/2006/relationships/slide" Target="slides/slide36.xml"/><Relationship Id="rId56" Type="http://schemas.openxmlformats.org/officeDocument/2006/relationships/slide" Target="slides/slide44.xml"/><Relationship Id="rId64" Type="http://schemas.openxmlformats.org/officeDocument/2006/relationships/slide" Target="slides/slide52.xml"/><Relationship Id="rId69" Type="http://schemas.openxmlformats.org/officeDocument/2006/relationships/slide" Target="slides/slide57.xml"/><Relationship Id="rId77" Type="http://schemas.openxmlformats.org/officeDocument/2006/relationships/slide" Target="slides/slide65.xml"/><Relationship Id="rId8" Type="http://schemas.openxmlformats.org/officeDocument/2006/relationships/slideMaster" Target="slideMasters/slideMaster8.xml"/><Relationship Id="rId51" Type="http://schemas.openxmlformats.org/officeDocument/2006/relationships/slide" Target="slides/slide39.xml"/><Relationship Id="rId72" Type="http://schemas.openxmlformats.org/officeDocument/2006/relationships/slide" Target="slides/slide60.xml"/><Relationship Id="rId80" Type="http://schemas.openxmlformats.org/officeDocument/2006/relationships/slide" Target="slides/slide68.xml"/><Relationship Id="rId85" Type="http://schemas.openxmlformats.org/officeDocument/2006/relationships/slide" Target="slides/slide73.xml"/><Relationship Id="rId93"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slide" Target="slides/slide34.xml"/><Relationship Id="rId59" Type="http://schemas.openxmlformats.org/officeDocument/2006/relationships/slide" Target="slides/slide47.xml"/><Relationship Id="rId67" Type="http://schemas.openxmlformats.org/officeDocument/2006/relationships/slide" Target="slides/slide55.xml"/><Relationship Id="rId20" Type="http://schemas.openxmlformats.org/officeDocument/2006/relationships/slide" Target="slides/slide8.xml"/><Relationship Id="rId41" Type="http://schemas.openxmlformats.org/officeDocument/2006/relationships/slide" Target="slides/slide29.xml"/><Relationship Id="rId54" Type="http://schemas.openxmlformats.org/officeDocument/2006/relationships/slide" Target="slides/slide42.xml"/><Relationship Id="rId62" Type="http://schemas.openxmlformats.org/officeDocument/2006/relationships/slide" Target="slides/slide50.xml"/><Relationship Id="rId70" Type="http://schemas.openxmlformats.org/officeDocument/2006/relationships/slide" Target="slides/slide58.xml"/><Relationship Id="rId75" Type="http://schemas.openxmlformats.org/officeDocument/2006/relationships/slide" Target="slides/slide63.xml"/><Relationship Id="rId83" Type="http://schemas.openxmlformats.org/officeDocument/2006/relationships/slide" Target="slides/slide71.xml"/><Relationship Id="rId88" Type="http://schemas.openxmlformats.org/officeDocument/2006/relationships/slide" Target="slides/slide76.xml"/><Relationship Id="rId9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49" Type="http://schemas.openxmlformats.org/officeDocument/2006/relationships/slide" Target="slides/slide37.xml"/><Relationship Id="rId57" Type="http://schemas.openxmlformats.org/officeDocument/2006/relationships/slide" Target="slides/slide45.xml"/><Relationship Id="rId10" Type="http://schemas.openxmlformats.org/officeDocument/2006/relationships/slideMaster" Target="slideMasters/slideMaster10.xml"/><Relationship Id="rId31" Type="http://schemas.openxmlformats.org/officeDocument/2006/relationships/slide" Target="slides/slide19.xml"/><Relationship Id="rId44" Type="http://schemas.openxmlformats.org/officeDocument/2006/relationships/slide" Target="slides/slide32.xml"/><Relationship Id="rId52" Type="http://schemas.openxmlformats.org/officeDocument/2006/relationships/slide" Target="slides/slide40.xml"/><Relationship Id="rId60" Type="http://schemas.openxmlformats.org/officeDocument/2006/relationships/slide" Target="slides/slide48.xml"/><Relationship Id="rId65" Type="http://schemas.openxmlformats.org/officeDocument/2006/relationships/slide" Target="slides/slide53.xml"/><Relationship Id="rId73" Type="http://schemas.openxmlformats.org/officeDocument/2006/relationships/slide" Target="slides/slide61.xml"/><Relationship Id="rId78" Type="http://schemas.openxmlformats.org/officeDocument/2006/relationships/slide" Target="slides/slide66.xml"/><Relationship Id="rId81" Type="http://schemas.openxmlformats.org/officeDocument/2006/relationships/slide" Target="slides/slide69.xml"/><Relationship Id="rId86" Type="http://schemas.openxmlformats.org/officeDocument/2006/relationships/slide" Target="slides/slide74.xml"/><Relationship Id="rId4" Type="http://schemas.openxmlformats.org/officeDocument/2006/relationships/slideMaster" Target="slideMasters/slideMaster4.xml"/><Relationship Id="rId9" Type="http://schemas.openxmlformats.org/officeDocument/2006/relationships/slideMaster" Target="slideMasters/slideMaster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3C0324E-2BF0-4F5E-8572-1634D72B40AD}" type="datetimeFigureOut">
              <a:rPr lang="en-US" smtClean="0"/>
              <a:t>8/24/2023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FEB0A7-AB1D-4D04-B523-39A6F4B83193}" type="slidenum">
              <a:rPr lang="en-US" smtClean="0"/>
              <a:t>‹#›</a:t>
            </a:fld>
            <a:endParaRPr lang="en-US"/>
          </a:p>
        </p:txBody>
      </p:sp>
    </p:spTree>
    <p:extLst>
      <p:ext uri="{BB962C8B-B14F-4D97-AF65-F5344CB8AC3E}">
        <p14:creationId xmlns:p14="http://schemas.microsoft.com/office/powerpoint/2010/main" val="5503658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FEB0A7-AB1D-4D04-B523-39A6F4B83193}" type="slidenum">
              <a:rPr lang="en-US" smtClean="0"/>
              <a:t>67</a:t>
            </a:fld>
            <a:endParaRPr lang="en-US"/>
          </a:p>
        </p:txBody>
      </p:sp>
    </p:spTree>
    <p:extLst>
      <p:ext uri="{BB962C8B-B14F-4D97-AF65-F5344CB8AC3E}">
        <p14:creationId xmlns:p14="http://schemas.microsoft.com/office/powerpoint/2010/main" val="8618471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t>8/24/2023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0812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8/24/2023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1618054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8/24/2023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116470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1773309"/>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41516154"/>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60116591"/>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55985486"/>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76863379"/>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8/24/2023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58757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8/24/2023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620557"/>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8/24/2023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15354162"/>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8/24/2023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44012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8/24/2023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4647720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8/24/2023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9609441"/>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8/24/2023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58533699"/>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4127066"/>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7222182"/>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60116591"/>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55985486"/>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76863379"/>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8/24/2023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587573"/>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8/24/2023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620557"/>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8/24/2023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153541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8/24/2023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5526643"/>
      </p:ext>
    </p:extLst>
  </p:cSld>
  <p:clrMapOvr>
    <a:masterClrMapping/>
  </p:clrMapOvr>
  <p:transition spd="slow" advClick="0"/>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8/24/2023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4401208"/>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8/24/2023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9609441"/>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8/24/2023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58533699"/>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4127066"/>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72221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8/24/2023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1319383"/>
      </p:ext>
    </p:extLst>
  </p:cSld>
  <p:clrMapOvr>
    <a:masterClrMapping/>
  </p:clrMapOvr>
  <p:transition spd="slow" advClick="0"/>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8/24/2023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9365108"/>
      </p:ext>
    </p:extLst>
  </p:cSld>
  <p:clrMapOvr>
    <a:masterClrMapping/>
  </p:clrMapOvr>
  <p:transition spd="slow" advClick="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8/24/2023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0193730"/>
      </p:ext>
    </p:extLst>
  </p:cSld>
  <p:clrMapOvr>
    <a:masterClrMapping/>
  </p:clrMapOvr>
  <p:transition spd="slow" advClick="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8/24/2023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0216233"/>
      </p:ext>
    </p:extLst>
  </p:cSld>
  <p:clrMapOvr>
    <a:masterClrMapping/>
  </p:clrMapOvr>
  <p:transition spd="slow" advClick="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8/24/2023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806212"/>
      </p:ext>
    </p:extLst>
  </p:cSld>
  <p:clrMapOvr>
    <a:masterClrMapping/>
  </p:clrMapOvr>
  <p:transition spd="slow" advClick="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8/24/2023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3819458"/>
      </p:ext>
    </p:extLst>
  </p:cSld>
  <p:clrMapOvr>
    <a:masterClrMapping/>
  </p:clrMapOvr>
  <p:transition spd="slow" advClick="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8/24/2023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7205029"/>
      </p:ext>
    </p:extLst>
  </p:cSld>
  <p:clrMapOvr>
    <a:masterClrMapping/>
  </p:clrMapOvr>
  <p:transition spd="slow"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8/24/2023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628363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8/24/2023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08986"/>
      </p:ext>
    </p:extLst>
  </p:cSld>
  <p:clrMapOvr>
    <a:masterClrMapping/>
  </p:clrMapOvr>
  <p:transition spd="slow" advClick="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8/24/2023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5039423"/>
      </p:ext>
    </p:extLst>
  </p:cSld>
  <p:clrMapOvr>
    <a:masterClrMapping/>
  </p:clrMapOvr>
  <p:transition spd="slow" advClick="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8/24/2023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7237270"/>
      </p:ext>
    </p:extLst>
  </p:cSld>
  <p:clrMapOvr>
    <a:masterClrMapping/>
  </p:clrMapOvr>
  <p:transition spd="slow" advClick="0"/>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24134430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246565057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334417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58032719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415446244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18576382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5137380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t>8/24/2023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306415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74044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62972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4868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8/24/2023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90309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8/24/2023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95266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8/24/2023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61020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8/24/2023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7857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8/24/2023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188267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8/24/2023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968302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3465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t>8/24/2023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8583785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559132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334270199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192764624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310228852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42964688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84838796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248879676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71960692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64729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49533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t>8/24/2023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2643585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499828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8/24/2023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206813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8/24/2023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894151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8/24/2023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923801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8/24/2023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890583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8/24/2023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687203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8/24/2023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285311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102706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788672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85411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t>8/24/2023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02657638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753766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1651466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8/24/2023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798942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8/24/2023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200312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8/24/2023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016078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8/24/2023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286551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8/24/2023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662097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8/24/2023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509644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153828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149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t>8/24/2023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2349463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168658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392700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291007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8/24/2023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311706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8/24/2023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547454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8/24/2023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76479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8/24/2023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453855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8/24/2023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844783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8/24/2023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014511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0186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8/24/2023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96442600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057716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8/24/2023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2259014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8/24/2023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7757726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8/24/2023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485567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8/24/2023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9543959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133ACE7-4E4E-45DC-ACC2-E4D9C78A23A2}" type="datetimeFigureOut">
              <a:rPr lang="en-US" smtClean="0">
                <a:solidFill>
                  <a:prstClr val="black">
                    <a:tint val="75000"/>
                  </a:prstClr>
                </a:solidFill>
              </a:rPr>
              <a:pPr/>
              <a:t>8/24/2023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441871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133ACE7-4E4E-45DC-ACC2-E4D9C78A23A2}" type="datetimeFigureOut">
              <a:rPr lang="en-US" smtClean="0">
                <a:solidFill>
                  <a:prstClr val="black">
                    <a:tint val="75000"/>
                  </a:prstClr>
                </a:solidFill>
              </a:rPr>
              <a:pPr/>
              <a:t>8/24/2023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2025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33ACE7-4E4E-45DC-ACC2-E4D9C78A23A2}" type="datetimeFigureOut">
              <a:rPr lang="en-US" smtClean="0">
                <a:solidFill>
                  <a:prstClr val="black">
                    <a:tint val="75000"/>
                  </a:prstClr>
                </a:solidFill>
              </a:rPr>
              <a:pPr/>
              <a:t>8/24/2023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9982671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8/24/2023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9270778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8/24/2023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49599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8/24/2023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27354484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8/24/2023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316157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8/24/2023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61904913"/>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28991214"/>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1814770"/>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165028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8/24/2023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852788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8/24/2023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2755480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8/24/2023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0696984"/>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8/24/2023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37641314"/>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8/24/2023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429068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image" Target="../media/image1.jpg"/><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10.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image" Target="../media/image1.jpg"/><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11.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1.xml"/><Relationship Id="rId13" Type="http://schemas.openxmlformats.org/officeDocument/2006/relationships/image" Target="../media/image1.jpg"/><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theme" Target="../theme/theme12.xml"/><Relationship Id="rId2" Type="http://schemas.openxmlformats.org/officeDocument/2006/relationships/slideLayout" Target="../slideLayouts/slideLayout115.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0" Type="http://schemas.openxmlformats.org/officeDocument/2006/relationships/slideLayout" Target="../slideLayouts/slideLayout123.xml"/><Relationship Id="rId4" Type="http://schemas.openxmlformats.org/officeDocument/2006/relationships/slideLayout" Target="../slideLayouts/slideLayout117.xml"/><Relationship Id="rId9" Type="http://schemas.openxmlformats.org/officeDocument/2006/relationships/slideLayout" Target="../slideLayouts/slideLayout1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9" Type="http://schemas.openxmlformats.org/officeDocument/2006/relationships/image" Target="../media/image2.jp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image" Target="../media/image3.jpg"/><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4.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43.xml"/><Relationship Id="rId7" Type="http://schemas.openxmlformats.org/officeDocument/2006/relationships/slideLayout" Target="../slideLayouts/slideLayout47.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5" Type="http://schemas.openxmlformats.org/officeDocument/2006/relationships/slideLayout" Target="../slideLayouts/slideLayout45.xml"/><Relationship Id="rId4" Type="http://schemas.openxmlformats.org/officeDocument/2006/relationships/slideLayout" Target="../slideLayouts/slideLayout44.xml"/><Relationship Id="rId9" Type="http://schemas.openxmlformats.org/officeDocument/2006/relationships/image" Target="../media/image3.jp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1.jp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6.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image" Target="../media/image1.jp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7.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image" Target="../media/image1.jpg"/><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8.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image" Target="../media/image1.jpg"/><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9.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t>8/24/2023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t>‹#›</a:t>
            </a:fld>
            <a:endParaRPr lang="en-US"/>
          </a:p>
        </p:txBody>
      </p:sp>
    </p:spTree>
    <p:extLst>
      <p:ext uri="{BB962C8B-B14F-4D97-AF65-F5344CB8AC3E}">
        <p14:creationId xmlns:p14="http://schemas.microsoft.com/office/powerpoint/2010/main" val="20223431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8/24/2023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0139376"/>
      </p:ext>
    </p:extLst>
  </p:cSld>
  <p:clrMap bg1="lt1" tx1="dk1" bg2="lt2" tx2="dk2" accent1="accent1" accent2="accent2" accent3="accent3" accent4="accent4" accent5="accent5" accent6="accent6" hlink="hlink" folHlink="folHlink"/>
  <p:sldLayoutIdLst>
    <p:sldLayoutId id="2147484049" r:id="rId1"/>
    <p:sldLayoutId id="2147484050" r:id="rId2"/>
    <p:sldLayoutId id="2147484051" r:id="rId3"/>
    <p:sldLayoutId id="2147484052" r:id="rId4"/>
    <p:sldLayoutId id="2147484053" r:id="rId5"/>
    <p:sldLayoutId id="2147484054" r:id="rId6"/>
    <p:sldLayoutId id="2147484055" r:id="rId7"/>
    <p:sldLayoutId id="2147484056" r:id="rId8"/>
    <p:sldLayoutId id="2147484057" r:id="rId9"/>
    <p:sldLayoutId id="2147484058" r:id="rId10"/>
    <p:sldLayoutId id="21474840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8/24/2023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8708131"/>
      </p:ext>
    </p:extLst>
  </p:cSld>
  <p:clrMap bg1="lt1" tx1="dk1" bg2="lt2" tx2="dk2" accent1="accent1" accent2="accent2" accent3="accent3" accent4="accent4" accent5="accent5" accent6="accent6" hlink="hlink" folHlink="folHlink"/>
  <p:sldLayoutIdLst>
    <p:sldLayoutId id="2147484061" r:id="rId1"/>
    <p:sldLayoutId id="2147484062" r:id="rId2"/>
    <p:sldLayoutId id="2147484063" r:id="rId3"/>
    <p:sldLayoutId id="2147484064" r:id="rId4"/>
    <p:sldLayoutId id="2147484065" r:id="rId5"/>
    <p:sldLayoutId id="2147484066" r:id="rId6"/>
    <p:sldLayoutId id="2147484067" r:id="rId7"/>
    <p:sldLayoutId id="2147484068" r:id="rId8"/>
    <p:sldLayoutId id="2147484069" r:id="rId9"/>
    <p:sldLayoutId id="2147484070" r:id="rId10"/>
    <p:sldLayoutId id="21474840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8/24/2023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8708131"/>
      </p:ext>
    </p:extLst>
  </p:cSld>
  <p:clrMap bg1="lt1" tx1="dk1" bg2="lt2" tx2="dk2" accent1="accent1" accent2="accent2" accent3="accent3" accent4="accent4" accent5="accent5" accent6="accent6" hlink="hlink" folHlink="folHlink"/>
  <p:sldLayoutIdLst>
    <p:sldLayoutId id="2147484073" r:id="rId1"/>
    <p:sldLayoutId id="2147484074" r:id="rId2"/>
    <p:sldLayoutId id="2147484075" r:id="rId3"/>
    <p:sldLayoutId id="2147484076" r:id="rId4"/>
    <p:sldLayoutId id="2147484077" r:id="rId5"/>
    <p:sldLayoutId id="2147484078" r:id="rId6"/>
    <p:sldLayoutId id="2147484079" r:id="rId7"/>
    <p:sldLayoutId id="2147484080" r:id="rId8"/>
    <p:sldLayoutId id="2147484081" r:id="rId9"/>
    <p:sldLayoutId id="2147484082" r:id="rId10"/>
    <p:sldLayoutId id="21474840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8/24/2023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35489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advClick="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249205771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8/24/2023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9015726"/>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1683493516"/>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8/24/2023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7940846"/>
      </p:ext>
    </p:extLst>
  </p:cSld>
  <p:clrMap bg1="lt1" tx1="dk1" bg2="lt2" tx2="dk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 id="2147483938" r:id="rId10"/>
    <p:sldLayoutId id="21474839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8/24/2023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6564547"/>
      </p:ext>
    </p:extLst>
  </p:cSld>
  <p:clrMap bg1="lt1" tx1="dk1" bg2="lt2" tx2="dk2" accent1="accent1" accent2="accent2" accent3="accent3" accent4="accent4" accent5="accent5" accent6="accent6" hlink="hlink" folHlink="folHlink"/>
  <p:sldLayoutIdLst>
    <p:sldLayoutId id="2147484013" r:id="rId1"/>
    <p:sldLayoutId id="2147484014" r:id="rId2"/>
    <p:sldLayoutId id="2147484015" r:id="rId3"/>
    <p:sldLayoutId id="2147484016" r:id="rId4"/>
    <p:sldLayoutId id="2147484017" r:id="rId5"/>
    <p:sldLayoutId id="2147484018" r:id="rId6"/>
    <p:sldLayoutId id="2147484019" r:id="rId7"/>
    <p:sldLayoutId id="2147484020" r:id="rId8"/>
    <p:sldLayoutId id="2147484021" r:id="rId9"/>
    <p:sldLayoutId id="2147484022" r:id="rId10"/>
    <p:sldLayoutId id="21474840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8/24/2023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1043320"/>
      </p:ext>
    </p:extLst>
  </p:cSld>
  <p:clrMap bg1="lt1" tx1="dk1" bg2="lt2" tx2="dk2" accent1="accent1" accent2="accent2" accent3="accent3" accent4="accent4" accent5="accent5" accent6="accent6" hlink="hlink" folHlink="folHlink"/>
  <p:sldLayoutIdLst>
    <p:sldLayoutId id="2147484025" r:id="rId1"/>
    <p:sldLayoutId id="2147484026" r:id="rId2"/>
    <p:sldLayoutId id="2147484027" r:id="rId3"/>
    <p:sldLayoutId id="2147484028" r:id="rId4"/>
    <p:sldLayoutId id="2147484029" r:id="rId5"/>
    <p:sldLayoutId id="2147484030" r:id="rId6"/>
    <p:sldLayoutId id="2147484031" r:id="rId7"/>
    <p:sldLayoutId id="2147484032" r:id="rId8"/>
    <p:sldLayoutId id="2147484033" r:id="rId9"/>
    <p:sldLayoutId id="2147484034" r:id="rId10"/>
    <p:sldLayoutId id="21474840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B133ACE7-4E4E-45DC-ACC2-E4D9C78A23A2}" type="datetimeFigureOut">
              <a:rPr lang="en-US" smtClean="0">
                <a:solidFill>
                  <a:prstClr val="black">
                    <a:tint val="75000"/>
                  </a:prstClr>
                </a:solidFill>
              </a:rPr>
              <a:pPr/>
              <a:t>8/24/2023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00391896"/>
      </p:ext>
    </p:extLst>
  </p:cSld>
  <p:clrMap bg1="lt1" tx1="dk1" bg2="lt2" tx2="dk2" accent1="accent1" accent2="accent2" accent3="accent3" accent4="accent4" accent5="accent5" accent6="accent6" hlink="hlink" folHlink="folHlink"/>
  <p:sldLayoutIdLst>
    <p:sldLayoutId id="2147484037" r:id="rId1"/>
    <p:sldLayoutId id="2147484038" r:id="rId2"/>
    <p:sldLayoutId id="2147484039" r:id="rId3"/>
    <p:sldLayoutId id="2147484040" r:id="rId4"/>
    <p:sldLayoutId id="2147484041" r:id="rId5"/>
    <p:sldLayoutId id="2147484042" r:id="rId6"/>
    <p:sldLayoutId id="2147484043" r:id="rId7"/>
    <p:sldLayoutId id="2147484044" r:id="rId8"/>
    <p:sldLayoutId id="2147484045" r:id="rId9"/>
    <p:sldLayoutId id="2147484046" r:id="rId10"/>
    <p:sldLayoutId id="214748404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14.xml"/></Relationships>
</file>

<file path=ppt/slides/_rels/slide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9.xml"/></Relationships>
</file>

<file path=ppt/slides/_rels/slide2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3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4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1.xml"/></Relationships>
</file>

<file path=ppt/slides/_rels/slide4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655"/>
            <a:ext cx="9144000" cy="5138189"/>
          </a:xfrm>
          <a:prstGeom prst="rect">
            <a:avLst/>
          </a:prstGeom>
        </p:spPr>
      </p:pic>
    </p:spTree>
    <p:extLst>
      <p:ext uri="{BB962C8B-B14F-4D97-AF65-F5344CB8AC3E}">
        <p14:creationId xmlns:p14="http://schemas.microsoft.com/office/powerpoint/2010/main" val="11860819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b="0">
                <a:solidFill>
                  <a:schemeClr val="bg1"/>
                </a:solidFill>
                <a:effectLst/>
                <a:latin typeface="+mj-lt"/>
              </a:rPr>
              <a:t>Các giáo phận Việt Nam chúng con, </a:t>
            </a:r>
            <a:br>
              <a:rPr lang="vi-VN" b="0">
                <a:solidFill>
                  <a:schemeClr val="bg1"/>
                </a:solidFill>
                <a:effectLst/>
                <a:latin typeface="+mj-lt"/>
              </a:rPr>
            </a:br>
            <a:r>
              <a:rPr lang="vi-VN" b="0">
                <a:solidFill>
                  <a:schemeClr val="bg1"/>
                </a:solidFill>
                <a:effectLst/>
                <a:latin typeface="+mj-lt"/>
              </a:rPr>
              <a:t>luôn muốn cùng chung nhịp bước với Hội Thánh hoàn vũ, xin cho chúng con biết đồng cảm với nỗi thao thức của các Mục tử trên toàn thế giới, ngày càng ý thức hơn về tình hiệp thông,</a:t>
            </a:r>
            <a:endParaRPr lang="en-US" b="0">
              <a:solidFill>
                <a:schemeClr val="bg1"/>
              </a:solidFill>
              <a:effectLst/>
              <a:latin typeface="+mj-lt"/>
            </a:endParaRPr>
          </a:p>
        </p:txBody>
      </p:sp>
    </p:spTree>
    <p:extLst>
      <p:ext uri="{BB962C8B-B14F-4D97-AF65-F5344CB8AC3E}">
        <p14:creationId xmlns:p14="http://schemas.microsoft.com/office/powerpoint/2010/main" val="87441073"/>
      </p:ext>
    </p:extLst>
  </p:cSld>
  <p:clrMapOvr>
    <a:masterClrMapping/>
  </p:clrMapOvr>
  <p:transition spd="slow" advClick="0"/>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sz="4900" b="0">
                <a:solidFill>
                  <a:schemeClr val="bg1"/>
                </a:solidFill>
                <a:effectLst/>
                <a:latin typeface="+mj-lt"/>
              </a:rPr>
              <a:t>thái độ tham gia và lòng nhiệt thành trong sứ vụ của Hội</a:t>
            </a:r>
            <a:br>
              <a:rPr lang="vi-VN" sz="4900" b="0">
                <a:solidFill>
                  <a:schemeClr val="bg1"/>
                </a:solidFill>
                <a:effectLst/>
                <a:latin typeface="+mj-lt"/>
              </a:rPr>
            </a:br>
            <a:r>
              <a:rPr lang="vi-VN" sz="4900" b="0">
                <a:solidFill>
                  <a:schemeClr val="bg1"/>
                </a:solidFill>
                <a:effectLst/>
                <a:latin typeface="+mj-lt"/>
              </a:rPr>
              <a:t>Thánh, Nhờ lời chuyển cầu của Đức Trinh Nữ Maria, Nữ Vương các Tông đồ và là Mẹ của Hội Thánh,</a:t>
            </a:r>
            <a:endParaRPr lang="en-US" sz="4900" b="0">
              <a:solidFill>
                <a:schemeClr val="bg1"/>
              </a:solidFill>
              <a:effectLst/>
              <a:latin typeface="+mj-lt"/>
            </a:endParaRPr>
          </a:p>
        </p:txBody>
      </p:sp>
    </p:spTree>
    <p:extLst>
      <p:ext uri="{BB962C8B-B14F-4D97-AF65-F5344CB8AC3E}">
        <p14:creationId xmlns:p14="http://schemas.microsoft.com/office/powerpoint/2010/main" val="595797344"/>
      </p:ext>
    </p:extLst>
  </p:cSld>
  <p:clrMapOvr>
    <a:masterClrMapping/>
  </p:clrMapOvr>
  <p:transition spd="slow" advClick="0"/>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rmAutofit/>
          </a:bodyPr>
          <a:lstStyle/>
          <a:p>
            <a:pPr algn="just"/>
            <a:r>
              <a:rPr lang="vi-VN" sz="5400" b="0">
                <a:solidFill>
                  <a:schemeClr val="bg1"/>
                </a:solidFill>
                <a:effectLst/>
                <a:latin typeface="+mj-lt"/>
                <a:cs typeface="Times New Roman" pitchFamily="18" charset="0"/>
              </a:rPr>
              <a:t>Chúng con dâng lời khẩn cầu lên Chúa, là đấng hoạt động mọi nơi mọi thời, trong sự hiệp thông với Chúa Cha và Chúa Con, luôn mãi mãi đến muôn đời. </a:t>
            </a:r>
            <a:r>
              <a:rPr lang="vi-VN" sz="5400" b="0">
                <a:solidFill>
                  <a:srgbClr val="FFFF00"/>
                </a:solidFill>
                <a:effectLst/>
                <a:latin typeface="+mj-lt"/>
                <a:cs typeface="Times New Roman" pitchFamily="18" charset="0"/>
              </a:rPr>
              <a:t>Amen.</a:t>
            </a:r>
            <a:endParaRPr lang="en-US" sz="5400" b="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1316580595"/>
      </p:ext>
    </p:extLst>
  </p:cSld>
  <p:clrMapOvr>
    <a:masterClrMapping/>
  </p:clrMapOvr>
  <p:transition spd="slow" advClick="0"/>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655"/>
            <a:ext cx="9144000" cy="5138189"/>
          </a:xfrm>
          <a:prstGeom prst="rect">
            <a:avLst/>
          </a:prstGeom>
        </p:spPr>
      </p:pic>
    </p:spTree>
    <p:extLst>
      <p:ext uri="{BB962C8B-B14F-4D97-AF65-F5344CB8AC3E}">
        <p14:creationId xmlns:p14="http://schemas.microsoft.com/office/powerpoint/2010/main" val="42783385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000" b="0" dirty="0">
                <a:solidFill>
                  <a:srgbClr val="FFFF00"/>
                </a:solidFill>
                <a:effectLst/>
                <a:latin typeface="+mj-lt"/>
              </a:rPr>
              <a:t/>
            </a:r>
            <a:br>
              <a:rPr lang="en-US" sz="6000" b="0" dirty="0">
                <a:solidFill>
                  <a:srgbClr val="FFFF00"/>
                </a:solidFill>
                <a:effectLst/>
                <a:latin typeface="+mj-lt"/>
              </a:rPr>
            </a:br>
            <a:r>
              <a:rPr lang="en-US" sz="6000" b="0" dirty="0">
                <a:solidFill>
                  <a:srgbClr val="FFFF00"/>
                </a:solidFill>
                <a:effectLst/>
                <a:latin typeface="+mj-lt"/>
              </a:rPr>
              <a:t>Ca </a:t>
            </a:r>
            <a:r>
              <a:rPr lang="en-US" sz="6000" b="0" dirty="0" err="1">
                <a:solidFill>
                  <a:srgbClr val="FFFF00"/>
                </a:solidFill>
                <a:effectLst/>
                <a:latin typeface="+mj-lt"/>
              </a:rPr>
              <a:t>Nhập</a:t>
            </a:r>
            <a:r>
              <a:rPr lang="en-US" sz="6000" b="0" dirty="0">
                <a:solidFill>
                  <a:srgbClr val="FFFF00"/>
                </a:solidFill>
                <a:effectLst/>
                <a:latin typeface="+mj-lt"/>
              </a:rPr>
              <a:t> </a:t>
            </a:r>
            <a:r>
              <a:rPr lang="en-US" sz="6000" b="0" dirty="0" err="1">
                <a:solidFill>
                  <a:srgbClr val="FFFF00"/>
                </a:solidFill>
                <a:effectLst/>
                <a:latin typeface="+mj-lt"/>
              </a:rPr>
              <a:t>Lễ</a:t>
            </a:r>
            <a:r>
              <a:rPr lang="en-US" sz="6000" b="0">
                <a:solidFill>
                  <a:srgbClr val="FFFF00"/>
                </a:solidFill>
                <a:effectLst/>
                <a:latin typeface="+mj-lt"/>
              </a:rPr>
              <a:t/>
            </a:r>
            <a:br>
              <a:rPr lang="en-US" sz="6000" b="0">
                <a:solidFill>
                  <a:srgbClr val="FFFF00"/>
                </a:solidFill>
                <a:effectLst/>
                <a:latin typeface="+mj-lt"/>
              </a:rPr>
            </a:br>
            <a:r>
              <a:rPr lang="en-US" sz="6000" b="0">
                <a:solidFill>
                  <a:srgbClr val="FFFF00"/>
                </a:solidFill>
                <a:effectLst/>
                <a:latin typeface="+mj-lt"/>
              </a:rPr>
              <a:t> Khúc </a:t>
            </a:r>
            <a:r>
              <a:rPr lang="en-US" sz="6000">
                <a:solidFill>
                  <a:srgbClr val="FFFF00"/>
                </a:solidFill>
              </a:rPr>
              <a:t>Tạ Ơn</a:t>
            </a:r>
            <a:r>
              <a:rPr lang="en-US" sz="5400" b="0">
                <a:solidFill>
                  <a:srgbClr val="FFFF00"/>
                </a:solidFill>
                <a:effectLst/>
                <a:latin typeface="+mj-lt"/>
              </a:rPr>
              <a:t/>
            </a:r>
            <a:br>
              <a:rPr lang="en-US" sz="5400" b="0">
                <a:solidFill>
                  <a:srgbClr val="FFFF00"/>
                </a:solidFill>
                <a:effectLst/>
                <a:latin typeface="+mj-lt"/>
              </a:rPr>
            </a:br>
            <a:r>
              <a:rPr lang="en-US" sz="5400">
                <a:solidFill>
                  <a:schemeClr val="bg1"/>
                </a:solidFill>
              </a:rPr>
              <a:t>A</a:t>
            </a:r>
            <a:r>
              <a:rPr lang="en-US" sz="5400" b="0">
                <a:solidFill>
                  <a:schemeClr val="bg1"/>
                </a:solidFill>
                <a:effectLst/>
                <a:latin typeface="+mj-lt"/>
              </a:rPr>
              <a:t>nh Tuấn</a:t>
            </a:r>
            <a:r>
              <a:rPr lang="en-US" sz="6000" b="0" i="1" dirty="0">
                <a:solidFill>
                  <a:schemeClr val="bg1"/>
                </a:solidFill>
                <a:effectLst/>
                <a:latin typeface="+mj-lt"/>
              </a:rPr>
              <a:t/>
            </a:r>
            <a:br>
              <a:rPr lang="en-US" sz="6000" b="0" i="1" dirty="0">
                <a:solidFill>
                  <a:schemeClr val="bg1"/>
                </a:solidFill>
                <a:effectLst/>
                <a:latin typeface="+mj-lt"/>
              </a:rPr>
            </a:br>
            <a:endParaRPr lang="en-US" sz="6000" b="0" i="1" dirty="0">
              <a:solidFill>
                <a:schemeClr val="bg1"/>
              </a:solidFill>
              <a:effectLst/>
              <a:latin typeface="+mj-lt"/>
            </a:endParaRPr>
          </a:p>
        </p:txBody>
      </p:sp>
    </p:spTree>
    <p:extLst>
      <p:ext uri="{BB962C8B-B14F-4D97-AF65-F5344CB8AC3E}">
        <p14:creationId xmlns:p14="http://schemas.microsoft.com/office/powerpoint/2010/main" val="11484157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5200" u="sng">
                <a:solidFill>
                  <a:srgbClr val="FFFF00"/>
                </a:solidFill>
              </a:rPr>
              <a:t>Tk1:</a:t>
            </a:r>
            <a:r>
              <a:rPr lang="en-US" sz="5200">
                <a:solidFill>
                  <a:schemeClr val="bg1"/>
                </a:solidFill>
              </a:rPr>
              <a:t> </a:t>
            </a:r>
            <a:r>
              <a:rPr lang="vi-VN" sz="5200" b="0" i="0">
                <a:solidFill>
                  <a:schemeClr val="bg1"/>
                </a:solidFill>
                <a:effectLst/>
              </a:rPr>
              <a:t>Chúng con cùng về đây hợp dâng thánh lễ. Với tâm tình tạ ơn lòng Chúa bao nhân lành. Giữa cõi đời nỗi trôi bàn tay Chúa dắt dìu. Để từng bước trong đời con vui sống trong bình yên.</a:t>
            </a:r>
            <a:endParaRPr lang="vi-VN" sz="5200" b="0" dirty="0">
              <a:solidFill>
                <a:schemeClr val="bg1"/>
              </a:solidFill>
              <a:effectLst/>
              <a:latin typeface="+mj-lt"/>
            </a:endParaRPr>
          </a:p>
        </p:txBody>
      </p:sp>
    </p:spTree>
    <p:extLst>
      <p:ext uri="{BB962C8B-B14F-4D97-AF65-F5344CB8AC3E}">
        <p14:creationId xmlns:p14="http://schemas.microsoft.com/office/powerpoint/2010/main" val="2315032721"/>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7200" u="sng">
                <a:solidFill>
                  <a:srgbClr val="FFFF00"/>
                </a:solidFill>
                <a:latin typeface="+mj-lt"/>
              </a:rPr>
              <a:t>Đk:</a:t>
            </a:r>
            <a:r>
              <a:rPr lang="en-US" sz="7200">
                <a:solidFill>
                  <a:srgbClr val="FFFF00"/>
                </a:solidFill>
                <a:latin typeface="+mj-lt"/>
              </a:rPr>
              <a:t> </a:t>
            </a:r>
            <a:r>
              <a:rPr lang="vi-VN" sz="7200" b="0" i="0">
                <a:solidFill>
                  <a:schemeClr val="bg1"/>
                </a:solidFill>
                <a:effectLst/>
                <a:latin typeface="+mj-lt"/>
              </a:rPr>
              <a:t>Xin tạ ơn, xin tạ ơn Chúa. Xin tụng ca, xin tụng ca danh Chúa muôn đời.</a:t>
            </a:r>
            <a:endParaRPr lang="vi-VN" sz="7200" dirty="0">
              <a:solidFill>
                <a:schemeClr val="bg1"/>
              </a:solidFill>
              <a:latin typeface="+mj-lt"/>
            </a:endParaRPr>
          </a:p>
        </p:txBody>
      </p:sp>
    </p:spTree>
    <p:extLst>
      <p:ext uri="{BB962C8B-B14F-4D97-AF65-F5344CB8AC3E}">
        <p14:creationId xmlns:p14="http://schemas.microsoft.com/office/powerpoint/2010/main" val="3376613471"/>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655"/>
            <a:ext cx="9144000" cy="5138189"/>
          </a:xfrm>
          <a:prstGeom prst="rect">
            <a:avLst/>
          </a:prstGeom>
        </p:spPr>
      </p:pic>
    </p:spTree>
    <p:extLst>
      <p:ext uri="{BB962C8B-B14F-4D97-AF65-F5344CB8AC3E}">
        <p14:creationId xmlns:p14="http://schemas.microsoft.com/office/powerpoint/2010/main" val="42783385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a:solidFill>
                <a:srgbClr val="FFFF00"/>
              </a:solidFill>
              <a:effectLst/>
              <a:latin typeface="+mj-lt"/>
              <a:cs typeface="Times New Roman" panose="02020603050405020304" pitchFamily="18" charset="0"/>
            </a:endParaRPr>
          </a:p>
          <a:p>
            <a:pPr eaLnBrk="1" hangingPunct="1">
              <a:lnSpc>
                <a:spcPct val="150000"/>
              </a:lnSpc>
            </a:pPr>
            <a:r>
              <a:rPr lang="en-US" sz="7200" b="0">
                <a:solidFill>
                  <a:srgbClr val="FFFF00"/>
                </a:solidFill>
                <a:effectLst/>
                <a:latin typeface="+mj-lt"/>
                <a:cs typeface="Times New Roman" panose="02020603050405020304" pitchFamily="18" charset="0"/>
              </a:rPr>
              <a:t>KINH VINH DANH</a:t>
            </a:r>
            <a:endParaRPr lang="vi-VN" sz="7200" b="0">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77983896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l" eaLnBrk="1" hangingPunct="1">
              <a:lnSpc>
                <a:spcPct val="150000"/>
              </a:lnSpc>
            </a:pPr>
            <a:r>
              <a:rPr lang="en-US" sz="4000" b="0" u="sng">
                <a:solidFill>
                  <a:srgbClr val="FFFF00"/>
                </a:solidFill>
                <a:effectLst/>
                <a:latin typeface="+mj-lt"/>
                <a:cs typeface="Times New Roman" panose="02020603050405020304" pitchFamily="18" charset="0"/>
              </a:rPr>
              <a:t>Chủ tế:</a:t>
            </a:r>
            <a:r>
              <a:rPr lang="en-US" sz="4000" b="0">
                <a:solidFill>
                  <a:srgbClr val="FFFF00"/>
                </a:solidFill>
                <a:effectLst/>
                <a:latin typeface="+mj-lt"/>
                <a:cs typeface="Times New Roman" panose="02020603050405020304" pitchFamily="18" charset="0"/>
              </a:rPr>
              <a:t> </a:t>
            </a:r>
            <a:r>
              <a:rPr lang="en-US" sz="5400" b="0" i="1">
                <a:solidFill>
                  <a:srgbClr val="FFFF00"/>
                </a:solidFill>
                <a:effectLst/>
                <a:latin typeface="+mj-lt"/>
                <a:cs typeface="Times New Roman" panose="02020603050405020304" pitchFamily="18" charset="0"/>
              </a:rPr>
              <a:t>Vinh danh Thiên Chúa trên các tầng trời.</a:t>
            </a:r>
            <a:br>
              <a:rPr lang="en-US" sz="5400" b="0" i="1">
                <a:solidFill>
                  <a:srgbClr val="FFFF00"/>
                </a:solidFill>
                <a:effectLst/>
                <a:latin typeface="+mj-lt"/>
                <a:cs typeface="Times New Roman" panose="02020603050405020304" pitchFamily="18" charset="0"/>
              </a:rPr>
            </a:br>
            <a:r>
              <a:rPr lang="vi-VN" sz="5400" b="0">
                <a:solidFill>
                  <a:srgbClr val="FFFF00"/>
                </a:solidFill>
                <a:effectLst/>
                <a:latin typeface="+mj-lt"/>
                <a:cs typeface="Times New Roman" panose="02020603050405020304" pitchFamily="18" charset="0"/>
              </a:rPr>
              <a:t>A+B:</a:t>
            </a:r>
            <a:r>
              <a:rPr lang="vi-VN" sz="5400" b="0">
                <a:solidFill>
                  <a:schemeClr val="bg1"/>
                </a:solidFill>
                <a:effectLst/>
                <a:latin typeface="+mj-lt"/>
                <a:cs typeface="Times New Roman" panose="02020603050405020304" pitchFamily="18" charset="0"/>
              </a:rPr>
              <a:t> Và bình an dưới thế cho người thiện tâm</a:t>
            </a:r>
            <a:r>
              <a:rPr lang="en-US" sz="5400" b="0">
                <a:solidFill>
                  <a:schemeClr val="bg1"/>
                </a:solidFill>
                <a:effectLst/>
                <a:latin typeface="+mj-lt"/>
                <a:cs typeface="Times New Roman" panose="02020603050405020304" pitchFamily="18" charset="0"/>
              </a:rPr>
              <a:t>.</a:t>
            </a:r>
            <a:endParaRPr lang="vi-VN" sz="5400" b="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390065293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000" b="0">
                <a:solidFill>
                  <a:srgbClr val="FFFF00"/>
                </a:solidFill>
                <a:effectLst/>
                <a:latin typeface="+mj-lt"/>
              </a:rPr>
              <a:t>TẬP HÁT CỘNG ĐOÀN</a:t>
            </a:r>
          </a:p>
        </p:txBody>
      </p:sp>
    </p:spTree>
    <p:extLst>
      <p:ext uri="{BB962C8B-B14F-4D97-AF65-F5344CB8AC3E}">
        <p14:creationId xmlns:p14="http://schemas.microsoft.com/office/powerpoint/2010/main" val="6024125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l" eaLnBrk="1" hangingPunct="1">
              <a:lnSpc>
                <a:spcPct val="140000"/>
              </a:lnSpc>
            </a:pPr>
            <a:r>
              <a:rPr lang="en-US" sz="5000" b="0" u="sng">
                <a:solidFill>
                  <a:srgbClr val="FFFF00"/>
                </a:solidFill>
                <a:effectLst/>
                <a:latin typeface="+mj-lt"/>
                <a:cs typeface="Times New Roman" panose="02020603050405020304" pitchFamily="18" charset="0"/>
              </a:rPr>
              <a:t>A:</a:t>
            </a:r>
            <a:r>
              <a:rPr lang="en-US" sz="5000" b="0">
                <a:solidFill>
                  <a:schemeClr val="bg1"/>
                </a:solidFill>
                <a:effectLst/>
                <a:latin typeface="+mj-lt"/>
                <a:cs typeface="Times New Roman" panose="02020603050405020304" pitchFamily="18" charset="0"/>
              </a:rPr>
              <a:t> Chúng con ca ngợi Chúa.</a:t>
            </a:r>
          </a:p>
          <a:p>
            <a:pPr algn="l" eaLnBrk="1" hangingPunct="1">
              <a:lnSpc>
                <a:spcPct val="140000"/>
              </a:lnSpc>
            </a:pPr>
            <a:r>
              <a:rPr lang="en-US" sz="5000" b="0" u="sng">
                <a:solidFill>
                  <a:srgbClr val="FFFF00"/>
                </a:solidFill>
                <a:effectLst/>
                <a:latin typeface="+mj-lt"/>
                <a:cs typeface="Times New Roman" panose="02020603050405020304" pitchFamily="18" charset="0"/>
              </a:rPr>
              <a:t>B:</a:t>
            </a:r>
            <a:r>
              <a:rPr lang="en-US" sz="5000" b="0">
                <a:solidFill>
                  <a:schemeClr val="bg1"/>
                </a:solidFill>
                <a:effectLst/>
                <a:latin typeface="+mj-lt"/>
                <a:cs typeface="Times New Roman" panose="02020603050405020304" pitchFamily="18" charset="0"/>
              </a:rPr>
              <a:t> Chúng con chúc tụng Chúa. </a:t>
            </a:r>
            <a:br>
              <a:rPr lang="en-US" sz="5000" b="0">
                <a:solidFill>
                  <a:schemeClr val="bg1"/>
                </a:solidFill>
                <a:effectLst/>
                <a:latin typeface="+mj-lt"/>
                <a:cs typeface="Times New Roman" panose="02020603050405020304" pitchFamily="18" charset="0"/>
              </a:rPr>
            </a:br>
            <a:r>
              <a:rPr lang="en-US" sz="5000" b="0">
                <a:solidFill>
                  <a:srgbClr val="FFFF00"/>
                </a:solidFill>
                <a:effectLst/>
                <a:latin typeface="+mj-lt"/>
                <a:cs typeface="Times New Roman" panose="02020603050405020304" pitchFamily="18" charset="0"/>
              </a:rPr>
              <a:t>A:</a:t>
            </a:r>
            <a:r>
              <a:rPr lang="en-US" sz="5000" b="0">
                <a:solidFill>
                  <a:schemeClr val="bg1"/>
                </a:solidFill>
                <a:effectLst/>
                <a:latin typeface="+mj-lt"/>
                <a:cs typeface="Times New Roman" panose="02020603050405020304" pitchFamily="18" charset="0"/>
              </a:rPr>
              <a:t> Chúng con thờ lạy Chúa. </a:t>
            </a:r>
          </a:p>
          <a:p>
            <a:pPr algn="l" eaLnBrk="1" hangingPunct="1">
              <a:lnSpc>
                <a:spcPct val="140000"/>
              </a:lnSpc>
            </a:pPr>
            <a:r>
              <a:rPr lang="en-US" sz="5000" b="0">
                <a:solidFill>
                  <a:srgbClr val="FFFF00"/>
                </a:solidFill>
                <a:effectLst/>
                <a:latin typeface="+mj-lt"/>
                <a:cs typeface="Times New Roman" panose="02020603050405020304" pitchFamily="18" charset="0"/>
              </a:rPr>
              <a:t>B:</a:t>
            </a:r>
            <a:r>
              <a:rPr lang="en-US" sz="5000" b="0">
                <a:solidFill>
                  <a:schemeClr val="bg1"/>
                </a:solidFill>
                <a:effectLst/>
                <a:latin typeface="+mj-lt"/>
                <a:cs typeface="Times New Roman" panose="02020603050405020304" pitchFamily="18" charset="0"/>
              </a:rPr>
              <a:t> Chúng con tôn vinh Chúa.</a:t>
            </a:r>
          </a:p>
        </p:txBody>
      </p:sp>
    </p:spTree>
    <p:extLst>
      <p:ext uri="{BB962C8B-B14F-4D97-AF65-F5344CB8AC3E}">
        <p14:creationId xmlns:p14="http://schemas.microsoft.com/office/powerpoint/2010/main" val="110553222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2947" name="Rectangle 3"/>
          <p:cNvSpPr>
            <a:spLocks noGrp="1" noChangeArrowheads="1"/>
          </p:cNvSpPr>
          <p:nvPr>
            <p:ph type="body" idx="1"/>
          </p:nvPr>
        </p:nvSpPr>
        <p:spPr>
          <a:xfrm>
            <a:off x="0" y="-171450"/>
            <a:ext cx="9144000" cy="5314950"/>
          </a:xfrm>
        </p:spPr>
        <p:txBody>
          <a:bodyPr/>
          <a:lstStyle/>
          <a:p>
            <a:pPr marL="0" indent="0" algn="just" eaLnBrk="1" hangingPunct="1">
              <a:lnSpc>
                <a:spcPct val="140000"/>
              </a:lnSpc>
              <a:buFontTx/>
              <a:buNone/>
            </a:pPr>
            <a:r>
              <a:rPr lang="en-US" sz="4800" b="0" u="sng">
                <a:solidFill>
                  <a:srgbClr val="FFFF00"/>
                </a:solidFill>
                <a:effectLst/>
                <a:latin typeface="+mj-lt"/>
                <a:cs typeface="Times New Roman" panose="02020603050405020304" pitchFamily="18" charset="0"/>
              </a:rPr>
              <a:t>A:</a:t>
            </a:r>
            <a:r>
              <a:rPr lang="en-US" sz="4800" b="0">
                <a:solidFill>
                  <a:schemeClr val="bg1"/>
                </a:solidFill>
                <a:effectLst/>
                <a:latin typeface="+mj-lt"/>
                <a:cs typeface="Times New Roman" panose="02020603050405020304" pitchFamily="18" charset="0"/>
              </a:rPr>
              <a:t> Chúng con cảm tạ Chúa vì vinh quang cao cả Chúa.</a:t>
            </a:r>
          </a:p>
          <a:p>
            <a:pPr marL="0" indent="0" algn="just" eaLnBrk="1" hangingPunct="1">
              <a:lnSpc>
                <a:spcPct val="140000"/>
              </a:lnSpc>
              <a:buFontTx/>
              <a:buNone/>
            </a:pPr>
            <a:r>
              <a:rPr lang="vi-VN" sz="4800" b="0">
                <a:solidFill>
                  <a:srgbClr val="FFFF00"/>
                </a:solidFill>
                <a:effectLst/>
                <a:latin typeface="+mj-lt"/>
                <a:cs typeface="Times New Roman" panose="02020603050405020304" pitchFamily="18" charset="0"/>
              </a:rPr>
              <a:t>B:</a:t>
            </a:r>
            <a:r>
              <a:rPr lang="vi-VN" sz="4800" b="0">
                <a:solidFill>
                  <a:schemeClr val="bg1"/>
                </a:solidFill>
                <a:effectLst/>
                <a:latin typeface="+mj-lt"/>
                <a:cs typeface="Times New Roman" panose="02020603050405020304" pitchFamily="18" charset="0"/>
              </a:rPr>
              <a:t> Lạy Chúa là Thiên Chúa, là Vua trên trời, là Chúa Cha toàn năng.</a:t>
            </a:r>
          </a:p>
        </p:txBody>
      </p:sp>
    </p:spTree>
    <p:extLst>
      <p:ext uri="{BB962C8B-B14F-4D97-AF65-F5344CB8AC3E}">
        <p14:creationId xmlns:p14="http://schemas.microsoft.com/office/powerpoint/2010/main" val="205299397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en-US" sz="4800" b="0" u="sng">
                <a:solidFill>
                  <a:srgbClr val="FFFF00"/>
                </a:solidFill>
                <a:effectLst/>
                <a:latin typeface="+mj-lt"/>
                <a:cs typeface="Times New Roman" panose="02020603050405020304" pitchFamily="18" charset="0"/>
              </a:rPr>
              <a:t>A:</a:t>
            </a:r>
            <a:r>
              <a:rPr lang="en-US" sz="4800" b="0">
                <a:solidFill>
                  <a:schemeClr val="bg1"/>
                </a:solidFill>
                <a:effectLst/>
                <a:latin typeface="+mj-lt"/>
                <a:cs typeface="Times New Roman" panose="02020603050405020304" pitchFamily="18" charset="0"/>
              </a:rPr>
              <a:t> Lạy con một Thiên Chúa,            Chúa Giêsu Kitô.</a:t>
            </a:r>
          </a:p>
          <a:p>
            <a:pPr marL="0" indent="0" algn="just" eaLnBrk="1" hangingPunct="1">
              <a:lnSpc>
                <a:spcPct val="145000"/>
              </a:lnSpc>
              <a:buFontTx/>
              <a:buNone/>
            </a:pPr>
            <a:r>
              <a:rPr lang="vi-VN" sz="4800" b="0">
                <a:solidFill>
                  <a:srgbClr val="FFFF00"/>
                </a:solidFill>
                <a:effectLst/>
                <a:latin typeface="+mj-lt"/>
                <a:cs typeface="Times New Roman" panose="02020603050405020304" pitchFamily="18" charset="0"/>
              </a:rPr>
              <a:t>B:</a:t>
            </a:r>
            <a:r>
              <a:rPr lang="vi-VN" sz="4800" b="0">
                <a:solidFill>
                  <a:schemeClr val="bg1"/>
                </a:solidFill>
                <a:effectLst/>
                <a:latin typeface="+mj-lt"/>
                <a:cs typeface="Times New Roman" panose="02020603050405020304" pitchFamily="18" charset="0"/>
              </a:rPr>
              <a:t> Lạy Chúa là Thiên Chúa, là Chiên Thiên Chúa là Con Đức Chúa Cha.</a:t>
            </a:r>
          </a:p>
        </p:txBody>
      </p:sp>
    </p:spTree>
    <p:extLst>
      <p:ext uri="{BB962C8B-B14F-4D97-AF65-F5344CB8AC3E}">
        <p14:creationId xmlns:p14="http://schemas.microsoft.com/office/powerpoint/2010/main" val="426166699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en-US" sz="5400" b="0" u="sng">
                <a:solidFill>
                  <a:srgbClr val="FFFF00"/>
                </a:solidFill>
                <a:effectLst/>
                <a:latin typeface="+mj-lt"/>
                <a:cs typeface="Times New Roman" panose="02020603050405020304" pitchFamily="18" charset="0"/>
              </a:rPr>
              <a:t>A:</a:t>
            </a:r>
            <a:r>
              <a:rPr lang="en-US" sz="5400" b="0">
                <a:solidFill>
                  <a:schemeClr val="bg1"/>
                </a:solidFill>
                <a:effectLst/>
                <a:latin typeface="+mj-lt"/>
                <a:cs typeface="Times New Roman" panose="02020603050405020304" pitchFamily="18" charset="0"/>
              </a:rPr>
              <a:t> Chúa xóa tội trần gian, xin thương xót chúng con.</a:t>
            </a:r>
          </a:p>
          <a:p>
            <a:pPr marL="0" indent="0" algn="just" eaLnBrk="1" hangingPunct="1">
              <a:lnSpc>
                <a:spcPct val="145000"/>
              </a:lnSpc>
              <a:buFontTx/>
              <a:buNone/>
            </a:pPr>
            <a:r>
              <a:rPr lang="en-US" sz="5400" b="0" u="sng">
                <a:solidFill>
                  <a:srgbClr val="FFFF00"/>
                </a:solidFill>
                <a:effectLst/>
                <a:latin typeface="+mj-lt"/>
                <a:cs typeface="Times New Roman" panose="02020603050405020304" pitchFamily="18" charset="0"/>
              </a:rPr>
              <a:t>B:</a:t>
            </a:r>
            <a:r>
              <a:rPr lang="en-US" sz="5400" b="0">
                <a:solidFill>
                  <a:schemeClr val="bg1"/>
                </a:solidFill>
                <a:effectLst/>
                <a:latin typeface="+mj-lt"/>
                <a:cs typeface="Times New Roman" panose="02020603050405020304" pitchFamily="18" charset="0"/>
              </a:rPr>
              <a:t> Chúa xóa tội trần gian, xin nhậm lời chúng con cầu khẩn.</a:t>
            </a:r>
          </a:p>
        </p:txBody>
      </p:sp>
    </p:spTree>
    <p:extLst>
      <p:ext uri="{BB962C8B-B14F-4D97-AF65-F5344CB8AC3E}">
        <p14:creationId xmlns:p14="http://schemas.microsoft.com/office/powerpoint/2010/main" val="3634377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800" b="0" u="sng">
                <a:solidFill>
                  <a:srgbClr val="FFFF00"/>
                </a:solidFill>
                <a:effectLst/>
                <a:latin typeface="+mj-lt"/>
                <a:cs typeface="Times New Roman" panose="02020603050405020304" pitchFamily="18" charset="0"/>
              </a:rPr>
              <a:t>A:</a:t>
            </a:r>
            <a:r>
              <a:rPr lang="en-US" sz="4800" b="0">
                <a:solidFill>
                  <a:schemeClr val="bg1"/>
                </a:solidFill>
                <a:effectLst/>
                <a:latin typeface="+mj-lt"/>
                <a:cs typeface="Times New Roman" panose="02020603050405020304" pitchFamily="18" charset="0"/>
              </a:rPr>
              <a:t> Chúa ngự bên hữu Đức Chúa Cha, xin thương xót chúng con.</a:t>
            </a:r>
          </a:p>
          <a:p>
            <a:pPr marL="0" indent="0" algn="just" eaLnBrk="1" hangingPunct="1">
              <a:lnSpc>
                <a:spcPct val="150000"/>
              </a:lnSpc>
              <a:buFontTx/>
              <a:buNone/>
            </a:pPr>
            <a:r>
              <a:rPr lang="vi-VN" sz="4800" b="0" u="sng">
                <a:solidFill>
                  <a:srgbClr val="FFFF00"/>
                </a:solidFill>
                <a:effectLst/>
                <a:latin typeface="+mj-lt"/>
                <a:cs typeface="Times New Roman" panose="02020603050405020304" pitchFamily="18" charset="0"/>
              </a:rPr>
              <a:t>B:</a:t>
            </a:r>
            <a:r>
              <a:rPr lang="vi-VN" sz="4800" b="0">
                <a:solidFill>
                  <a:schemeClr val="bg1"/>
                </a:solidFill>
                <a:effectLst/>
                <a:latin typeface="+mj-lt"/>
                <a:cs typeface="Times New Roman" panose="02020603050405020304" pitchFamily="18" charset="0"/>
              </a:rPr>
              <a:t> Vì lạy Chúa Giêsu Kitô, chỉ có Chúa là Đấng Thánh.</a:t>
            </a:r>
          </a:p>
        </p:txBody>
      </p:sp>
    </p:spTree>
    <p:extLst>
      <p:ext uri="{BB962C8B-B14F-4D97-AF65-F5344CB8AC3E}">
        <p14:creationId xmlns:p14="http://schemas.microsoft.com/office/powerpoint/2010/main" val="117733114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91139"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en-US" sz="4400" b="0">
                <a:solidFill>
                  <a:schemeClr val="bg1"/>
                </a:solidFill>
                <a:effectLst/>
                <a:latin typeface="+mj-lt"/>
                <a:cs typeface="Times New Roman" panose="02020603050405020304" pitchFamily="18" charset="0"/>
              </a:rPr>
              <a:t>Chỉ có Chúa là Chúa, chỉ có Chúa là đấng tối cao.</a:t>
            </a:r>
          </a:p>
          <a:p>
            <a:pPr marL="0" indent="0" algn="just" eaLnBrk="1" hangingPunct="1">
              <a:lnSpc>
                <a:spcPct val="140000"/>
              </a:lnSpc>
              <a:buFontTx/>
              <a:buNone/>
            </a:pPr>
            <a:r>
              <a:rPr lang="vi-VN" sz="4400" b="0" u="sng">
                <a:solidFill>
                  <a:srgbClr val="FFFF00"/>
                </a:solidFill>
                <a:effectLst/>
                <a:latin typeface="+mj-lt"/>
                <a:cs typeface="Times New Roman" panose="02020603050405020304" pitchFamily="18" charset="0"/>
              </a:rPr>
              <a:t>A+</a:t>
            </a:r>
            <a:r>
              <a:rPr lang="en-US" sz="4400" b="0" u="sng">
                <a:solidFill>
                  <a:srgbClr val="FFFF00"/>
                </a:solidFill>
                <a:effectLst/>
                <a:latin typeface="+mj-lt"/>
                <a:cs typeface="Times New Roman" panose="02020603050405020304" pitchFamily="18" charset="0"/>
              </a:rPr>
              <a:t>B</a:t>
            </a:r>
            <a:r>
              <a:rPr lang="vi-VN" sz="4400" b="0" u="sng">
                <a:solidFill>
                  <a:srgbClr val="FFFF00"/>
                </a:solidFill>
                <a:effectLst/>
                <a:latin typeface="+mj-lt"/>
                <a:cs typeface="Times New Roman" panose="02020603050405020304" pitchFamily="18" charset="0"/>
              </a:rPr>
              <a:t>:</a:t>
            </a:r>
            <a:r>
              <a:rPr lang="vi-VN" sz="4400" b="0">
                <a:solidFill>
                  <a:schemeClr val="bg1"/>
                </a:solidFill>
                <a:effectLst/>
                <a:latin typeface="+mj-lt"/>
                <a:cs typeface="Times New Roman" panose="02020603050405020304" pitchFamily="18" charset="0"/>
              </a:rPr>
              <a:t> Cùng Đức Chúa Thánh Thần trong vinh quang Đức Chúa Cha. </a:t>
            </a:r>
          </a:p>
          <a:p>
            <a:pPr marL="0" indent="0" algn="just" eaLnBrk="1" hangingPunct="1">
              <a:lnSpc>
                <a:spcPct val="140000"/>
              </a:lnSpc>
              <a:buFontTx/>
              <a:buNone/>
            </a:pPr>
            <a:r>
              <a:rPr lang="vi-VN" sz="4400" b="0" u="sng">
                <a:solidFill>
                  <a:srgbClr val="FFFF00"/>
                </a:solidFill>
                <a:effectLst/>
                <a:latin typeface="+mj-lt"/>
                <a:cs typeface="Times New Roman" panose="02020603050405020304" pitchFamily="18" charset="0"/>
              </a:rPr>
              <a:t>Amen.</a:t>
            </a:r>
          </a:p>
        </p:txBody>
      </p:sp>
    </p:spTree>
    <p:extLst>
      <p:ext uri="{BB962C8B-B14F-4D97-AF65-F5344CB8AC3E}">
        <p14:creationId xmlns:p14="http://schemas.microsoft.com/office/powerpoint/2010/main" val="274107066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US"/>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9" y="0"/>
            <a:ext cx="9142902" cy="5143500"/>
          </a:xfrm>
          <a:prstGeom prst="rect">
            <a:avLst/>
          </a:prstGeom>
        </p:spPr>
      </p:pic>
    </p:spTree>
    <p:extLst>
      <p:ext uri="{BB962C8B-B14F-4D97-AF65-F5344CB8AC3E}">
        <p14:creationId xmlns:p14="http://schemas.microsoft.com/office/powerpoint/2010/main" val="12871506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TextBox 3"/>
          <p:cNvSpPr txBox="1"/>
          <p:nvPr/>
        </p:nvSpPr>
        <p:spPr>
          <a:xfrm>
            <a:off x="374904" y="285750"/>
            <a:ext cx="8305800" cy="1569660"/>
          </a:xfrm>
          <a:prstGeom prst="rect">
            <a:avLst/>
          </a:prstGeom>
          <a:noFill/>
        </p:spPr>
        <p:txBody>
          <a:bodyPr wrap="square" rtlCol="0">
            <a:spAutoFit/>
          </a:bodyPr>
          <a:lstStyle/>
          <a:p>
            <a:r>
              <a:rPr lang="vi-VN" sz="3200" b="1">
                <a:ln w="1905"/>
                <a:solidFill>
                  <a:srgbClr val="A50021"/>
                </a:solidFill>
                <a:effectLst>
                  <a:innerShdw blurRad="69850" dist="43180" dir="5400000">
                    <a:srgbClr val="000000">
                      <a:alpha val="65000"/>
                    </a:srgbClr>
                  </a:innerShdw>
                </a:effectLst>
              </a:rPr>
              <a:t>Bài đọc </a:t>
            </a:r>
            <a:r>
              <a:rPr lang="en-US" sz="3200" b="1">
                <a:ln w="1905"/>
                <a:solidFill>
                  <a:srgbClr val="A50021"/>
                </a:solidFill>
                <a:effectLst>
                  <a:innerShdw blurRad="69850" dist="43180" dir="5400000">
                    <a:srgbClr val="000000">
                      <a:alpha val="65000"/>
                    </a:srgbClr>
                  </a:innerShdw>
                </a:effectLst>
              </a:rPr>
              <a:t>1</a:t>
            </a:r>
            <a:r>
              <a:rPr lang="vi-VN" sz="3200" b="1">
                <a:ln w="1905"/>
                <a:solidFill>
                  <a:srgbClr val="A50021"/>
                </a:solidFill>
                <a:effectLst>
                  <a:innerShdw blurRad="69850" dist="43180" dir="5400000">
                    <a:srgbClr val="000000">
                      <a:alpha val="65000"/>
                    </a:srgbClr>
                  </a:innerShdw>
                </a:effectLst>
              </a:rPr>
              <a:t>.</a:t>
            </a:r>
          </a:p>
          <a:p>
            <a:r>
              <a:rPr lang="vi-VN" sz="3200" b="1">
                <a:ln w="1905"/>
                <a:solidFill>
                  <a:srgbClr val="A50021"/>
                </a:solidFill>
                <a:effectLst>
                  <a:innerShdw blurRad="69850" dist="43180" dir="5400000">
                    <a:srgbClr val="000000">
                      <a:alpha val="65000"/>
                    </a:srgbClr>
                  </a:innerShdw>
                </a:effectLst>
              </a:rPr>
              <a:t>Bài trích sách ngôn sứ I-sai-a.</a:t>
            </a:r>
          </a:p>
          <a:p>
            <a:r>
              <a:rPr lang="vi-VN" sz="3200" b="1">
                <a:ln w="1905"/>
                <a:solidFill>
                  <a:srgbClr val="A50021"/>
                </a:solidFill>
                <a:effectLst>
                  <a:innerShdw blurRad="69850" dist="43180" dir="5400000">
                    <a:srgbClr val="000000">
                      <a:alpha val="65000"/>
                    </a:srgbClr>
                  </a:innerShdw>
                </a:effectLst>
              </a:rPr>
              <a:t>Chìa khóa nhà Đa-vít, Ta sẽ đặt trên vai nó.</a:t>
            </a:r>
          </a:p>
        </p:txBody>
      </p:sp>
    </p:spTree>
    <p:extLst>
      <p:ext uri="{BB962C8B-B14F-4D97-AF65-F5344CB8AC3E}">
        <p14:creationId xmlns:p14="http://schemas.microsoft.com/office/powerpoint/2010/main" val="34501000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lstStyle/>
          <a:p>
            <a:r>
              <a:rPr lang="en-US">
                <a:solidFill>
                  <a:schemeClr val="accent3"/>
                </a:solidFill>
              </a:rPr>
              <a:t>Thánh Vịnh 137</a:t>
            </a:r>
            <a:br>
              <a:rPr lang="en-US">
                <a:solidFill>
                  <a:schemeClr val="accent3"/>
                </a:solidFill>
              </a:rPr>
            </a:br>
            <a:r>
              <a:rPr lang="en-US">
                <a:solidFill>
                  <a:schemeClr val="accent3"/>
                </a:solidFill>
              </a:rPr>
              <a:t>Chúa Nhật XXI Thường Niên</a:t>
            </a:r>
            <a:br>
              <a:rPr lang="en-US">
                <a:solidFill>
                  <a:schemeClr val="accent3"/>
                </a:solidFill>
              </a:rPr>
            </a:br>
            <a:r>
              <a:rPr lang="en-US">
                <a:solidFill>
                  <a:schemeClr val="accent3"/>
                </a:solidFill>
              </a:rPr>
              <a:t>Năm A</a:t>
            </a:r>
            <a:br>
              <a:rPr lang="en-US">
                <a:solidFill>
                  <a:schemeClr val="accent3"/>
                </a:solidFill>
              </a:rPr>
            </a:br>
            <a:r>
              <a:rPr lang="en-US" i="1">
                <a:solidFill>
                  <a:schemeClr val="accent6">
                    <a:lumMod val="40000"/>
                    <a:lumOff val="60000"/>
                  </a:schemeClr>
                </a:solidFill>
              </a:rPr>
              <a:t>Lm. Kim Long</a:t>
            </a:r>
            <a:br>
              <a:rPr lang="en-US" i="1">
                <a:solidFill>
                  <a:schemeClr val="accent6">
                    <a:lumMod val="40000"/>
                    <a:lumOff val="60000"/>
                  </a:schemeClr>
                </a:solidFill>
              </a:rPr>
            </a:br>
            <a:r>
              <a:rPr lang="en-US" i="1">
                <a:solidFill>
                  <a:schemeClr val="accent6">
                    <a:lumMod val="40000"/>
                    <a:lumOff val="60000"/>
                  </a:schemeClr>
                </a:solidFill>
              </a:rPr>
              <a:t>03 Câu</a:t>
            </a:r>
          </a:p>
        </p:txBody>
      </p:sp>
    </p:spTree>
    <p:extLst>
      <p:ext uri="{BB962C8B-B14F-4D97-AF65-F5344CB8AC3E}">
        <p14:creationId xmlns:p14="http://schemas.microsoft.com/office/powerpoint/2010/main" val="19864769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fontScale="90000"/>
          </a:bodyPr>
          <a:lstStyle/>
          <a:p>
            <a:pPr algn="just"/>
            <a:r>
              <a:rPr lang="en-US" sz="7200" u="sng">
                <a:solidFill>
                  <a:srgbClr val="FFFF00"/>
                </a:solidFill>
              </a:rPr>
              <a:t>Đk:</a:t>
            </a:r>
            <a:r>
              <a:rPr lang="en-US" sz="7200">
                <a:solidFill>
                  <a:schemeClr val="bg1"/>
                </a:solidFill>
              </a:rPr>
              <a:t> </a:t>
            </a:r>
            <a:r>
              <a:rPr lang="vi-VN" sz="7200">
                <a:solidFill>
                  <a:schemeClr val="bg1"/>
                </a:solidFill>
              </a:rPr>
              <a:t>Lạy Chúa, ngàn đời Chúa trọn tình thương, xin đừng bỏ dở dang trong việc tay Chúa làm.</a:t>
            </a:r>
          </a:p>
        </p:txBody>
      </p:sp>
    </p:spTree>
    <p:extLst>
      <p:ext uri="{BB962C8B-B14F-4D97-AF65-F5344CB8AC3E}">
        <p14:creationId xmlns:p14="http://schemas.microsoft.com/office/powerpoint/2010/main" val="41366959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fontScale="90000"/>
          </a:bodyPr>
          <a:lstStyle/>
          <a:p>
            <a:pPr algn="just"/>
            <a:r>
              <a:rPr lang="en-US" sz="7200" u="sng">
                <a:solidFill>
                  <a:srgbClr val="FFFF00"/>
                </a:solidFill>
              </a:rPr>
              <a:t>Đk:</a:t>
            </a:r>
            <a:r>
              <a:rPr lang="en-US" sz="7200">
                <a:solidFill>
                  <a:schemeClr val="bg1"/>
                </a:solidFill>
              </a:rPr>
              <a:t> </a:t>
            </a:r>
            <a:r>
              <a:rPr lang="vi-VN" sz="7200">
                <a:solidFill>
                  <a:schemeClr val="bg1"/>
                </a:solidFill>
              </a:rPr>
              <a:t>Lạy Chúa, ngàn đời Chúa trọn tình thương, xin đừng bỏ dở dang trong việc tay Chúa làm.</a:t>
            </a:r>
          </a:p>
        </p:txBody>
      </p:sp>
    </p:spTree>
    <p:extLst>
      <p:ext uri="{BB962C8B-B14F-4D97-AF65-F5344CB8AC3E}">
        <p14:creationId xmlns:p14="http://schemas.microsoft.com/office/powerpoint/2010/main" val="37929714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a:solidFill>
                  <a:srgbClr val="FFFF00"/>
                </a:solidFill>
              </a:rPr>
              <a:t>Tk1:</a:t>
            </a:r>
            <a:r>
              <a:rPr lang="en-US" sz="5400">
                <a:solidFill>
                  <a:schemeClr val="bg1"/>
                </a:solidFill>
              </a:rPr>
              <a:t> </a:t>
            </a:r>
            <a:r>
              <a:rPr lang="vi-VN" sz="5400">
                <a:solidFill>
                  <a:schemeClr val="bg1"/>
                </a:solidFill>
              </a:rPr>
              <a:t>Con xin hết lòng cảm tạ Chúa, vì Ngài đã nghe tiếng con kêu. Đàn ca kính Ngài giữa muôn thần thánh Ngài. Hướng về đền thánh con phủ phục kính thờ.</a:t>
            </a:r>
            <a:endParaRPr lang="en-US" sz="5400">
              <a:solidFill>
                <a:schemeClr val="bg1"/>
              </a:solidFill>
            </a:endParaRPr>
          </a:p>
        </p:txBody>
      </p:sp>
    </p:spTree>
    <p:extLst>
      <p:ext uri="{BB962C8B-B14F-4D97-AF65-F5344CB8AC3E}">
        <p14:creationId xmlns:p14="http://schemas.microsoft.com/office/powerpoint/2010/main" val="2198406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fontScale="90000"/>
          </a:bodyPr>
          <a:lstStyle/>
          <a:p>
            <a:pPr algn="just"/>
            <a:r>
              <a:rPr lang="en-US" sz="7200" u="sng">
                <a:solidFill>
                  <a:srgbClr val="FFFF00"/>
                </a:solidFill>
              </a:rPr>
              <a:t>Đk:</a:t>
            </a:r>
            <a:r>
              <a:rPr lang="en-US" sz="7200">
                <a:solidFill>
                  <a:schemeClr val="bg1"/>
                </a:solidFill>
              </a:rPr>
              <a:t> </a:t>
            </a:r>
            <a:r>
              <a:rPr lang="vi-VN" sz="7200">
                <a:solidFill>
                  <a:schemeClr val="bg1"/>
                </a:solidFill>
              </a:rPr>
              <a:t>Lạy Chúa, ngàn đời Chúa trọn tình thương, xin đừng bỏ dở dang trong việc tay Chúa làm.</a:t>
            </a:r>
          </a:p>
        </p:txBody>
      </p:sp>
    </p:spTree>
    <p:extLst>
      <p:ext uri="{BB962C8B-B14F-4D97-AF65-F5344CB8AC3E}">
        <p14:creationId xmlns:p14="http://schemas.microsoft.com/office/powerpoint/2010/main" val="41112208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r>
              <a:rPr lang="en-US" sz="5400" u="sng">
                <a:solidFill>
                  <a:srgbClr val="FFFF00"/>
                </a:solidFill>
              </a:rPr>
              <a:t>Tk2:</a:t>
            </a:r>
            <a:r>
              <a:rPr lang="en-US" sz="5400">
                <a:solidFill>
                  <a:schemeClr val="bg1"/>
                </a:solidFill>
              </a:rPr>
              <a:t> </a:t>
            </a:r>
            <a:r>
              <a:rPr lang="vi-VN" sz="5400">
                <a:solidFill>
                  <a:schemeClr val="bg1"/>
                </a:solidFill>
              </a:rPr>
              <a:t>Con xin cảm tạ bởi vì Chúa một lòng thành tín, mãi yêu thương. Ngày con khấn nài Chúa thương tình đáp lời. Hỗ trợ hồn con, Chúa tăng cường dũng lực.</a:t>
            </a:r>
            <a:endParaRPr lang="en-US" sz="5400">
              <a:solidFill>
                <a:schemeClr val="bg1"/>
              </a:solidFill>
            </a:endParaRPr>
          </a:p>
        </p:txBody>
      </p:sp>
    </p:spTree>
    <p:extLst>
      <p:ext uri="{BB962C8B-B14F-4D97-AF65-F5344CB8AC3E}">
        <p14:creationId xmlns:p14="http://schemas.microsoft.com/office/powerpoint/2010/main" val="40904120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fontScale="90000"/>
          </a:bodyPr>
          <a:lstStyle/>
          <a:p>
            <a:pPr algn="just"/>
            <a:r>
              <a:rPr lang="en-US" sz="7200" u="sng">
                <a:solidFill>
                  <a:srgbClr val="FFFF00"/>
                </a:solidFill>
              </a:rPr>
              <a:t>Đk:</a:t>
            </a:r>
            <a:r>
              <a:rPr lang="en-US" sz="7200">
                <a:solidFill>
                  <a:schemeClr val="bg1"/>
                </a:solidFill>
              </a:rPr>
              <a:t> </a:t>
            </a:r>
            <a:r>
              <a:rPr lang="vi-VN" sz="7200">
                <a:solidFill>
                  <a:schemeClr val="bg1"/>
                </a:solidFill>
              </a:rPr>
              <a:t>Lạy Chúa, ngàn đời Chúa trọn tình thương, xin đừng bỏ dở dang trong việc tay Chúa làm.</a:t>
            </a:r>
          </a:p>
        </p:txBody>
      </p:sp>
    </p:spTree>
    <p:extLst>
      <p:ext uri="{BB962C8B-B14F-4D97-AF65-F5344CB8AC3E}">
        <p14:creationId xmlns:p14="http://schemas.microsoft.com/office/powerpoint/2010/main" val="411122081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fontScale="90000"/>
          </a:bodyPr>
          <a:lstStyle/>
          <a:p>
            <a:pPr algn="just"/>
            <a:r>
              <a:rPr lang="en-US" sz="6000" u="sng">
                <a:solidFill>
                  <a:srgbClr val="FFFF00"/>
                </a:solidFill>
              </a:rPr>
              <a:t>Tk3:</a:t>
            </a:r>
            <a:r>
              <a:rPr lang="en-US" sz="6000">
                <a:solidFill>
                  <a:schemeClr val="bg1"/>
                </a:solidFill>
              </a:rPr>
              <a:t> </a:t>
            </a:r>
            <a:r>
              <a:rPr lang="vi-VN" sz="6000">
                <a:solidFill>
                  <a:schemeClr val="bg1"/>
                </a:solidFill>
              </a:rPr>
              <a:t>Cao quang Chúa nhìn kẻ hèn yếu, còn bọn tự kiêu Chúa coi khinh. Tình thương của Ngài đến muôn đời vững bền, chớ bỏ dở dang những công việc Chúa làm.</a:t>
            </a:r>
          </a:p>
        </p:txBody>
      </p:sp>
    </p:spTree>
    <p:extLst>
      <p:ext uri="{BB962C8B-B14F-4D97-AF65-F5344CB8AC3E}">
        <p14:creationId xmlns:p14="http://schemas.microsoft.com/office/powerpoint/2010/main" val="206129428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fontScale="90000"/>
          </a:bodyPr>
          <a:lstStyle/>
          <a:p>
            <a:pPr algn="just"/>
            <a:r>
              <a:rPr lang="en-US" sz="7200" u="sng">
                <a:solidFill>
                  <a:srgbClr val="FFFF00"/>
                </a:solidFill>
              </a:rPr>
              <a:t>Đk:</a:t>
            </a:r>
            <a:r>
              <a:rPr lang="en-US" sz="7200">
                <a:solidFill>
                  <a:schemeClr val="bg1"/>
                </a:solidFill>
              </a:rPr>
              <a:t> </a:t>
            </a:r>
            <a:r>
              <a:rPr lang="vi-VN" sz="7200">
                <a:solidFill>
                  <a:schemeClr val="bg1"/>
                </a:solidFill>
              </a:rPr>
              <a:t>Lạy Chúa, ngàn đời Chúa trọn tình thương, xin đừng bỏ dở dang trong việc tay Chúa làm.</a:t>
            </a:r>
          </a:p>
        </p:txBody>
      </p:sp>
    </p:spTree>
    <p:extLst>
      <p:ext uri="{BB962C8B-B14F-4D97-AF65-F5344CB8AC3E}">
        <p14:creationId xmlns:p14="http://schemas.microsoft.com/office/powerpoint/2010/main" val="411122081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152400" y="133350"/>
            <a:ext cx="8763000" cy="2862322"/>
          </a:xfrm>
          <a:prstGeom prst="rect">
            <a:avLst/>
          </a:prstGeom>
        </p:spPr>
        <p:txBody>
          <a:bodyPr wrap="square">
            <a:spAutoFit/>
          </a:bodyPr>
          <a:lstStyle/>
          <a:p>
            <a:r>
              <a:rPr lang="vi-VN" sz="3600">
                <a:solidFill>
                  <a:srgbClr val="FF0000"/>
                </a:solidFill>
              </a:rPr>
              <a:t>Bài đọc </a:t>
            </a:r>
            <a:r>
              <a:rPr lang="en-US" sz="3600">
                <a:solidFill>
                  <a:srgbClr val="FF0000"/>
                </a:solidFill>
              </a:rPr>
              <a:t>2</a:t>
            </a:r>
            <a:r>
              <a:rPr lang="vi-VN" sz="3600">
                <a:solidFill>
                  <a:srgbClr val="FF0000"/>
                </a:solidFill>
              </a:rPr>
              <a:t>.</a:t>
            </a:r>
          </a:p>
          <a:p>
            <a:r>
              <a:rPr lang="vi-VN" sz="3600">
                <a:solidFill>
                  <a:srgbClr val="FF0000"/>
                </a:solidFill>
              </a:rPr>
              <a:t>Bài trích </a:t>
            </a:r>
            <a:r>
              <a:rPr lang="en-US" sz="3600">
                <a:solidFill>
                  <a:srgbClr val="FF0000"/>
                </a:solidFill>
              </a:rPr>
              <a:t>thư thánh Phao-lô tông đồ gửi tín hữu Rô-ma</a:t>
            </a:r>
            <a:r>
              <a:rPr lang="vi-VN" sz="3600">
                <a:solidFill>
                  <a:srgbClr val="FF0000"/>
                </a:solidFill>
              </a:rPr>
              <a:t>.</a:t>
            </a:r>
          </a:p>
          <a:p>
            <a:r>
              <a:rPr lang="en-US" sz="3600">
                <a:solidFill>
                  <a:srgbClr val="FF0000"/>
                </a:solidFill>
              </a:rPr>
              <a:t>Muôn vật đều do Người mà có, nhờ Người mà tồn tại và quy hướng về Người</a:t>
            </a:r>
            <a:r>
              <a:rPr lang="vi-VN" sz="3600">
                <a:solidFill>
                  <a:srgbClr val="FF0000"/>
                </a:solidFill>
              </a:rPr>
              <a:t>.</a:t>
            </a:r>
          </a:p>
        </p:txBody>
      </p:sp>
    </p:spTree>
    <p:extLst>
      <p:ext uri="{BB962C8B-B14F-4D97-AF65-F5344CB8AC3E}">
        <p14:creationId xmlns:p14="http://schemas.microsoft.com/office/powerpoint/2010/main" val="107658623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742950"/>
            <a:ext cx="9144000" cy="3733800"/>
          </a:xfrm>
        </p:spPr>
        <p:txBody>
          <a:bodyPr>
            <a:noAutofit/>
          </a:bodyPr>
          <a:lstStyle/>
          <a:p>
            <a:pPr algn="just"/>
            <a:r>
              <a:rPr lang="vi-VN" sz="5400">
                <a:solidFill>
                  <a:schemeClr val="bg1"/>
                </a:solidFill>
              </a:rPr>
              <a:t>Con là Phê-rô, nghĩa là Đá, và trên Đá này Thầy sẽ xây Hội Thánh của Thầy và cửa địa ngục sẽ không thắng được.</a:t>
            </a:r>
            <a:endParaRPr lang="en-US" sz="5400">
              <a:solidFill>
                <a:schemeClr val="bg1"/>
              </a:solidFill>
            </a:endParaRPr>
          </a:p>
        </p:txBody>
      </p:sp>
      <p:sp>
        <p:nvSpPr>
          <p:cNvPr id="3" name="TextBox 2"/>
          <p:cNvSpPr txBox="1"/>
          <p:nvPr/>
        </p:nvSpPr>
        <p:spPr>
          <a:xfrm>
            <a:off x="0" y="1"/>
            <a:ext cx="3886200" cy="646331"/>
          </a:xfrm>
          <a:prstGeom prst="rect">
            <a:avLst/>
          </a:prstGeom>
          <a:noFill/>
        </p:spPr>
        <p:txBody>
          <a:bodyPr wrap="square" rtlCol="0">
            <a:spAutoFit/>
          </a:bodyPr>
          <a:lstStyle/>
          <a:p>
            <a:r>
              <a:rPr lang="en-US" sz="3600">
                <a:solidFill>
                  <a:srgbClr val="FFFF00"/>
                </a:solidFill>
              </a:rPr>
              <a:t>Alleluia - Alleluia:</a:t>
            </a:r>
          </a:p>
        </p:txBody>
      </p:sp>
      <p:sp>
        <p:nvSpPr>
          <p:cNvPr id="4" name="Rectangle 3"/>
          <p:cNvSpPr/>
          <p:nvPr/>
        </p:nvSpPr>
        <p:spPr>
          <a:xfrm>
            <a:off x="6477000" y="4497169"/>
            <a:ext cx="2053767" cy="646331"/>
          </a:xfrm>
          <a:prstGeom prst="rect">
            <a:avLst/>
          </a:prstGeom>
        </p:spPr>
        <p:txBody>
          <a:bodyPr wrap="none">
            <a:spAutoFit/>
          </a:bodyPr>
          <a:lstStyle/>
          <a:p>
            <a:r>
              <a:rPr lang="en-US" sz="3600">
                <a:solidFill>
                  <a:srgbClr val="FFFF00"/>
                </a:solidFill>
              </a:rPr>
              <a:t>Alleluia …</a:t>
            </a:r>
          </a:p>
        </p:txBody>
      </p:sp>
    </p:spTree>
    <p:extLst>
      <p:ext uri="{BB962C8B-B14F-4D97-AF65-F5344CB8AC3E}">
        <p14:creationId xmlns:p14="http://schemas.microsoft.com/office/powerpoint/2010/main" val="247780003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US"/>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655"/>
            <a:ext cx="9144000" cy="5138189"/>
          </a:xfrm>
          <a:prstGeom prst="rect">
            <a:avLst/>
          </a:prstGeom>
        </p:spPr>
      </p:pic>
    </p:spTree>
    <p:extLst>
      <p:ext uri="{BB962C8B-B14F-4D97-AF65-F5344CB8AC3E}">
        <p14:creationId xmlns:p14="http://schemas.microsoft.com/office/powerpoint/2010/main" val="242369435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8536339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742950"/>
            <a:ext cx="9144000" cy="3733800"/>
          </a:xfrm>
        </p:spPr>
        <p:txBody>
          <a:bodyPr>
            <a:noAutofit/>
          </a:bodyPr>
          <a:lstStyle/>
          <a:p>
            <a:pPr algn="just"/>
            <a:r>
              <a:rPr lang="vi-VN" sz="5400">
                <a:solidFill>
                  <a:schemeClr val="bg1"/>
                </a:solidFill>
              </a:rPr>
              <a:t>Con là Phê-rô, nghĩa là Đá, và trên Đá này Thầy sẽ xây Hội Thánh của Thầy và cửa địa ngục sẽ không thắng được.</a:t>
            </a:r>
            <a:endParaRPr lang="en-US" sz="5400">
              <a:solidFill>
                <a:schemeClr val="bg1"/>
              </a:solidFill>
            </a:endParaRPr>
          </a:p>
        </p:txBody>
      </p:sp>
      <p:sp>
        <p:nvSpPr>
          <p:cNvPr id="3" name="TextBox 2"/>
          <p:cNvSpPr txBox="1"/>
          <p:nvPr/>
        </p:nvSpPr>
        <p:spPr>
          <a:xfrm>
            <a:off x="0" y="1"/>
            <a:ext cx="3886200" cy="646331"/>
          </a:xfrm>
          <a:prstGeom prst="rect">
            <a:avLst/>
          </a:prstGeom>
          <a:noFill/>
        </p:spPr>
        <p:txBody>
          <a:bodyPr wrap="square" rtlCol="0">
            <a:spAutoFit/>
          </a:bodyPr>
          <a:lstStyle/>
          <a:p>
            <a:r>
              <a:rPr lang="en-US" sz="3600">
                <a:solidFill>
                  <a:srgbClr val="FFFF00"/>
                </a:solidFill>
              </a:rPr>
              <a:t>Alleluia - Alleluia:</a:t>
            </a:r>
          </a:p>
        </p:txBody>
      </p:sp>
      <p:sp>
        <p:nvSpPr>
          <p:cNvPr id="4" name="Rectangle 3"/>
          <p:cNvSpPr/>
          <p:nvPr/>
        </p:nvSpPr>
        <p:spPr>
          <a:xfrm>
            <a:off x="6477000" y="4497169"/>
            <a:ext cx="2053767" cy="646331"/>
          </a:xfrm>
          <a:prstGeom prst="rect">
            <a:avLst/>
          </a:prstGeom>
        </p:spPr>
        <p:txBody>
          <a:bodyPr wrap="none">
            <a:spAutoFit/>
          </a:bodyPr>
          <a:lstStyle/>
          <a:p>
            <a:r>
              <a:rPr lang="en-US" sz="3600">
                <a:solidFill>
                  <a:srgbClr val="FFFF00"/>
                </a:solidFill>
              </a:rPr>
              <a:t>Alleluia …</a:t>
            </a:r>
          </a:p>
        </p:txBody>
      </p:sp>
    </p:spTree>
    <p:extLst>
      <p:ext uri="{BB962C8B-B14F-4D97-AF65-F5344CB8AC3E}">
        <p14:creationId xmlns:p14="http://schemas.microsoft.com/office/powerpoint/2010/main" val="62051793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0" dirty="0">
                <a:solidFill>
                  <a:srgbClr val="FFFF00"/>
                </a:solidFill>
                <a:effectLst/>
                <a:latin typeface="+mj-lt"/>
                <a:cs typeface="Times New Roman" pitchFamily="18" charset="0"/>
              </a:rPr>
              <a:t>KINH TIN KÍNH</a:t>
            </a:r>
          </a:p>
        </p:txBody>
      </p:sp>
    </p:spTree>
    <p:extLst>
      <p:ext uri="{BB962C8B-B14F-4D97-AF65-F5344CB8AC3E}">
        <p14:creationId xmlns:p14="http://schemas.microsoft.com/office/powerpoint/2010/main" val="16221069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Tôi tin kính một Thiên Chúa là Cha toàn năng, </a:t>
            </a:r>
            <a:r>
              <a:rPr lang="vi-VN" sz="6600" b="0" dirty="0">
                <a:solidFill>
                  <a:schemeClr val="bg1"/>
                </a:solidFill>
                <a:effectLst/>
                <a:latin typeface="+mj-lt"/>
                <a:cs typeface="Times New Roman" pitchFamily="18" charset="0"/>
              </a:rPr>
              <a:t>Đấng tạo thành trời đất, muôn vật hữu hình và vô hình.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3763457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0" dirty="0" err="1">
                <a:solidFill>
                  <a:schemeClr val="bg1"/>
                </a:solidFill>
                <a:effectLst/>
                <a:latin typeface="+mj-lt"/>
                <a:cs typeface="Times New Roman" pitchFamily="18" charset="0"/>
              </a:rPr>
              <a:t>Tôi</a:t>
            </a:r>
            <a:r>
              <a:rPr lang="en-US" sz="6600" b="0" dirty="0">
                <a:solidFill>
                  <a:schemeClr val="bg1"/>
                </a:solidFill>
                <a:effectLst/>
                <a:latin typeface="+mj-lt"/>
                <a:cs typeface="Times New Roman" pitchFamily="18" charset="0"/>
              </a:rPr>
              <a:t> tin </a:t>
            </a:r>
            <a:r>
              <a:rPr lang="en-US" sz="6600" b="0" dirty="0" err="1">
                <a:solidFill>
                  <a:schemeClr val="bg1"/>
                </a:solidFill>
                <a:effectLst/>
                <a:latin typeface="+mj-lt"/>
                <a:cs typeface="Times New Roman" pitchFamily="18" charset="0"/>
              </a:rPr>
              <a:t>kính</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Giêsu</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Kitô</a:t>
            </a:r>
            <a:r>
              <a:rPr lang="en-US" sz="6600" b="0" dirty="0">
                <a:solidFill>
                  <a:schemeClr val="bg1"/>
                </a:solidFill>
                <a:effectLst/>
                <a:latin typeface="+mj-lt"/>
                <a:cs typeface="Times New Roman" pitchFamily="18" charset="0"/>
              </a:rPr>
              <a:t>, Con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Sinh bởi Đức Chúa Cha từ trước muôn đời.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427983048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Người là Thiên Chúa bởi Thiên Chúa, Ánh Sáng bởi Ánh Sáng,</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bởi</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a:t>
            </a:r>
          </a:p>
        </p:txBody>
      </p:sp>
    </p:spTree>
    <p:extLst>
      <p:ext uri="{BB962C8B-B14F-4D97-AF65-F5344CB8AC3E}">
        <p14:creationId xmlns:p14="http://schemas.microsoft.com/office/powerpoint/2010/main" val="22164421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rPr>
              <a:t>được sinh ra mà không phải được tạo thành, đồng bản thể với Đức Chúa Cha: nhờ Người mà muôn vật được tạo thành.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7635060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0" dirty="0">
                <a:solidFill>
                  <a:schemeClr val="bg1"/>
                </a:solidFill>
                <a:effectLst/>
                <a:latin typeface="+mj-lt"/>
              </a:rPr>
              <a:t>Vì loài người chúng ta và để cứu độ chúng ta,</a:t>
            </a:r>
            <a:r>
              <a:rPr lang="en-US" sz="7200" b="0" dirty="0">
                <a:solidFill>
                  <a:schemeClr val="bg1"/>
                </a:solidFill>
                <a:effectLst/>
                <a:latin typeface="+mj-lt"/>
              </a:rPr>
              <a:t> </a:t>
            </a:r>
            <a:r>
              <a:rPr lang="vi-VN" sz="7200" b="0" dirty="0">
                <a:solidFill>
                  <a:schemeClr val="bg1"/>
                </a:solidFill>
                <a:effectLst/>
                <a:latin typeface="+mj-lt"/>
                <a:cs typeface="Times New Roman" pitchFamily="18" charset="0"/>
              </a:rPr>
              <a:t>Người đã từ trời xuống thế. </a:t>
            </a:r>
            <a:endParaRPr lang="en-US" sz="72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26492111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Bởi phép Đức Chúa Thánh Thần, Người đã nhập thể trong lòng Trinh Nữ Maria, và đã làm người.</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12740551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0" dirty="0">
                <a:solidFill>
                  <a:schemeClr val="bg1"/>
                </a:solidFill>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36820554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0" dirty="0">
                <a:solidFill>
                  <a:schemeClr val="bg1"/>
                </a:solidFill>
                <a:effectLst/>
                <a:latin typeface="+mj-lt"/>
              </a:rPr>
              <a:t>Người lên trời, ngự bên hữu Đức Chúa Cha, và Người sẽ lại đến trong vinh quang để phán xét kẻ sống và kẻ chết, Nước Người sẽ không bao giờ cùng.</a:t>
            </a:r>
            <a:endParaRPr lang="en-US" sz="53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3612422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9817876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960784044"/>
      </p:ext>
    </p:extLst>
  </p:cSld>
  <p:clrMapOvr>
    <a:masterClrMapping/>
  </p:clrMapOvr>
  <p:transition spd="slow" advClick="0"/>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0" dirty="0">
                <a:solidFill>
                  <a:schemeClr val="bg1"/>
                </a:solidFill>
                <a:effectLst/>
                <a:latin typeface="+mj-lt"/>
              </a:rPr>
              <a:t>Người được phụng thờ và tôn vinh cùng với Đức Chúa Cha và Đức Chúa Con: Người đã dùng các tiên tri mà phán dạy.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148983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0" dirty="0">
                <a:solidFill>
                  <a:schemeClr val="bg1"/>
                </a:solidFill>
                <a:effectLst/>
                <a:latin typeface="+mj-lt"/>
              </a:rPr>
              <a:t>Tôi tin Hội Thánh duy nhất thánh thiện công giáo và tông truyền.</a:t>
            </a:r>
            <a:endParaRPr lang="en-US" sz="8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4742440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Tôi tuyên xưng có một Phép Rửa để tha tội. Tôi trông đợi kẻ chết sống lại và sự</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sống đời sau. </a:t>
            </a:r>
            <a:r>
              <a:rPr lang="vi-VN" sz="6600" b="0" dirty="0">
                <a:solidFill>
                  <a:srgbClr val="FFFF00"/>
                </a:solidFill>
                <a:effectLst/>
                <a:latin typeface="+mj-lt"/>
                <a:cs typeface="Times New Roman" pitchFamily="18" charset="0"/>
              </a:rPr>
              <a:t>Amen.</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40541172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3962400" y="1079033"/>
            <a:ext cx="4572000" cy="2308324"/>
          </a:xfrm>
          <a:prstGeom prst="rect">
            <a:avLst/>
          </a:prstGeom>
        </p:spPr>
        <p:txBody>
          <a:bodyPr>
            <a:spAutoFit/>
          </a:bodyPr>
          <a:lstStyle/>
          <a:p>
            <a:pPr algn="just"/>
            <a:r>
              <a:rPr lang="vi-VN" sz="3600"/>
              <a:t>Chúa Giêsu thiết lập Hội Thánh để tiếp tục công cuộc cứu độ của Người.</a:t>
            </a:r>
            <a:endParaRPr lang="en-US" sz="3600"/>
          </a:p>
        </p:txBody>
      </p:sp>
    </p:spTree>
    <p:extLst>
      <p:ext uri="{BB962C8B-B14F-4D97-AF65-F5344CB8AC3E}">
        <p14:creationId xmlns:p14="http://schemas.microsoft.com/office/powerpoint/2010/main" val="420509807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3350"/>
            <a:ext cx="9144000" cy="5010150"/>
          </a:xfrm>
          <a:prstGeom prst="rect">
            <a:avLst/>
          </a:prstGeom>
        </p:spPr>
      </p:pic>
      <p:sp>
        <p:nvSpPr>
          <p:cNvPr id="4" name="Rectangle 3"/>
          <p:cNvSpPr/>
          <p:nvPr/>
        </p:nvSpPr>
        <p:spPr>
          <a:xfrm>
            <a:off x="3810000" y="2570911"/>
            <a:ext cx="5181600" cy="1569660"/>
          </a:xfrm>
          <a:prstGeom prst="rect">
            <a:avLst/>
          </a:prstGeom>
        </p:spPr>
        <p:txBody>
          <a:bodyPr wrap="square">
            <a:spAutoFit/>
          </a:bodyPr>
          <a:lstStyle/>
          <a:p>
            <a:pPr algn="ctr"/>
            <a:r>
              <a:rPr lang="en-US" sz="4800" b="1" i="1">
                <a:solidFill>
                  <a:srgbClr val="FFFF00"/>
                </a:solidFill>
              </a:rPr>
              <a:t>Nếu Con Chợt nhớ</a:t>
            </a:r>
            <a:endParaRPr lang="en-US" sz="4800" b="1" i="1" dirty="0">
              <a:solidFill>
                <a:srgbClr val="FFFF00"/>
              </a:solidFill>
            </a:endParaRPr>
          </a:p>
          <a:p>
            <a:pPr algn="ctr"/>
            <a:r>
              <a:rPr lang="en-US" sz="4800" b="1" i="1">
                <a:solidFill>
                  <a:schemeClr val="bg1"/>
                </a:solidFill>
              </a:rPr>
              <a:t>Phanxico</a:t>
            </a:r>
            <a:endParaRPr lang="en-US" sz="4800" b="1" i="1" dirty="0">
              <a:solidFill>
                <a:schemeClr val="bg1"/>
              </a:solidFill>
            </a:endParaRPr>
          </a:p>
        </p:txBody>
      </p:sp>
    </p:spTree>
    <p:extLst>
      <p:ext uri="{BB962C8B-B14F-4D97-AF65-F5344CB8AC3E}">
        <p14:creationId xmlns:p14="http://schemas.microsoft.com/office/powerpoint/2010/main" val="123585548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b="0" u="sng" dirty="0" err="1">
                <a:solidFill>
                  <a:srgbClr val="FFFF00"/>
                </a:solidFill>
                <a:effectLst/>
              </a:rPr>
              <a:t>Đk</a:t>
            </a:r>
            <a:r>
              <a:rPr lang="en-US" sz="6000" b="0" u="sng">
                <a:solidFill>
                  <a:srgbClr val="FFFF00"/>
                </a:solidFill>
                <a:effectLst/>
              </a:rPr>
              <a:t>:</a:t>
            </a:r>
            <a:r>
              <a:rPr lang="en-US" sz="6000" b="0">
                <a:solidFill>
                  <a:schemeClr val="bg1"/>
                </a:solidFill>
                <a:effectLst/>
              </a:rPr>
              <a:t> </a:t>
            </a:r>
            <a:r>
              <a:rPr lang="vi-VN" sz="6000" b="0" i="0">
                <a:solidFill>
                  <a:schemeClr val="bg1"/>
                </a:solidFill>
                <a:effectLst/>
              </a:rPr>
              <a:t>Chúa ơi con sẽ ra về để lễ vật lại nơi đây nếu con chợt nhớ hôm qua con bất hòa với anh em mà con chưa có làm hòa.</a:t>
            </a:r>
            <a:endParaRPr lang="en-US" sz="6000" b="0" dirty="0">
              <a:solidFill>
                <a:schemeClr val="bg1"/>
              </a:solidFill>
              <a:effectLst/>
            </a:endParaRPr>
          </a:p>
        </p:txBody>
      </p:sp>
    </p:spTree>
    <p:extLst>
      <p:ext uri="{BB962C8B-B14F-4D97-AF65-F5344CB8AC3E}">
        <p14:creationId xmlns:p14="http://schemas.microsoft.com/office/powerpoint/2010/main" val="375939920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a:solidFill>
                  <a:srgbClr val="FFFF00"/>
                </a:solidFill>
                <a:effectLst/>
                <a:latin typeface="+mj-lt"/>
              </a:rPr>
              <a:t>Tk1:</a:t>
            </a:r>
            <a:r>
              <a:rPr lang="en-US" sz="5400" b="0">
                <a:solidFill>
                  <a:srgbClr val="FFFF00"/>
                </a:solidFill>
                <a:effectLst/>
                <a:latin typeface="+mj-lt"/>
              </a:rPr>
              <a:t> </a:t>
            </a:r>
            <a:r>
              <a:rPr lang="vi-VN" sz="5400" b="0" i="0">
                <a:solidFill>
                  <a:schemeClr val="bg1"/>
                </a:solidFill>
                <a:effectLst/>
              </a:rPr>
              <a:t>Vì Chúa nói rằng Chúa ơi! Và con biết rằng Chúa ơi! Lễ vật hy tế Chúa sẽ không ưng. Vì Chúa nói rằng Chúa ơi! Và con biết rằng Chúa ơi! Ngài chỉ ưng ý tấm</a:t>
            </a:r>
            <a:r>
              <a:rPr lang="en-US" sz="5400" b="0" i="0">
                <a:solidFill>
                  <a:schemeClr val="bg1"/>
                </a:solidFill>
                <a:effectLst/>
              </a:rPr>
              <a:t> thân hòa bình.</a:t>
            </a:r>
            <a:endParaRPr lang="vi-VN" sz="5400" dirty="0">
              <a:solidFill>
                <a:schemeClr val="bg1"/>
              </a:solidFill>
            </a:endParaRPr>
          </a:p>
        </p:txBody>
      </p:sp>
    </p:spTree>
    <p:extLst>
      <p:ext uri="{BB962C8B-B14F-4D97-AF65-F5344CB8AC3E}">
        <p14:creationId xmlns:p14="http://schemas.microsoft.com/office/powerpoint/2010/main" val="219970942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b="0" u="sng" dirty="0" err="1">
                <a:solidFill>
                  <a:srgbClr val="FFFF00"/>
                </a:solidFill>
                <a:effectLst/>
              </a:rPr>
              <a:t>Đk</a:t>
            </a:r>
            <a:r>
              <a:rPr lang="en-US" sz="6000" b="0" u="sng">
                <a:solidFill>
                  <a:srgbClr val="FFFF00"/>
                </a:solidFill>
                <a:effectLst/>
              </a:rPr>
              <a:t>:</a:t>
            </a:r>
            <a:r>
              <a:rPr lang="en-US" sz="6000" b="0">
                <a:solidFill>
                  <a:schemeClr val="bg1"/>
                </a:solidFill>
                <a:effectLst/>
              </a:rPr>
              <a:t> </a:t>
            </a:r>
            <a:r>
              <a:rPr lang="vi-VN" sz="6000" b="0" i="0">
                <a:solidFill>
                  <a:schemeClr val="bg1"/>
                </a:solidFill>
                <a:effectLst/>
              </a:rPr>
              <a:t>Chúa ơi con sẽ ra về để lễ vật lại nơi đây nếu con chợt nhớ hôm qua con bất hòa với anh em mà con chưa có làm hòa.</a:t>
            </a:r>
            <a:endParaRPr lang="en-US" sz="6000" b="0" dirty="0">
              <a:solidFill>
                <a:schemeClr val="bg1"/>
              </a:solidFill>
              <a:effectLst/>
            </a:endParaRPr>
          </a:p>
        </p:txBody>
      </p:sp>
    </p:spTree>
    <p:extLst>
      <p:ext uri="{BB962C8B-B14F-4D97-AF65-F5344CB8AC3E}">
        <p14:creationId xmlns:p14="http://schemas.microsoft.com/office/powerpoint/2010/main" val="32812860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200" b="0" u="sng">
                <a:solidFill>
                  <a:srgbClr val="FFFF00"/>
                </a:solidFill>
                <a:effectLst/>
              </a:rPr>
              <a:t>Tk2:</a:t>
            </a:r>
            <a:r>
              <a:rPr lang="en-US" sz="5200" b="0">
                <a:solidFill>
                  <a:srgbClr val="FFFF00"/>
                </a:solidFill>
                <a:effectLst/>
              </a:rPr>
              <a:t> </a:t>
            </a:r>
            <a:r>
              <a:rPr lang="vi-VN" sz="5200" b="0" i="0">
                <a:solidFill>
                  <a:schemeClr val="bg1"/>
                </a:solidFill>
                <a:effectLst/>
              </a:rPr>
              <a:t>Vì Chúa nói rằng Chúa ơi! Và con biết rằng Chúa ơi! Rượu ngọt bánh Chúa sẽ không ưng. Vì Chúa nói rằng Chúa ơi! Và con biết rằng Chúa ơi! Ngài chỉ ưng ý tấm thân hòa bình.</a:t>
            </a:r>
            <a:endParaRPr lang="vi-VN" sz="5200" dirty="0">
              <a:solidFill>
                <a:schemeClr val="bg1"/>
              </a:solidFill>
            </a:endParaRPr>
          </a:p>
        </p:txBody>
      </p:sp>
    </p:spTree>
    <p:extLst>
      <p:ext uri="{BB962C8B-B14F-4D97-AF65-F5344CB8AC3E}">
        <p14:creationId xmlns:p14="http://schemas.microsoft.com/office/powerpoint/2010/main" val="421928694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b="0" u="sng" dirty="0" err="1">
                <a:solidFill>
                  <a:srgbClr val="FFFF00"/>
                </a:solidFill>
                <a:effectLst/>
              </a:rPr>
              <a:t>Đk</a:t>
            </a:r>
            <a:r>
              <a:rPr lang="en-US" sz="6000" b="0" u="sng">
                <a:solidFill>
                  <a:srgbClr val="FFFF00"/>
                </a:solidFill>
                <a:effectLst/>
              </a:rPr>
              <a:t>:</a:t>
            </a:r>
            <a:r>
              <a:rPr lang="en-US" sz="6000" b="0">
                <a:solidFill>
                  <a:schemeClr val="bg1"/>
                </a:solidFill>
                <a:effectLst/>
              </a:rPr>
              <a:t> </a:t>
            </a:r>
            <a:r>
              <a:rPr lang="vi-VN" sz="6000" b="0" i="0">
                <a:solidFill>
                  <a:schemeClr val="bg1"/>
                </a:solidFill>
                <a:effectLst/>
              </a:rPr>
              <a:t>Chúa ơi con sẽ ra về để lễ vật lại nơi đây nếu con chợt nhớ hôm qua con bất hòa với anh em mà con chưa có làm hòa.</a:t>
            </a:r>
            <a:endParaRPr lang="en-US" sz="6000" b="0" dirty="0">
              <a:solidFill>
                <a:schemeClr val="bg1"/>
              </a:solidFill>
              <a:effectLst/>
            </a:endParaRPr>
          </a:p>
        </p:txBody>
      </p:sp>
    </p:spTree>
    <p:extLst>
      <p:ext uri="{BB962C8B-B14F-4D97-AF65-F5344CB8AC3E}">
        <p14:creationId xmlns:p14="http://schemas.microsoft.com/office/powerpoint/2010/main" val="18201447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rmAutofit/>
          </a:bodyPr>
          <a:lstStyle/>
          <a:p>
            <a:pPr algn="just"/>
            <a:r>
              <a:rPr lang="vi-VN" sz="5400" b="0">
                <a:solidFill>
                  <a:schemeClr val="bg1"/>
                </a:solidFill>
                <a:effectLst/>
                <a:latin typeface="+mj-lt"/>
              </a:rPr>
              <a:t>Lạy Chúa Thánh Thần là Ánh sáng Chân lý vẹn toàn,</a:t>
            </a:r>
            <a:br>
              <a:rPr lang="vi-VN" sz="5400" b="0">
                <a:solidFill>
                  <a:schemeClr val="bg1"/>
                </a:solidFill>
                <a:effectLst/>
                <a:latin typeface="+mj-lt"/>
              </a:rPr>
            </a:br>
            <a:r>
              <a:rPr lang="vi-VN" sz="5400" b="0">
                <a:solidFill>
                  <a:schemeClr val="bg1"/>
                </a:solidFill>
                <a:effectLst/>
                <a:latin typeface="+mj-lt"/>
              </a:rPr>
              <a:t>Chúa ban những ân huệ thích hợp cho từng thời đại, và dùng nhiều cách thế kỳ diệu để hướng dẫn Hội Thánh,</a:t>
            </a:r>
            <a:endParaRPr lang="en-US" sz="5400" b="0">
              <a:solidFill>
                <a:schemeClr val="bg1"/>
              </a:solidFill>
              <a:effectLst/>
              <a:latin typeface="+mj-lt"/>
            </a:endParaRPr>
          </a:p>
        </p:txBody>
      </p:sp>
    </p:spTree>
    <p:extLst>
      <p:ext uri="{BB962C8B-B14F-4D97-AF65-F5344CB8AC3E}">
        <p14:creationId xmlns:p14="http://schemas.microsoft.com/office/powerpoint/2010/main" val="397113529"/>
      </p:ext>
    </p:extLst>
  </p:cSld>
  <p:clrMapOvr>
    <a:masterClrMapping/>
  </p:clrMapOvr>
  <p:transition spd="slow" advClick="0"/>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148205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US"/>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655"/>
            <a:ext cx="9144000" cy="5138189"/>
          </a:xfrm>
          <a:prstGeom prst="rect">
            <a:avLst/>
          </a:prstGeom>
        </p:spPr>
      </p:pic>
    </p:spTree>
    <p:extLst>
      <p:ext uri="{BB962C8B-B14F-4D97-AF65-F5344CB8AC3E}">
        <p14:creationId xmlns:p14="http://schemas.microsoft.com/office/powerpoint/2010/main" val="340768899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600" b="0" dirty="0">
                <a:solidFill>
                  <a:srgbClr val="FFFF00"/>
                </a:solidFill>
                <a:effectLst/>
                <a:latin typeface="+mj-lt"/>
              </a:rPr>
              <a:t>Ca </a:t>
            </a:r>
            <a:r>
              <a:rPr lang="en-US" sz="6600" b="0" dirty="0" err="1">
                <a:solidFill>
                  <a:srgbClr val="FFFF00"/>
                </a:solidFill>
                <a:effectLst/>
                <a:latin typeface="+mj-lt"/>
              </a:rPr>
              <a:t>Nguyện</a:t>
            </a:r>
            <a:r>
              <a:rPr lang="en-US" sz="6600" b="0" dirty="0">
                <a:solidFill>
                  <a:srgbClr val="FFFF00"/>
                </a:solidFill>
                <a:effectLst/>
                <a:latin typeface="+mj-lt"/>
              </a:rPr>
              <a:t> </a:t>
            </a:r>
            <a:r>
              <a:rPr lang="en-US" sz="6600" b="0" dirty="0" err="1">
                <a:solidFill>
                  <a:srgbClr val="FFFF00"/>
                </a:solidFill>
                <a:effectLst/>
                <a:latin typeface="+mj-lt"/>
              </a:rPr>
              <a:t>Hiệp</a:t>
            </a:r>
            <a:r>
              <a:rPr lang="en-US" sz="6600" b="0" dirty="0">
                <a:solidFill>
                  <a:srgbClr val="FFFF00"/>
                </a:solidFill>
                <a:effectLst/>
                <a:latin typeface="+mj-lt"/>
              </a:rPr>
              <a:t> </a:t>
            </a:r>
            <a:r>
              <a:rPr lang="en-US" sz="6600" b="0" dirty="0" err="1">
                <a:solidFill>
                  <a:srgbClr val="FFFF00"/>
                </a:solidFill>
                <a:effectLst/>
                <a:latin typeface="+mj-lt"/>
              </a:rPr>
              <a:t>Lễ</a:t>
            </a:r>
            <a:r>
              <a:rPr lang="en-US" sz="6600" b="0">
                <a:solidFill>
                  <a:srgbClr val="FFFF00"/>
                </a:solidFill>
                <a:effectLst/>
                <a:latin typeface="+mj-lt"/>
              </a:rPr>
              <a:t/>
            </a:r>
            <a:br>
              <a:rPr lang="en-US" sz="6600" b="0">
                <a:solidFill>
                  <a:srgbClr val="FFFF00"/>
                </a:solidFill>
                <a:effectLst/>
                <a:latin typeface="+mj-lt"/>
              </a:rPr>
            </a:br>
            <a:r>
              <a:rPr lang="en-US" sz="6600" b="0">
                <a:solidFill>
                  <a:srgbClr val="FFFF00"/>
                </a:solidFill>
                <a:effectLst/>
                <a:latin typeface="+mj-lt"/>
              </a:rPr>
              <a:t>Con </a:t>
            </a:r>
            <a:r>
              <a:rPr lang="en-US" sz="6600">
                <a:solidFill>
                  <a:srgbClr val="FFFF00"/>
                </a:solidFill>
              </a:rPr>
              <a:t>Nên Tảng Đá</a:t>
            </a:r>
            <a:r>
              <a:rPr lang="en-US" sz="6600" b="0">
                <a:solidFill>
                  <a:srgbClr val="FFFF00"/>
                </a:solidFill>
                <a:effectLst/>
                <a:latin typeface="+mj-lt"/>
              </a:rPr>
              <a:t/>
            </a:r>
            <a:br>
              <a:rPr lang="en-US" sz="6600" b="0">
                <a:solidFill>
                  <a:srgbClr val="FFFF00"/>
                </a:solidFill>
                <a:effectLst/>
                <a:latin typeface="+mj-lt"/>
              </a:rPr>
            </a:br>
            <a:r>
              <a:rPr lang="en-US" sz="6000" b="0" i="1">
                <a:solidFill>
                  <a:schemeClr val="bg1"/>
                </a:solidFill>
                <a:effectLst/>
                <a:latin typeface="+mj-lt"/>
              </a:rPr>
              <a:t>Bùi Ninh</a:t>
            </a:r>
            <a:endParaRPr lang="en-US" sz="9600" b="0" i="1" dirty="0">
              <a:solidFill>
                <a:schemeClr val="bg1"/>
              </a:solidFill>
              <a:effectLst/>
              <a:latin typeface="+mj-lt"/>
            </a:endParaRPr>
          </a:p>
        </p:txBody>
      </p:sp>
    </p:spTree>
    <p:extLst>
      <p:ext uri="{BB962C8B-B14F-4D97-AF65-F5344CB8AC3E}">
        <p14:creationId xmlns:p14="http://schemas.microsoft.com/office/powerpoint/2010/main" val="353878427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b="0" u="sng" dirty="0">
                <a:solidFill>
                  <a:srgbClr val="FFFF00"/>
                </a:solidFill>
                <a:effectLst/>
              </a:rPr>
              <a:t>Tk1</a:t>
            </a:r>
            <a:r>
              <a:rPr lang="en-US" b="0" u="sng">
                <a:solidFill>
                  <a:srgbClr val="FFFF00"/>
                </a:solidFill>
                <a:effectLst/>
              </a:rPr>
              <a:t>:</a:t>
            </a:r>
            <a:r>
              <a:rPr lang="en-US" b="0">
                <a:solidFill>
                  <a:srgbClr val="FFFF00"/>
                </a:solidFill>
                <a:effectLst/>
              </a:rPr>
              <a:t> </a:t>
            </a:r>
            <a:r>
              <a:rPr lang="vi-VN">
                <a:solidFill>
                  <a:schemeClr val="bg1"/>
                </a:solidFill>
              </a:rPr>
              <a:t>“Kìa người ta bàn tán xôn xao, coi Thầy là người thế nào?” “Dạ thưa như tiên tri năm xưa, loan truyền về lời tiên hứa”. “Còn anh em tâm tư thế nào nghĩ Thầy là ai đây”. “Con tin Thầy là Đấng Ki-tô Con Thiên Chúa hằng sống”.</a:t>
            </a:r>
            <a:endParaRPr lang="vi-VN" b="0" dirty="0">
              <a:solidFill>
                <a:schemeClr val="bg1"/>
              </a:solidFill>
              <a:effectLst/>
            </a:endParaRPr>
          </a:p>
        </p:txBody>
      </p:sp>
    </p:spTree>
    <p:extLst>
      <p:ext uri="{BB962C8B-B14F-4D97-AF65-F5344CB8AC3E}">
        <p14:creationId xmlns:p14="http://schemas.microsoft.com/office/powerpoint/2010/main" val="5203507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200" b="0" u="sng" dirty="0" err="1">
                <a:solidFill>
                  <a:srgbClr val="FFFF00"/>
                </a:solidFill>
                <a:effectLst/>
              </a:rPr>
              <a:t>Đk</a:t>
            </a:r>
            <a:r>
              <a:rPr lang="en-US" sz="4200" b="0" u="sng">
                <a:solidFill>
                  <a:srgbClr val="FFFF00"/>
                </a:solidFill>
                <a:effectLst/>
              </a:rPr>
              <a:t>:</a:t>
            </a:r>
            <a:r>
              <a:rPr lang="en-US" sz="4200" b="0">
                <a:solidFill>
                  <a:schemeClr val="bg1"/>
                </a:solidFill>
                <a:effectLst/>
              </a:rPr>
              <a:t> </a:t>
            </a:r>
            <a:r>
              <a:rPr lang="vi-VN" sz="4200">
                <a:solidFill>
                  <a:schemeClr val="bg1"/>
                </a:solidFill>
              </a:rPr>
              <a:t>Từ nay Phê-rô con nên tảng đá, xây nền Hội Thánh của Ta. Dẫu có phong ba với chước mưu ma, cũng không thể nào xô ngã. Từ nay Ta trao tay con chìa khóa, với quyền cầm buộc thứ tha. Dưới đất con tha Chúa cũng thương tha, đó là thánh ý của Cha.</a:t>
            </a:r>
            <a:endParaRPr lang="en-US" sz="4200" b="0" dirty="0">
              <a:solidFill>
                <a:schemeClr val="bg1"/>
              </a:solidFill>
              <a:effectLst/>
            </a:endParaRPr>
          </a:p>
        </p:txBody>
      </p:sp>
    </p:spTree>
    <p:extLst>
      <p:ext uri="{BB962C8B-B14F-4D97-AF65-F5344CB8AC3E}">
        <p14:creationId xmlns:p14="http://schemas.microsoft.com/office/powerpoint/2010/main" val="171877077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b="0" u="sng" dirty="0">
                <a:solidFill>
                  <a:srgbClr val="FFFF00"/>
                </a:solidFill>
                <a:effectLst/>
              </a:rPr>
              <a:t>Tk2</a:t>
            </a:r>
            <a:r>
              <a:rPr lang="en-US" b="0" u="sng">
                <a:solidFill>
                  <a:srgbClr val="FFFF00"/>
                </a:solidFill>
                <a:effectLst/>
              </a:rPr>
              <a:t>:</a:t>
            </a:r>
            <a:r>
              <a:rPr lang="en-US" b="0">
                <a:solidFill>
                  <a:schemeClr val="bg1"/>
                </a:solidFill>
                <a:effectLst/>
              </a:rPr>
              <a:t> </a:t>
            </a:r>
            <a:r>
              <a:rPr lang="vi-VN">
                <a:solidFill>
                  <a:schemeClr val="bg1"/>
                </a:solidFill>
              </a:rPr>
              <a:t>“Giờ này con còn mến Ta không, hay là lòng dạ vỡ mộng?”. “Dạ xin thưa con luôn tin yêu, yêu Thầy dù còn non yếu”. “Này con ơi chăn chiên cho Thầy dẫu phiền muộn bủa vây”. “Con yêu Thầy nào dám phân vân hy sinh chính bản thân”.</a:t>
            </a:r>
            <a:endParaRPr lang="en-US" b="0" dirty="0">
              <a:solidFill>
                <a:schemeClr val="bg1"/>
              </a:solidFill>
              <a:effectLst/>
            </a:endParaRPr>
          </a:p>
        </p:txBody>
      </p:sp>
    </p:spTree>
    <p:extLst>
      <p:ext uri="{BB962C8B-B14F-4D97-AF65-F5344CB8AC3E}">
        <p14:creationId xmlns:p14="http://schemas.microsoft.com/office/powerpoint/2010/main" val="242626613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200" b="0" u="sng" dirty="0" err="1">
                <a:solidFill>
                  <a:srgbClr val="FFFF00"/>
                </a:solidFill>
                <a:effectLst/>
              </a:rPr>
              <a:t>Đk</a:t>
            </a:r>
            <a:r>
              <a:rPr lang="en-US" sz="4200" b="0" u="sng">
                <a:solidFill>
                  <a:srgbClr val="FFFF00"/>
                </a:solidFill>
                <a:effectLst/>
              </a:rPr>
              <a:t>:</a:t>
            </a:r>
            <a:r>
              <a:rPr lang="en-US" sz="4200" b="0">
                <a:solidFill>
                  <a:schemeClr val="bg1"/>
                </a:solidFill>
                <a:effectLst/>
              </a:rPr>
              <a:t> </a:t>
            </a:r>
            <a:r>
              <a:rPr lang="vi-VN" sz="4200">
                <a:solidFill>
                  <a:schemeClr val="bg1"/>
                </a:solidFill>
              </a:rPr>
              <a:t>Từ nay Phê-rô con nên tảng đá, xây nền Hội Thánh của Ta. Dẫu có phong ba với chước mưu ma, cũng không thể nào xô ngã. Từ nay Ta trao tay con chìa khóa, với quyền cầm buộc thứ tha. Dưới đất con tha Chúa cũng thương tha, đó là thánh ý của Cha.</a:t>
            </a:r>
            <a:endParaRPr lang="en-US" sz="4200" b="0" dirty="0">
              <a:solidFill>
                <a:schemeClr val="bg1"/>
              </a:solidFill>
              <a:effectLst/>
            </a:endParaRPr>
          </a:p>
        </p:txBody>
      </p:sp>
    </p:spTree>
    <p:extLst>
      <p:ext uri="{BB962C8B-B14F-4D97-AF65-F5344CB8AC3E}">
        <p14:creationId xmlns:p14="http://schemas.microsoft.com/office/powerpoint/2010/main" val="229503757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b="0" u="sng" dirty="0">
                <a:solidFill>
                  <a:srgbClr val="FFFF00"/>
                </a:solidFill>
                <a:effectLst/>
              </a:rPr>
              <a:t>Tk3</a:t>
            </a:r>
            <a:r>
              <a:rPr lang="en-US" b="0" u="sng">
                <a:solidFill>
                  <a:srgbClr val="FFFF00"/>
                </a:solidFill>
                <a:effectLst/>
              </a:rPr>
              <a:t>:</a:t>
            </a:r>
            <a:r>
              <a:rPr lang="en-US" b="0">
                <a:solidFill>
                  <a:schemeClr val="bg1"/>
                </a:solidFill>
                <a:effectLst/>
              </a:rPr>
              <a:t> </a:t>
            </a:r>
            <a:r>
              <a:rPr lang="vi-VN">
                <a:solidFill>
                  <a:schemeClr val="bg1"/>
                </a:solidFill>
              </a:rPr>
              <a:t>Sự khôn ngoan của Chúa lớn lao, ai nào đó cho thấu được? Đường của Chúa thênh thang công minh, quyết định hằng luôn công chính. Nào đâu ai cố vấn anh tài giúp Người trả lại sau? Hết muôn loài được Chúa tác sinh xin tôn kính ngợi ca.</a:t>
            </a:r>
            <a:endParaRPr lang="en-US" b="0" dirty="0">
              <a:solidFill>
                <a:schemeClr val="bg1"/>
              </a:solidFill>
              <a:effectLst/>
            </a:endParaRPr>
          </a:p>
        </p:txBody>
      </p:sp>
    </p:spTree>
    <p:extLst>
      <p:ext uri="{BB962C8B-B14F-4D97-AF65-F5344CB8AC3E}">
        <p14:creationId xmlns:p14="http://schemas.microsoft.com/office/powerpoint/2010/main" val="242626613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200" b="0" u="sng" dirty="0" err="1">
                <a:solidFill>
                  <a:srgbClr val="FFFF00"/>
                </a:solidFill>
                <a:effectLst/>
              </a:rPr>
              <a:t>Đk</a:t>
            </a:r>
            <a:r>
              <a:rPr lang="en-US" sz="4200" b="0" u="sng">
                <a:solidFill>
                  <a:srgbClr val="FFFF00"/>
                </a:solidFill>
                <a:effectLst/>
              </a:rPr>
              <a:t>:</a:t>
            </a:r>
            <a:r>
              <a:rPr lang="en-US" sz="4200" b="0">
                <a:solidFill>
                  <a:schemeClr val="bg1"/>
                </a:solidFill>
                <a:effectLst/>
              </a:rPr>
              <a:t> </a:t>
            </a:r>
            <a:r>
              <a:rPr lang="vi-VN" sz="4200">
                <a:solidFill>
                  <a:schemeClr val="bg1"/>
                </a:solidFill>
              </a:rPr>
              <a:t>Từ nay Phê-rô con nên tảng đá, xây nền Hội Thánh của Ta. Dẫu có phong ba với chước mưu ma, cũng không thể nào xô ngã. Từ nay Ta trao tay con chìa khóa, với quyền cầm buộc thứ tha. Dưới đất con tha Chúa cũng thương tha, đó là thánh ý của Cha.</a:t>
            </a:r>
            <a:endParaRPr lang="en-US" sz="4200" b="0" dirty="0">
              <a:solidFill>
                <a:schemeClr val="bg1"/>
              </a:solidFill>
              <a:effectLst/>
            </a:endParaRPr>
          </a:p>
        </p:txBody>
      </p:sp>
    </p:spTree>
    <p:extLst>
      <p:ext uri="{BB962C8B-B14F-4D97-AF65-F5344CB8AC3E}">
        <p14:creationId xmlns:p14="http://schemas.microsoft.com/office/powerpoint/2010/main" val="245216882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4262661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sz="5900" b="0">
                <a:solidFill>
                  <a:schemeClr val="bg1"/>
                </a:solidFill>
                <a:effectLst/>
                <a:latin typeface="+mj-lt"/>
              </a:rPr>
              <a:t>này chúng con đang chung lời cầu nguyện cho các</a:t>
            </a:r>
            <a:br>
              <a:rPr lang="vi-VN" sz="5900" b="0">
                <a:solidFill>
                  <a:schemeClr val="bg1"/>
                </a:solidFill>
                <a:effectLst/>
                <a:latin typeface="+mj-lt"/>
              </a:rPr>
            </a:br>
            <a:r>
              <a:rPr lang="vi-VN" sz="5900" b="0">
                <a:solidFill>
                  <a:schemeClr val="bg1"/>
                </a:solidFill>
                <a:effectLst/>
                <a:latin typeface="+mj-lt"/>
              </a:rPr>
              <a:t>Giám mục, và những người tham dự Thượng Hội đồng Giám mục thế giới.</a:t>
            </a:r>
            <a:endParaRPr lang="en-US" sz="5900" b="0" dirty="0">
              <a:solidFill>
                <a:schemeClr val="bg1"/>
              </a:solidFill>
              <a:effectLst/>
              <a:latin typeface="+mj-lt"/>
            </a:endParaRPr>
          </a:p>
        </p:txBody>
      </p:sp>
    </p:spTree>
    <p:extLst>
      <p:ext uri="{BB962C8B-B14F-4D97-AF65-F5344CB8AC3E}">
        <p14:creationId xmlns:p14="http://schemas.microsoft.com/office/powerpoint/2010/main" val="1079944784"/>
      </p:ext>
    </p:extLst>
  </p:cSld>
  <p:clrMapOvr>
    <a:masterClrMapping/>
  </p:clrMapOvr>
  <p:transition spd="slow" advClick="0"/>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r>
              <a:rPr lang="en-US" b="0" dirty="0" err="1">
                <a:solidFill>
                  <a:schemeClr val="bg1"/>
                </a:solidFill>
                <a:effectLst/>
                <a:latin typeface="+mj-lt"/>
              </a:rPr>
              <a:t>Chúa</a:t>
            </a:r>
            <a:r>
              <a:rPr lang="en-US" b="0" dirty="0">
                <a:solidFill>
                  <a:schemeClr val="bg1"/>
                </a:solidFill>
                <a:effectLst/>
                <a:latin typeface="+mj-lt"/>
              </a:rPr>
              <a:t> </a:t>
            </a:r>
            <a:r>
              <a:rPr lang="en-US" b="0" dirty="0" err="1">
                <a:solidFill>
                  <a:schemeClr val="bg1"/>
                </a:solidFill>
                <a:effectLst/>
                <a:latin typeface="+mj-lt"/>
              </a:rPr>
              <a:t>Nhật</a:t>
            </a:r>
            <a:r>
              <a:rPr lang="en-US" b="0" dirty="0">
                <a:solidFill>
                  <a:schemeClr val="bg1"/>
                </a:solidFill>
                <a:effectLst/>
                <a:latin typeface="+mj-lt"/>
              </a:rPr>
              <a:t> XX TN </a:t>
            </a:r>
            <a:r>
              <a:rPr lang="en-US" b="0" dirty="0" err="1">
                <a:solidFill>
                  <a:schemeClr val="bg1"/>
                </a:solidFill>
                <a:effectLst/>
                <a:latin typeface="+mj-lt"/>
              </a:rPr>
              <a:t>Năm</a:t>
            </a:r>
            <a:r>
              <a:rPr lang="en-US" b="0" dirty="0">
                <a:solidFill>
                  <a:schemeClr val="bg1"/>
                </a:solidFill>
                <a:effectLst/>
                <a:latin typeface="+mj-lt"/>
              </a:rPr>
              <a:t> A</a:t>
            </a:r>
            <a:br>
              <a:rPr lang="en-US" b="0" dirty="0">
                <a:solidFill>
                  <a:schemeClr val="bg1"/>
                </a:solidFill>
                <a:effectLst/>
                <a:latin typeface="+mj-lt"/>
              </a:rPr>
            </a:br>
            <a:endParaRPr lang="en-US" b="0" dirty="0">
              <a:solidFill>
                <a:schemeClr val="bg1"/>
              </a:solidFill>
              <a:effectLst/>
              <a:latin typeface="+mj-l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9" y="0"/>
            <a:ext cx="9142902" cy="5143500"/>
          </a:xfrm>
          <a:prstGeom prst="rect">
            <a:avLst/>
          </a:prstGeom>
        </p:spPr>
      </p:pic>
    </p:spTree>
    <p:extLst>
      <p:ext uri="{BB962C8B-B14F-4D97-AF65-F5344CB8AC3E}">
        <p14:creationId xmlns:p14="http://schemas.microsoft.com/office/powerpoint/2010/main" val="347686520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57150"/>
            <a:ext cx="9144000" cy="4400550"/>
          </a:xfrm>
        </p:spPr>
        <p:txBody>
          <a:bodyPr>
            <a:normAutofit/>
          </a:bodyPr>
          <a:lstStyle/>
          <a:p>
            <a:r>
              <a:rPr lang="en-US" sz="8000" b="0" dirty="0">
                <a:solidFill>
                  <a:srgbClr val="FFFF00"/>
                </a:solidFill>
                <a:effectLst/>
                <a:latin typeface="+mj-lt"/>
              </a:rPr>
              <a:t>Ca </a:t>
            </a:r>
            <a:r>
              <a:rPr lang="en-US" sz="8000" b="0" dirty="0" err="1">
                <a:solidFill>
                  <a:srgbClr val="FFFF00"/>
                </a:solidFill>
                <a:effectLst/>
                <a:latin typeface="+mj-lt"/>
              </a:rPr>
              <a:t>Kết</a:t>
            </a:r>
            <a:r>
              <a:rPr lang="en-US" sz="8000" b="0" dirty="0">
                <a:solidFill>
                  <a:srgbClr val="FFFF00"/>
                </a:solidFill>
                <a:effectLst/>
                <a:latin typeface="+mj-lt"/>
              </a:rPr>
              <a:t> </a:t>
            </a:r>
            <a:r>
              <a:rPr lang="en-US" sz="8000" b="0" dirty="0" err="1">
                <a:solidFill>
                  <a:srgbClr val="FFFF00"/>
                </a:solidFill>
                <a:effectLst/>
                <a:latin typeface="+mj-lt"/>
              </a:rPr>
              <a:t>Lễ</a:t>
            </a:r>
            <a:r>
              <a:rPr lang="en-US" sz="8000" b="0">
                <a:solidFill>
                  <a:srgbClr val="FFFF00"/>
                </a:solidFill>
                <a:effectLst/>
                <a:latin typeface="+mj-lt"/>
              </a:rPr>
              <a:t/>
            </a:r>
            <a:br>
              <a:rPr lang="en-US" sz="8000" b="0">
                <a:solidFill>
                  <a:srgbClr val="FFFF00"/>
                </a:solidFill>
                <a:effectLst/>
                <a:latin typeface="+mj-lt"/>
              </a:rPr>
            </a:br>
            <a:r>
              <a:rPr lang="en-US" sz="6600" b="0">
                <a:solidFill>
                  <a:srgbClr val="FFFF00"/>
                </a:solidFill>
                <a:effectLst/>
                <a:latin typeface="+mj-lt"/>
              </a:rPr>
              <a:t>Bao La Tình Chúa</a:t>
            </a:r>
            <a:r>
              <a:rPr lang="en-US" sz="5400" b="0">
                <a:solidFill>
                  <a:srgbClr val="FFFF00"/>
                </a:solidFill>
                <a:effectLst/>
                <a:latin typeface="+mj-lt"/>
              </a:rPr>
              <a:t/>
            </a:r>
            <a:br>
              <a:rPr lang="en-US" sz="5400" b="0">
                <a:solidFill>
                  <a:srgbClr val="FFFF00"/>
                </a:solidFill>
                <a:effectLst/>
                <a:latin typeface="+mj-lt"/>
              </a:rPr>
            </a:br>
            <a:r>
              <a:rPr lang="en-US" sz="5400" b="0" i="1">
                <a:solidFill>
                  <a:schemeClr val="bg1"/>
                </a:solidFill>
                <a:effectLst/>
                <a:latin typeface="+mj-lt"/>
              </a:rPr>
              <a:t>Giang Ân</a:t>
            </a:r>
            <a:endParaRPr lang="en-US" sz="6000" b="0" i="1" dirty="0">
              <a:solidFill>
                <a:schemeClr val="bg1"/>
              </a:solidFill>
              <a:effectLst/>
              <a:latin typeface="+mj-lt"/>
            </a:endParaRPr>
          </a:p>
        </p:txBody>
      </p:sp>
    </p:spTree>
    <p:extLst>
      <p:ext uri="{BB962C8B-B14F-4D97-AF65-F5344CB8AC3E}">
        <p14:creationId xmlns:p14="http://schemas.microsoft.com/office/powerpoint/2010/main" val="35085029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600" b="0" u="sng" dirty="0">
                <a:solidFill>
                  <a:srgbClr val="FFFF00"/>
                </a:solidFill>
                <a:effectLst/>
              </a:rPr>
              <a:t>Tk1</a:t>
            </a:r>
            <a:r>
              <a:rPr lang="en-US" sz="4600" b="0" u="sng">
                <a:solidFill>
                  <a:srgbClr val="FFFF00"/>
                </a:solidFill>
                <a:effectLst/>
              </a:rPr>
              <a:t>:</a:t>
            </a:r>
            <a:r>
              <a:rPr lang="en-US" sz="4600" b="0">
                <a:solidFill>
                  <a:schemeClr val="bg1"/>
                </a:solidFill>
                <a:effectLst/>
              </a:rPr>
              <a:t> </a:t>
            </a:r>
            <a:r>
              <a:rPr lang="vi-VN" sz="4600">
                <a:solidFill>
                  <a:schemeClr val="bg1"/>
                </a:solidFill>
              </a:rPr>
              <a:t>Bao la tình Chúa yêu con, mênh mông như biển Thái Bình, dạt dào như ngàn con sóng, vỗ về năm tháng đời con. Tình Ngài như mưa đỉnh núi, suốt đời tuôn đổ dạt dào. Một tình yêu vô biên, một tình yêu vô biên.</a:t>
            </a:r>
            <a:endParaRPr lang="en-US" sz="4600" b="0" dirty="0">
              <a:solidFill>
                <a:schemeClr val="bg1"/>
              </a:solidFill>
              <a:effectLst/>
            </a:endParaRPr>
          </a:p>
        </p:txBody>
      </p:sp>
    </p:spTree>
    <p:extLst>
      <p:ext uri="{BB962C8B-B14F-4D97-AF65-F5344CB8AC3E}">
        <p14:creationId xmlns:p14="http://schemas.microsoft.com/office/powerpoint/2010/main" val="281753161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000" b="0" u="sng" dirty="0" err="1">
                <a:solidFill>
                  <a:srgbClr val="FFFF00"/>
                </a:solidFill>
                <a:effectLst/>
              </a:rPr>
              <a:t>Đk</a:t>
            </a:r>
            <a:r>
              <a:rPr lang="en-US" sz="4000" b="0" u="sng" dirty="0">
                <a:solidFill>
                  <a:srgbClr val="FFFF00"/>
                </a:solidFill>
                <a:effectLst/>
              </a:rPr>
              <a:t>:</a:t>
            </a:r>
            <a:r>
              <a:rPr lang="en-US" sz="4000" b="0" dirty="0">
                <a:solidFill>
                  <a:schemeClr val="bg1"/>
                </a:solidFill>
                <a:effectLst/>
              </a:rPr>
              <a:t> </a:t>
            </a:r>
            <a:r>
              <a:rPr lang="vi-VN" sz="4000" b="0">
                <a:solidFill>
                  <a:schemeClr val="bg1"/>
                </a:solidFill>
                <a:effectLst/>
              </a:rPr>
              <a:t> </a:t>
            </a:r>
            <a:r>
              <a:rPr lang="vi-VN" sz="4000">
                <a:solidFill>
                  <a:schemeClr val="bg1"/>
                </a:solidFill>
              </a:rPr>
              <a:t>Hồng ân Chúa như mưa như mưa, rơi xuống đời con miên man miên man, nâng đỡ đời con trong tay trong tay, vòng tay thương mến. Đời có Chúa êm trôi êm trôi, Chúa dắt dìu con luôn luôn không thôi, có Chúa cùng đi con không đơn côi, ôi tình tuyệt vời.</a:t>
            </a:r>
            <a:endParaRPr lang="vi-VN" sz="4000" b="0" dirty="0">
              <a:solidFill>
                <a:schemeClr val="bg1"/>
              </a:solidFill>
              <a:effectLst/>
            </a:endParaRPr>
          </a:p>
        </p:txBody>
      </p:sp>
    </p:spTree>
    <p:extLst>
      <p:ext uri="{BB962C8B-B14F-4D97-AF65-F5344CB8AC3E}">
        <p14:creationId xmlns:p14="http://schemas.microsoft.com/office/powerpoint/2010/main" val="427835381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600" b="0" u="sng">
                <a:solidFill>
                  <a:srgbClr val="FFFF00"/>
                </a:solidFill>
                <a:effectLst/>
              </a:rPr>
              <a:t>Tk2:</a:t>
            </a:r>
            <a:r>
              <a:rPr lang="en-US" sz="4600" b="0">
                <a:solidFill>
                  <a:schemeClr val="bg1"/>
                </a:solidFill>
                <a:effectLst/>
              </a:rPr>
              <a:t> </a:t>
            </a:r>
            <a:r>
              <a:rPr lang="vi-VN" sz="4600">
                <a:solidFill>
                  <a:schemeClr val="bg1"/>
                </a:solidFill>
              </a:rPr>
              <a:t>Xa xôi ngày tháng êm trôi, yêu thương như nước xuôi dòng, mặn nồng như làn hơi ấm, đổ đầy mưa nắng đời con. Còn gì như ân tình Chúa, dắt dìu con bước trong đời. Từng nhịp chân yêu thương, từng nhịp chân yêu thương.</a:t>
            </a:r>
          </a:p>
        </p:txBody>
      </p:sp>
    </p:spTree>
    <p:extLst>
      <p:ext uri="{BB962C8B-B14F-4D97-AF65-F5344CB8AC3E}">
        <p14:creationId xmlns:p14="http://schemas.microsoft.com/office/powerpoint/2010/main" val="35937855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200" b="0" u="sng" dirty="0" err="1">
                <a:solidFill>
                  <a:srgbClr val="FFFF00"/>
                </a:solidFill>
                <a:effectLst/>
              </a:rPr>
              <a:t>Đk</a:t>
            </a:r>
            <a:r>
              <a:rPr lang="en-US" sz="4200" b="0" u="sng" dirty="0">
                <a:solidFill>
                  <a:srgbClr val="FFFF00"/>
                </a:solidFill>
                <a:effectLst/>
              </a:rPr>
              <a:t>:</a:t>
            </a:r>
            <a:r>
              <a:rPr lang="en-US" sz="4200" b="0" dirty="0">
                <a:solidFill>
                  <a:schemeClr val="bg1"/>
                </a:solidFill>
                <a:effectLst/>
              </a:rPr>
              <a:t> </a:t>
            </a:r>
            <a:r>
              <a:rPr lang="vi-VN" sz="4200" b="0">
                <a:solidFill>
                  <a:schemeClr val="bg1"/>
                </a:solidFill>
                <a:effectLst/>
              </a:rPr>
              <a:t> </a:t>
            </a:r>
            <a:r>
              <a:rPr lang="vi-VN" sz="4200">
                <a:solidFill>
                  <a:schemeClr val="bg1"/>
                </a:solidFill>
              </a:rPr>
              <a:t>Hồng ân Chúa như mưa như mưa, rơi xuống đời con miên man miên man, nâng đỡ đời con trong tay trong tay, vòng tay thương mến. Đời có Chúa êm trôi êm trôi, Chúa dắt dìu con luôn luôn không thôi, có Chúa cùng đi con không đơn côi, ôi tình tuyệt vời.</a:t>
            </a:r>
            <a:endParaRPr lang="vi-VN" sz="4200" b="0" dirty="0">
              <a:solidFill>
                <a:schemeClr val="bg1"/>
              </a:solidFill>
              <a:effectLst/>
            </a:endParaRPr>
          </a:p>
        </p:txBody>
      </p:sp>
    </p:spTree>
    <p:extLst>
      <p:ext uri="{BB962C8B-B14F-4D97-AF65-F5344CB8AC3E}">
        <p14:creationId xmlns:p14="http://schemas.microsoft.com/office/powerpoint/2010/main" val="157084874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r>
              <a:rPr lang="en-US" b="0" dirty="0" err="1">
                <a:solidFill>
                  <a:schemeClr val="bg1"/>
                </a:solidFill>
                <a:effectLst/>
                <a:latin typeface="+mj-lt"/>
              </a:rPr>
              <a:t>Chúa</a:t>
            </a:r>
            <a:r>
              <a:rPr lang="en-US" b="0" dirty="0">
                <a:solidFill>
                  <a:schemeClr val="bg1"/>
                </a:solidFill>
                <a:effectLst/>
                <a:latin typeface="+mj-lt"/>
              </a:rPr>
              <a:t> </a:t>
            </a:r>
            <a:r>
              <a:rPr lang="en-US" b="0" dirty="0" err="1">
                <a:solidFill>
                  <a:schemeClr val="bg1"/>
                </a:solidFill>
                <a:effectLst/>
                <a:latin typeface="+mj-lt"/>
              </a:rPr>
              <a:t>Nhật</a:t>
            </a:r>
            <a:r>
              <a:rPr lang="en-US" b="0" dirty="0">
                <a:solidFill>
                  <a:schemeClr val="bg1"/>
                </a:solidFill>
                <a:effectLst/>
                <a:latin typeface="+mj-lt"/>
              </a:rPr>
              <a:t> XX TN </a:t>
            </a:r>
            <a:r>
              <a:rPr lang="en-US" b="0" dirty="0" err="1">
                <a:solidFill>
                  <a:schemeClr val="bg1"/>
                </a:solidFill>
                <a:effectLst/>
                <a:latin typeface="+mj-lt"/>
              </a:rPr>
              <a:t>Năm</a:t>
            </a:r>
            <a:r>
              <a:rPr lang="en-US" b="0" dirty="0">
                <a:solidFill>
                  <a:schemeClr val="bg1"/>
                </a:solidFill>
                <a:effectLst/>
                <a:latin typeface="+mj-lt"/>
              </a:rPr>
              <a:t> A</a:t>
            </a:r>
            <a:br>
              <a:rPr lang="en-US" b="0" dirty="0">
                <a:solidFill>
                  <a:schemeClr val="bg1"/>
                </a:solidFill>
                <a:effectLst/>
                <a:latin typeface="+mj-lt"/>
              </a:rPr>
            </a:br>
            <a:endParaRPr lang="en-US" b="0" dirty="0">
              <a:solidFill>
                <a:schemeClr val="bg1"/>
              </a:solidFill>
              <a:effectLst/>
              <a:latin typeface="+mj-l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9" y="0"/>
            <a:ext cx="9142902" cy="5143500"/>
          </a:xfrm>
          <a:prstGeom prst="rect">
            <a:avLst/>
          </a:prstGeom>
        </p:spPr>
      </p:pic>
    </p:spTree>
    <p:extLst>
      <p:ext uri="{BB962C8B-B14F-4D97-AF65-F5344CB8AC3E}">
        <p14:creationId xmlns:p14="http://schemas.microsoft.com/office/powerpoint/2010/main" val="34905089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sz="4800" b="0">
                <a:solidFill>
                  <a:schemeClr val="bg1"/>
                </a:solidFill>
                <a:effectLst/>
                <a:latin typeface="+mj-lt"/>
                <a:cs typeface="Times New Roman" pitchFamily="18" charset="0"/>
              </a:rPr>
              <a:t>Xin Chúa làm nên cuộc Hiện Xuống mới trong đời sống Hội</a:t>
            </a:r>
            <a:br>
              <a:rPr lang="vi-VN" sz="4800" b="0">
                <a:solidFill>
                  <a:schemeClr val="bg1"/>
                </a:solidFill>
                <a:effectLst/>
                <a:latin typeface="+mj-lt"/>
                <a:cs typeface="Times New Roman" pitchFamily="18" charset="0"/>
              </a:rPr>
            </a:br>
            <a:r>
              <a:rPr lang="vi-VN" sz="4800" b="0">
                <a:solidFill>
                  <a:schemeClr val="bg1"/>
                </a:solidFill>
                <a:effectLst/>
                <a:latin typeface="+mj-lt"/>
                <a:cs typeface="Times New Roman" pitchFamily="18" charset="0"/>
              </a:rPr>
              <a:t>Thánh, xin tuôn tràn trên các Mục tử ơn khôn ngoan và thông hiểu, gìn giữ các ngài luôn hiệp thông với nhau trong Chúa,</a:t>
            </a:r>
            <a:endParaRPr lang="en-US" sz="4800" b="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122863253"/>
      </p:ext>
    </p:extLst>
  </p:cSld>
  <p:clrMapOvr>
    <a:masterClrMapping/>
  </p:clrMapOvr>
  <p:transition spd="slow" advClick="0"/>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sz="5400" b="0">
                <a:solidFill>
                  <a:schemeClr val="bg1"/>
                </a:solidFill>
                <a:effectLst/>
                <a:latin typeface="+mj-lt"/>
              </a:rPr>
              <a:t>để các ngài cùng nhau tìm hiểu những điều đẹp ý</a:t>
            </a:r>
            <a:r>
              <a:rPr lang="en-US" sz="5400" b="0">
                <a:solidFill>
                  <a:schemeClr val="bg1"/>
                </a:solidFill>
                <a:effectLst/>
                <a:latin typeface="+mj-lt"/>
              </a:rPr>
              <a:t> </a:t>
            </a:r>
            <a:r>
              <a:rPr lang="vi-VN" sz="5400" b="0">
                <a:solidFill>
                  <a:schemeClr val="bg1"/>
                </a:solidFill>
                <a:effectLst/>
                <a:latin typeface="+mj-lt"/>
              </a:rPr>
              <a:t>Chúa, và hướng dẫn đoàn Dân Chúa thực thi những điều Chúa truyền dạy</a:t>
            </a:r>
            <a:r>
              <a:rPr lang="en-US" sz="5400" b="0">
                <a:solidFill>
                  <a:schemeClr val="bg1"/>
                </a:solidFill>
                <a:effectLst/>
                <a:latin typeface="+mj-lt"/>
              </a:rPr>
              <a:t>.</a:t>
            </a:r>
          </a:p>
        </p:txBody>
      </p:sp>
    </p:spTree>
    <p:extLst>
      <p:ext uri="{BB962C8B-B14F-4D97-AF65-F5344CB8AC3E}">
        <p14:creationId xmlns:p14="http://schemas.microsoft.com/office/powerpoint/2010/main" val="3173521748"/>
      </p:ext>
    </p:extLst>
  </p:cSld>
  <p:clrMapOvr>
    <a:masterClrMapping/>
  </p:clrMapOvr>
  <p:transition spd="slow" advClick="0"/>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993</TotalTime>
  <Words>1773</Words>
  <Application>Microsoft Office PowerPoint</Application>
  <PresentationFormat>On-screen Show (16:9)</PresentationFormat>
  <Paragraphs>93</Paragraphs>
  <Slides>76</Slides>
  <Notes>1</Notes>
  <HiddenSlides>0</HiddenSlides>
  <MMClips>0</MMClips>
  <ScaleCrop>false</ScaleCrop>
  <HeadingPairs>
    <vt:vector size="4" baseType="variant">
      <vt:variant>
        <vt:lpstr>Theme</vt:lpstr>
      </vt:variant>
      <vt:variant>
        <vt:i4>12</vt:i4>
      </vt:variant>
      <vt:variant>
        <vt:lpstr>Slide Titles</vt:lpstr>
      </vt:variant>
      <vt:variant>
        <vt:i4>76</vt:i4>
      </vt:variant>
    </vt:vector>
  </HeadingPairs>
  <TitlesOfParts>
    <vt:vector size="88" baseType="lpstr">
      <vt:lpstr>Office Theme</vt:lpstr>
      <vt:lpstr>12_Office Theme</vt:lpstr>
      <vt:lpstr>36_Default Design</vt:lpstr>
      <vt:lpstr>10_Office Theme</vt:lpstr>
      <vt:lpstr>37_Default Design</vt:lpstr>
      <vt:lpstr>6_Office Theme</vt:lpstr>
      <vt:lpstr>7_Office Theme</vt:lpstr>
      <vt:lpstr>8_Office Theme</vt:lpstr>
      <vt:lpstr>2_Office Theme</vt:lpstr>
      <vt:lpstr>3_Office Theme</vt:lpstr>
      <vt:lpstr>1_Office Theme</vt:lpstr>
      <vt:lpstr>4_Office Theme</vt:lpstr>
      <vt:lpstr>PowerPoint Presentation</vt:lpstr>
      <vt:lpstr>TẬP HÁT CỘNG ĐOÀN</vt:lpstr>
      <vt:lpstr>Đk: Lạy Chúa, ngàn đời Chúa trọn tình thương, xin đừng bỏ dở dang trong việc tay Chúa làm.</vt:lpstr>
      <vt:lpstr>Con là Phê-rô, nghĩa là Đá, và trên Đá này Thầy sẽ xây Hội Thánh của Thầy và cửa địa ngục sẽ không thắng được.</vt:lpstr>
      <vt:lpstr>PowerPoint Presentation</vt:lpstr>
      <vt:lpstr>Lạy Chúa Thánh Thần là Ánh sáng Chân lý vẹn toàn, Chúa ban những ân huệ thích hợp cho từng thời đại, và dùng nhiều cách thế kỳ diệu để hướng dẫn Hội Thánh,</vt:lpstr>
      <vt:lpstr>này chúng con đang chung lời cầu nguyện cho các Giám mục, và những người tham dự Thượng Hội đồng Giám mục thế giới.</vt:lpstr>
      <vt:lpstr>Xin Chúa làm nên cuộc Hiện Xuống mới trong đời sống Hội Thánh, xin tuôn tràn trên các Mục tử ơn khôn ngoan và thông hiểu, gìn giữ các ngài luôn hiệp thông với nhau trong Chúa,</vt:lpstr>
      <vt:lpstr>để các ngài cùng nhau tìm hiểu những điều đẹp ý Chúa, và hướng dẫn đoàn Dân Chúa thực thi những điều Chúa truyền dạy.</vt:lpstr>
      <vt:lpstr>Các giáo phận Việt Nam chúng con,  luôn muốn cùng chung nhịp bước với Hội Thánh hoàn vũ, xin cho chúng con biết đồng cảm với nỗi thao thức của các Mục tử trên toàn thế giới, ngày càng ý thức hơn về tình hiệp thông,</vt:lpstr>
      <vt:lpstr>thái độ tham gia và lòng nhiệt thành trong sứ vụ của Hội Thánh, Nhờ lời chuyển cầu của Đức Trinh Nữ Maria, Nữ Vương các Tông đồ và là Mẹ của Hội Thánh,</vt:lpstr>
      <vt:lpstr>Chúng con dâng lời khẩn cầu lên Chúa, là đấng hoạt động mọi nơi mọi thời, trong sự hiệp thông với Chúa Cha và Chúa Con, luôn mãi mãi đến muôn đời. Amen.</vt:lpstr>
      <vt:lpstr>PowerPoint Presentation</vt:lpstr>
      <vt:lpstr> Ca Nhập Lễ  Khúc Tạ Ơn Anh Tuấn </vt:lpstr>
      <vt:lpstr>PowerPoint Presentation</vt:lpstr>
      <vt:lpstr>PowerPoint Presentation</vt:lpstr>
      <vt:lpstr>PowerPoint Presentation</vt:lpstr>
      <vt:lpstr> </vt:lpstr>
      <vt:lpstr> </vt:lpstr>
      <vt:lpstr> </vt:lpstr>
      <vt:lpstr> </vt:lpstr>
      <vt:lpstr> </vt:lpstr>
      <vt:lpstr> </vt:lpstr>
      <vt:lpstr> </vt:lpstr>
      <vt:lpstr> </vt:lpstr>
      <vt:lpstr>PowerPoint Presentation</vt:lpstr>
      <vt:lpstr>PowerPoint Presentation</vt:lpstr>
      <vt:lpstr>Thánh Vịnh 137 Chúa Nhật XXI Thường Niên Năm A Lm. Kim Long 03 Câu</vt:lpstr>
      <vt:lpstr>Đk: Lạy Chúa, ngàn đời Chúa trọn tình thương, xin đừng bỏ dở dang trong việc tay Chúa làm.</vt:lpstr>
      <vt:lpstr>Tk1: Con xin hết lòng cảm tạ Chúa, vì Ngài đã nghe tiếng con kêu. Đàn ca kính Ngài giữa muôn thần thánh Ngài. Hướng về đền thánh con phủ phục kính thờ.</vt:lpstr>
      <vt:lpstr>Đk: Lạy Chúa, ngàn đời Chúa trọn tình thương, xin đừng bỏ dở dang trong việc tay Chúa làm.</vt:lpstr>
      <vt:lpstr>Tk2: Con xin cảm tạ bởi vì Chúa một lòng thành tín, mãi yêu thương. Ngày con khấn nài Chúa thương tình đáp lời. Hỗ trợ hồn con, Chúa tăng cường dũng lực.</vt:lpstr>
      <vt:lpstr>Đk: Lạy Chúa, ngàn đời Chúa trọn tình thương, xin đừng bỏ dở dang trong việc tay Chúa làm.</vt:lpstr>
      <vt:lpstr>Tk3: Cao quang Chúa nhìn kẻ hèn yếu, còn bọn tự kiêu Chúa coi khinh. Tình thương của Ngài đến muôn đời vững bền, chớ bỏ dở dang những công việc Chúa làm.</vt:lpstr>
      <vt:lpstr>Đk: Lạy Chúa, ngàn đời Chúa trọn tình thương, xin đừng bỏ dở dang trong việc tay Chúa làm.</vt:lpstr>
      <vt:lpstr>PowerPoint Presentation</vt:lpstr>
      <vt:lpstr>Con là Phê-rô, nghĩa là Đá, và trên Đá này Thầy sẽ xây Hội Thánh của Thầy và cửa địa ngục sẽ không thắng được.</vt:lpstr>
      <vt:lpstr>PowerPoint Presentation</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PowerPoint Presentation</vt:lpstr>
      <vt:lpstr>Đk: Chúa ơi con sẽ ra về để lễ vật lại nơi đây nếu con chợt nhớ hôm qua con bất hòa với anh em mà con chưa có làm hòa.</vt:lpstr>
      <vt:lpstr>Tk1: Vì Chúa nói rằng Chúa ơi! Và con biết rằng Chúa ơi! Lễ vật hy tế Chúa sẽ không ưng. Vì Chúa nói rằng Chúa ơi! Và con biết rằng Chúa ơi! Ngài chỉ ưng ý tấm thân hòa bình.</vt:lpstr>
      <vt:lpstr>Đk: Chúa ơi con sẽ ra về để lễ vật lại nơi đây nếu con chợt nhớ hôm qua con bất hòa với anh em mà con chưa có làm hòa.</vt:lpstr>
      <vt:lpstr>Tk2: Vì Chúa nói rằng Chúa ơi! Và con biết rằng Chúa ơi! Rượu ngọt bánh Chúa sẽ không ưng. Vì Chúa nói rằng Chúa ơi! Và con biết rằng Chúa ơi! Ngài chỉ ưng ý tấm thân hòa bình.</vt:lpstr>
      <vt:lpstr>Đk: Chúa ơi con sẽ ra về để lễ vật lại nơi đây nếu con chợt nhớ hôm qua con bất hòa với anh em mà con chưa có làm hòa.</vt:lpstr>
      <vt:lpstr>PowerPoint Presentation</vt:lpstr>
      <vt:lpstr>PowerPoint Presentation</vt:lpstr>
      <vt:lpstr>Ca Nguyện Hiệp Lễ Con Nên Tảng Đá Bùi Ninh</vt:lpstr>
      <vt:lpstr>Tk1: “Kìa người ta bàn tán xôn xao, coi Thầy là người thế nào?” “Dạ thưa như tiên tri năm xưa, loan truyền về lời tiên hứa”. “Còn anh em tâm tư thế nào nghĩ Thầy là ai đây”. “Con tin Thầy là Đấng Ki-tô Con Thiên Chúa hằng sống”.</vt:lpstr>
      <vt:lpstr>Đk: Từ nay Phê-rô con nên tảng đá, xây nền Hội Thánh của Ta. Dẫu có phong ba với chước mưu ma, cũng không thể nào xô ngã. Từ nay Ta trao tay con chìa khóa, với quyền cầm buộc thứ tha. Dưới đất con tha Chúa cũng thương tha, đó là thánh ý của Cha.</vt:lpstr>
      <vt:lpstr>Tk2: “Giờ này con còn mến Ta không, hay là lòng dạ vỡ mộng?”. “Dạ xin thưa con luôn tin yêu, yêu Thầy dù còn non yếu”. “Này con ơi chăn chiên cho Thầy dẫu phiền muộn bủa vây”. “Con yêu Thầy nào dám phân vân hy sinh chính bản thân”.</vt:lpstr>
      <vt:lpstr>Đk: Từ nay Phê-rô con nên tảng đá, xây nền Hội Thánh của Ta. Dẫu có phong ba với chước mưu ma, cũng không thể nào xô ngã. Từ nay Ta trao tay con chìa khóa, với quyền cầm buộc thứ tha. Dưới đất con tha Chúa cũng thương tha, đó là thánh ý của Cha.</vt:lpstr>
      <vt:lpstr>Tk3: Sự khôn ngoan của Chúa lớn lao, ai nào đó cho thấu được? Đường của Chúa thênh thang công minh, quyết định hằng luôn công chính. Nào đâu ai cố vấn anh tài giúp Người trả lại sau? Hết muôn loài được Chúa tác sinh xin tôn kính ngợi ca.</vt:lpstr>
      <vt:lpstr>Đk: Từ nay Phê-rô con nên tảng đá, xây nền Hội Thánh của Ta. Dẫu có phong ba với chước mưu ma, cũng không thể nào xô ngã. Từ nay Ta trao tay con chìa khóa, với quyền cầm buộc thứ tha. Dưới đất con tha Chúa cũng thương tha, đó là thánh ý của Cha.</vt:lpstr>
      <vt:lpstr>PowerPoint Presentation</vt:lpstr>
      <vt:lpstr>Chúa Nhật XX TN Năm A </vt:lpstr>
      <vt:lpstr>Ca Kết Lễ Bao La Tình Chúa Giang Ân</vt:lpstr>
      <vt:lpstr>Tk1: Bao la tình Chúa yêu con, mênh mông như biển Thái Bình, dạt dào như ngàn con sóng, vỗ về năm tháng đời con. Tình Ngài như mưa đỉnh núi, suốt đời tuôn đổ dạt dào. Một tình yêu vô biên, một tình yêu vô biên.</vt:lpstr>
      <vt:lpstr>Đk:  Hồng ân Chúa như mưa như mưa, rơi xuống đời con miên man miên man, nâng đỡ đời con trong tay trong tay, vòng tay thương mến. Đời có Chúa êm trôi êm trôi, Chúa dắt dìu con luôn luôn không thôi, có Chúa cùng đi con không đơn côi, ôi tình tuyệt vời.</vt:lpstr>
      <vt:lpstr>Tk2: Xa xôi ngày tháng êm trôi, yêu thương như nước xuôi dòng, mặn nồng như làn hơi ấm, đổ đầy mưa nắng đời con. Còn gì như ân tình Chúa, dắt dìu con bước trong đời. Từng nhịp chân yêu thương, từng nhịp chân yêu thương.</vt:lpstr>
      <vt:lpstr>Đk:  Hồng ân Chúa như mưa như mưa, rơi xuống đời con miên man miên man, nâng đỡ đời con trong tay trong tay, vòng tay thương mến. Đời có Chúa êm trôi êm trôi, Chúa dắt dìu con luôn luôn không thôi, có Chúa cùng đi con không đơn côi, ôi tình tuyệt vời.</vt:lpstr>
      <vt:lpstr>Chúa Nhật XX TN Năm A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 Nhập Lễ Từ Hừng Sáng Lm. Kim Long</dc:title>
  <dc:creator>Hung Nam</dc:creator>
  <cp:lastModifiedBy>Hung Nam</cp:lastModifiedBy>
  <cp:revision>109</cp:revision>
  <dcterms:created xsi:type="dcterms:W3CDTF">2023-05-21T07:25:42Z</dcterms:created>
  <dcterms:modified xsi:type="dcterms:W3CDTF">2023-08-24T06:28:32Z</dcterms:modified>
</cp:coreProperties>
</file>