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60" r:id="rId9"/>
    <p:sldMasterId id="2147484072" r:id="rId10"/>
    <p:sldMasterId id="2147484084" r:id="rId11"/>
    <p:sldMasterId id="2147484096" r:id="rId12"/>
  </p:sldMasterIdLst>
  <p:notesMasterIdLst>
    <p:notesMasterId r:id="rId92"/>
  </p:notesMasterIdLst>
  <p:sldIdLst>
    <p:sldId id="507" r:id="rId13"/>
    <p:sldId id="376" r:id="rId14"/>
    <p:sldId id="690" r:id="rId15"/>
    <p:sldId id="692" r:id="rId16"/>
    <p:sldId id="367" r:id="rId17"/>
    <p:sldId id="368" r:id="rId18"/>
    <p:sldId id="369" r:id="rId19"/>
    <p:sldId id="370" r:id="rId20"/>
    <p:sldId id="371" r:id="rId21"/>
    <p:sldId id="372" r:id="rId22"/>
    <p:sldId id="373" r:id="rId23"/>
    <p:sldId id="374" r:id="rId24"/>
    <p:sldId id="671" r:id="rId25"/>
    <p:sldId id="553" r:id="rId26"/>
    <p:sldId id="443" r:id="rId27"/>
    <p:sldId id="585" r:id="rId28"/>
    <p:sldId id="703" r:id="rId29"/>
    <p:sldId id="672" r:id="rId30"/>
    <p:sldId id="392" r:id="rId31"/>
    <p:sldId id="393" r:id="rId32"/>
    <p:sldId id="394" r:id="rId33"/>
    <p:sldId id="395" r:id="rId34"/>
    <p:sldId id="396" r:id="rId35"/>
    <p:sldId id="397" r:id="rId36"/>
    <p:sldId id="398" r:id="rId37"/>
    <p:sldId id="399" r:id="rId38"/>
    <p:sldId id="647" r:id="rId39"/>
    <p:sldId id="649" r:id="rId40"/>
    <p:sldId id="683" r:id="rId41"/>
    <p:sldId id="684" r:id="rId42"/>
    <p:sldId id="685" r:id="rId43"/>
    <p:sldId id="693" r:id="rId44"/>
    <p:sldId id="686" r:id="rId45"/>
    <p:sldId id="694" r:id="rId46"/>
    <p:sldId id="687" r:id="rId47"/>
    <p:sldId id="695" r:id="rId48"/>
    <p:sldId id="688" r:id="rId49"/>
    <p:sldId id="696" r:id="rId50"/>
    <p:sldId id="653" r:id="rId51"/>
    <p:sldId id="689" r:id="rId52"/>
    <p:sldId id="698" r:id="rId53"/>
    <p:sldId id="54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550" r:id="rId68"/>
    <p:sldId id="558" r:id="rId69"/>
    <p:sldId id="561" r:id="rId70"/>
    <p:sldId id="559" r:id="rId71"/>
    <p:sldId id="614" r:id="rId72"/>
    <p:sldId id="704" r:id="rId73"/>
    <p:sldId id="276" r:id="rId74"/>
    <p:sldId id="674" r:id="rId75"/>
    <p:sldId id="277" r:id="rId76"/>
    <p:sldId id="290" r:id="rId77"/>
    <p:sldId id="632" r:id="rId78"/>
    <p:sldId id="291" r:id="rId79"/>
    <p:sldId id="705" r:id="rId80"/>
    <p:sldId id="699" r:id="rId81"/>
    <p:sldId id="706" r:id="rId82"/>
    <p:sldId id="707" r:id="rId83"/>
    <p:sldId id="708" r:id="rId84"/>
    <p:sldId id="292" r:id="rId85"/>
    <p:sldId id="651" r:id="rId86"/>
    <p:sldId id="293" r:id="rId87"/>
    <p:sldId id="563" r:id="rId88"/>
    <p:sldId id="681" r:id="rId89"/>
    <p:sldId id="682" r:id="rId90"/>
    <p:sldId id="675" r:id="rId9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theme" Target="theme/theme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8/31/2023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67</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6960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245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4533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9870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6316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4652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49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2257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3588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4222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4387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4601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4646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0855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5747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8894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469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14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5281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1102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5906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410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8/31/2023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807433"/>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769334"/>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a:solidFill>
                  <a:srgbClr val="FFFF00"/>
                </a:solidFill>
                <a:effectLst/>
                <a:latin typeface="+mj-lt"/>
              </a:rPr>
              <a:t/>
            </a:r>
            <a:br>
              <a:rPr lang="en-US" sz="6000" b="0">
                <a:solidFill>
                  <a:srgbClr val="FFFF00"/>
                </a:solidFill>
                <a:effectLst/>
                <a:latin typeface="+mj-lt"/>
              </a:rPr>
            </a:br>
            <a:r>
              <a:rPr lang="en-US" sz="9800" b="0">
                <a:solidFill>
                  <a:srgbClr val="FFFF00"/>
                </a:solidFill>
                <a:effectLst/>
                <a:latin typeface="+mj-lt"/>
              </a:rPr>
              <a:t>Hãy Đến</a:t>
            </a:r>
            <a:r>
              <a:rPr lang="en-US" sz="6000" b="0">
                <a:solidFill>
                  <a:srgbClr val="FFFF00"/>
                </a:solidFill>
                <a:effectLst/>
                <a:latin typeface="+mj-lt"/>
              </a:rPr>
              <a:t/>
            </a:r>
            <a:br>
              <a:rPr lang="en-US" sz="6000" b="0">
                <a:solidFill>
                  <a:srgbClr val="FFFF00"/>
                </a:solidFill>
                <a:effectLst/>
                <a:latin typeface="+mj-lt"/>
              </a:rPr>
            </a:br>
            <a:r>
              <a:rPr lang="en-US" sz="5400" b="0">
                <a:solidFill>
                  <a:schemeClr val="bg1"/>
                </a:solidFill>
                <a:effectLst/>
                <a:latin typeface="+mj-lt"/>
              </a:rPr>
              <a:t>Kim Long</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b="0" u="sng">
                <a:solidFill>
                  <a:srgbClr val="FFFF00"/>
                </a:solidFill>
                <a:effectLst/>
                <a:latin typeface="+mj-lt"/>
              </a:rPr>
              <a:t>Đk</a:t>
            </a:r>
            <a:r>
              <a:rPr lang="vi-VN" sz="5600" b="0" u="sng">
                <a:solidFill>
                  <a:srgbClr val="FFFF00"/>
                </a:solidFill>
                <a:effectLst/>
                <a:latin typeface="+mj-lt"/>
              </a:rPr>
              <a:t>:</a:t>
            </a:r>
            <a:r>
              <a:rPr lang="vi-VN" sz="5600" b="0">
                <a:solidFill>
                  <a:schemeClr val="bg1"/>
                </a:solidFill>
                <a:effectLst/>
                <a:latin typeface="+mj-lt"/>
              </a:rPr>
              <a:t> </a:t>
            </a:r>
            <a:r>
              <a:rPr lang="vi-VN" sz="5600" b="0" i="0">
                <a:solidFill>
                  <a:schemeClr val="bg1"/>
                </a:solidFill>
                <a:effectLst/>
                <a:latin typeface="+mj-lt"/>
              </a:rPr>
              <a:t>Hãy đến tung hô Chúa reo mừng </a:t>
            </a:r>
            <a:r>
              <a:rPr lang="en-US" sz="5600" b="0" i="0">
                <a:solidFill>
                  <a:schemeClr val="bg1"/>
                </a:solidFill>
                <a:effectLst/>
                <a:latin typeface="+mj-lt"/>
              </a:rPr>
              <a:t>Đ</a:t>
            </a:r>
            <a:r>
              <a:rPr lang="vi-VN" sz="5600" b="0" i="0">
                <a:solidFill>
                  <a:schemeClr val="bg1"/>
                </a:solidFill>
                <a:effectLst/>
                <a:latin typeface="+mj-lt"/>
              </a:rPr>
              <a:t>ấng cứu thoát ta. Nào cùng đến trước Thiên Nhan, nào cùng đến trước thiên nhan, dâng lời cảm tạ, và tung hô Chúa.</a:t>
            </a:r>
            <a:endParaRPr lang="vi-VN" sz="56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Tk1</a:t>
            </a:r>
            <a:r>
              <a:rPr lang="vi-VN" sz="6000" b="0" u="sng">
                <a:solidFill>
                  <a:srgbClr val="FFFF00"/>
                </a:solidFill>
                <a:effectLst/>
                <a:latin typeface="+mj-lt"/>
              </a:rPr>
              <a:t>:</a:t>
            </a:r>
            <a:r>
              <a:rPr lang="vi-VN" sz="6000" b="0">
                <a:solidFill>
                  <a:schemeClr val="bg1"/>
                </a:solidFill>
                <a:effectLst/>
                <a:latin typeface="+mj-lt"/>
              </a:rPr>
              <a:t> </a:t>
            </a:r>
            <a:r>
              <a:rPr lang="vi-VN" sz="6000" b="0" i="0">
                <a:solidFill>
                  <a:schemeClr val="bg1"/>
                </a:solidFill>
                <a:effectLst/>
                <a:latin typeface="+mj-lt"/>
              </a:rPr>
              <a:t>Chúa là nguồn quang minh tâm trí con, sáng soi con đường thế gian mịt mù. Dìu con tiến bước về nơi ước mong, dẫu ngàn nguy khó rắc gieo trên đường.</a:t>
            </a:r>
            <a:endParaRPr lang="vi-VN" sz="600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b="0" u="sng">
                <a:solidFill>
                  <a:srgbClr val="FFFF00"/>
                </a:solidFill>
                <a:effectLst/>
                <a:latin typeface="+mj-lt"/>
              </a:rPr>
              <a:t>Đk</a:t>
            </a:r>
            <a:r>
              <a:rPr lang="vi-VN" sz="5600" b="0" u="sng">
                <a:solidFill>
                  <a:srgbClr val="FFFF00"/>
                </a:solidFill>
                <a:effectLst/>
                <a:latin typeface="+mj-lt"/>
              </a:rPr>
              <a:t>:</a:t>
            </a:r>
            <a:r>
              <a:rPr lang="vi-VN" sz="5600" b="0">
                <a:solidFill>
                  <a:schemeClr val="bg1"/>
                </a:solidFill>
                <a:effectLst/>
                <a:latin typeface="+mj-lt"/>
              </a:rPr>
              <a:t> </a:t>
            </a:r>
            <a:r>
              <a:rPr lang="vi-VN" sz="5600" b="0" i="0">
                <a:solidFill>
                  <a:schemeClr val="bg1"/>
                </a:solidFill>
                <a:effectLst/>
                <a:latin typeface="+mj-lt"/>
              </a:rPr>
              <a:t>Hãy đến tung hô Chúa reo mừng </a:t>
            </a:r>
            <a:r>
              <a:rPr lang="en-US" sz="5600" b="0" i="0">
                <a:solidFill>
                  <a:schemeClr val="bg1"/>
                </a:solidFill>
                <a:effectLst/>
                <a:latin typeface="+mj-lt"/>
              </a:rPr>
              <a:t>Đ</a:t>
            </a:r>
            <a:r>
              <a:rPr lang="vi-VN" sz="5600" b="0" i="0">
                <a:solidFill>
                  <a:schemeClr val="bg1"/>
                </a:solidFill>
                <a:effectLst/>
                <a:latin typeface="+mj-lt"/>
              </a:rPr>
              <a:t>ấng cứu thoát ta. Nào cùng đến trước Thiên Nhan, nào cùng đến trước thiên nhan, dâng lời cảm tạ, và tung hô Chúa.</a:t>
            </a:r>
            <a:endParaRPr lang="vi-VN" sz="5600" b="0" dirty="0">
              <a:solidFill>
                <a:schemeClr val="bg1"/>
              </a:solidFill>
              <a:effectLst/>
              <a:latin typeface="+mj-lt"/>
            </a:endParaRPr>
          </a:p>
        </p:txBody>
      </p:sp>
    </p:spTree>
    <p:extLst>
      <p:ext uri="{BB962C8B-B14F-4D97-AF65-F5344CB8AC3E}">
        <p14:creationId xmlns:p14="http://schemas.microsoft.com/office/powerpoint/2010/main" val="187432075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205978"/>
            <a:ext cx="9144000" cy="4937521"/>
          </a:xfrm>
        </p:spPr>
        <p:txBody>
          <a:bodyPr/>
          <a:lstStyle/>
          <a:p>
            <a:pPr marL="0" indent="0" algn="just" eaLnBrk="1" hangingPunct="1">
              <a:lnSpc>
                <a:spcPct val="140000"/>
              </a:lnSpc>
              <a:buFontTx/>
              <a:buNone/>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5000" b="0">
                <a:solidFill>
                  <a:srgbClr val="FFFF00"/>
                </a:solidFill>
                <a:effectLst/>
                <a:latin typeface="+mj-lt"/>
                <a:cs typeface="Times New Roman" panose="02020603050405020304" pitchFamily="18" charset="0"/>
              </a:rPr>
              <a:t>B:</a:t>
            </a:r>
            <a:r>
              <a:rPr lang="vi-VN" sz="50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05978"/>
            <a:ext cx="9144000" cy="5186903"/>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b="1">
                <a:ln w="1905"/>
                <a:solidFill>
                  <a:srgbClr val="A50021"/>
                </a:solidFill>
                <a:effectLst>
                  <a:innerShdw blurRad="69850" dist="43180" dir="5400000">
                    <a:srgbClr val="000000">
                      <a:alpha val="65000"/>
                    </a:srgbClr>
                  </a:innerShdw>
                </a:effectLst>
              </a:rPr>
              <a:t>Bài trích sách ngôn sứ </a:t>
            </a:r>
            <a:r>
              <a:rPr lang="en-US" sz="3200" b="1">
                <a:ln w="1905"/>
                <a:solidFill>
                  <a:srgbClr val="A50021"/>
                </a:solidFill>
                <a:effectLst>
                  <a:innerShdw blurRad="69850" dist="43180" dir="5400000">
                    <a:srgbClr val="000000">
                      <a:alpha val="65000"/>
                    </a:srgbClr>
                  </a:innerShdw>
                </a:effectLst>
              </a:rPr>
              <a:t>Giê-rê-mi-a</a:t>
            </a:r>
            <a:r>
              <a:rPr lang="vi-VN" sz="3200" b="1">
                <a:ln w="1905"/>
                <a:solidFill>
                  <a:srgbClr val="A50021"/>
                </a:solidFill>
                <a:effectLst>
                  <a:innerShdw blurRad="69850" dist="43180" dir="5400000">
                    <a:srgbClr val="000000">
                      <a:alpha val="65000"/>
                    </a:srgbClr>
                  </a:innerShdw>
                </a:effectLst>
              </a:rPr>
              <a:t>.</a:t>
            </a:r>
          </a:p>
          <a:p>
            <a:r>
              <a:rPr lang="en-US" sz="3200" b="1">
                <a:ln w="1905"/>
                <a:solidFill>
                  <a:srgbClr val="A50021"/>
                </a:solidFill>
                <a:effectLst>
                  <a:innerShdw blurRad="69850" dist="43180" dir="5400000">
                    <a:srgbClr val="000000">
                      <a:alpha val="65000"/>
                    </a:srgbClr>
                  </a:innerShdw>
                </a:effectLst>
              </a:rPr>
              <a:t>Vì lời Đức Chúa mà con đây bị sỉ nhục</a:t>
            </a:r>
            <a:r>
              <a:rPr lang="vi-VN" sz="3200" b="1">
                <a:ln w="1905"/>
                <a:solidFill>
                  <a:srgbClr val="A50021"/>
                </a:solidFill>
                <a:effectLst>
                  <a:innerShdw blurRad="69850" dist="43180" dir="5400000">
                    <a:srgbClr val="000000">
                      <a:alpha val="65000"/>
                    </a:srgbClr>
                  </a:innerShdw>
                </a:effectLst>
              </a:rPr>
              <a:t>.</a:t>
            </a:r>
          </a:p>
        </p:txBody>
      </p:sp>
    </p:spTree>
    <p:extLst>
      <p:ext uri="{BB962C8B-B14F-4D97-AF65-F5344CB8AC3E}">
        <p14:creationId xmlns:p14="http://schemas.microsoft.com/office/powerpoint/2010/main" val="345010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62</a:t>
            </a:r>
            <a:br>
              <a:rPr lang="en-US">
                <a:solidFill>
                  <a:srgbClr val="FFFF00"/>
                </a:solidFill>
              </a:rPr>
            </a:br>
            <a:r>
              <a:rPr lang="en-US">
                <a:solidFill>
                  <a:srgbClr val="FFFF00"/>
                </a:solidFill>
              </a:rPr>
              <a:t>Chúa Nhật XXII Thường Niên</a:t>
            </a:r>
            <a:br>
              <a:rPr lang="en-US">
                <a:solidFill>
                  <a:srgbClr val="FFFF00"/>
                </a:solidFill>
              </a:rPr>
            </a:br>
            <a:r>
              <a:rPr lang="en-US">
                <a:solidFill>
                  <a:srgbClr val="FFFF00"/>
                </a:solidFill>
              </a:rPr>
              <a:t>Năm A</a:t>
            </a:r>
          </a:p>
        </p:txBody>
      </p:sp>
    </p:spTree>
    <p:extLst>
      <p:ext uri="{BB962C8B-B14F-4D97-AF65-F5344CB8AC3E}">
        <p14:creationId xmlns:p14="http://schemas.microsoft.com/office/powerpoint/2010/main" val="711019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4039812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3646681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Thân lạy Chúa, Đấng con tôn thờ, này con nao nao trông tìm Chúa, linh hồn con khát khao, thân xác con hao mòn, như đất khô cằn hằng trông mong nước nguồn.</a:t>
            </a:r>
            <a:endParaRPr lang="en-US" sz="5400">
              <a:solidFill>
                <a:schemeClr val="bg1"/>
              </a:solidFill>
            </a:endParaRPr>
          </a:p>
        </p:txBody>
      </p:sp>
    </p:spTree>
    <p:extLst>
      <p:ext uri="{BB962C8B-B14F-4D97-AF65-F5344CB8AC3E}">
        <p14:creationId xmlns:p14="http://schemas.microsoft.com/office/powerpoint/2010/main" val="800203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 Mong được tới ngắm tôn nhan Ngài, nhìn xem vinh quang uy lực Chúa. Ân tình của Chúa luôn cao quý hơn sinh mạng, con muốn vang lời mà ca khen suốt đời.</a:t>
            </a:r>
            <a:endParaRPr lang="en-US" sz="5400">
              <a:solidFill>
                <a:schemeClr val="bg1"/>
              </a:solidFill>
            </a:endParaRPr>
          </a:p>
        </p:txBody>
      </p:sp>
    </p:spTree>
    <p:extLst>
      <p:ext uri="{BB962C8B-B14F-4D97-AF65-F5344CB8AC3E}">
        <p14:creationId xmlns:p14="http://schemas.microsoft.com/office/powerpoint/2010/main" val="3802108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a:solidFill>
                  <a:srgbClr val="FFFF00"/>
                </a:solidFill>
              </a:rPr>
              <a:t>Tk3:</a:t>
            </a:r>
            <a:r>
              <a:rPr lang="en-US" sz="6000">
                <a:solidFill>
                  <a:schemeClr val="bg1"/>
                </a:solidFill>
              </a:rPr>
              <a:t> </a:t>
            </a:r>
            <a:r>
              <a:rPr lang="vi-VN" sz="6000">
                <a:solidFill>
                  <a:schemeClr val="bg1"/>
                </a:solidFill>
              </a:rPr>
              <a:t>Con nguyện ước chúc khen trọn đời, và xin giơ tay kêu cầu Chúa. Nay hồn con sướng vui như mới tham dự tiệc, câu hát trên miệng mừng vui hoan chúc Ngài.</a:t>
            </a:r>
          </a:p>
        </p:txBody>
      </p:sp>
    </p:spTree>
    <p:extLst>
      <p:ext uri="{BB962C8B-B14F-4D97-AF65-F5344CB8AC3E}">
        <p14:creationId xmlns:p14="http://schemas.microsoft.com/office/powerpoint/2010/main" val="3193574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a:solidFill>
                  <a:srgbClr val="FFFF00"/>
                </a:solidFill>
              </a:rPr>
              <a:t>Tk4:</a:t>
            </a:r>
            <a:r>
              <a:rPr lang="en-US" sz="6000">
                <a:solidFill>
                  <a:schemeClr val="bg1"/>
                </a:solidFill>
              </a:rPr>
              <a:t> </a:t>
            </a:r>
            <a:r>
              <a:rPr lang="vi-VN" sz="6000">
                <a:solidFill>
                  <a:schemeClr val="bg1"/>
                </a:solidFill>
              </a:rPr>
              <a:t>Con được Chúa cứu nguy hộ phù, miệng con luôn reo vui mừng hát, tâm tình con Chúa ơi xin kết liên trong Ngài, tay Chúa uy quyền hằng nâng niu dắt dìu.</a:t>
            </a:r>
          </a:p>
        </p:txBody>
      </p:sp>
    </p:spTree>
    <p:extLst>
      <p:ext uri="{BB962C8B-B14F-4D97-AF65-F5344CB8AC3E}">
        <p14:creationId xmlns:p14="http://schemas.microsoft.com/office/powerpoint/2010/main" val="1328375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a:solidFill>
                  <a:srgbClr val="A50021"/>
                </a:solidFill>
              </a:rPr>
              <a:t>2</a:t>
            </a:r>
            <a:r>
              <a:rPr lang="vi-VN" sz="3600">
                <a:solidFill>
                  <a:srgbClr val="A50021"/>
                </a:solidFill>
              </a:rPr>
              <a:t>.</a:t>
            </a:r>
          </a:p>
          <a:p>
            <a:r>
              <a:rPr lang="vi-VN" sz="3600">
                <a:solidFill>
                  <a:srgbClr val="A50021"/>
                </a:solidFill>
              </a:rPr>
              <a:t>Bài trích </a:t>
            </a:r>
            <a:r>
              <a:rPr lang="en-US" sz="3600">
                <a:solidFill>
                  <a:srgbClr val="A50021"/>
                </a:solidFill>
              </a:rPr>
              <a:t>thư thánh Phao-lô tông đồ gửi tín hữu Rô-ma</a:t>
            </a:r>
            <a:r>
              <a:rPr lang="vi-VN" sz="3600">
                <a:solidFill>
                  <a:srgbClr val="A50021"/>
                </a:solidFill>
              </a:rPr>
              <a:t>.</a:t>
            </a:r>
          </a:p>
          <a:p>
            <a:r>
              <a:rPr lang="en-US" sz="3600">
                <a:solidFill>
                  <a:srgbClr val="A50021"/>
                </a:solidFill>
              </a:rPr>
              <a:t>Anh em hãy hiến dâng thân mình làm của lễ sống động</a:t>
            </a:r>
            <a:r>
              <a:rPr lang="vi-VN" sz="3600">
                <a:solidFill>
                  <a:srgbClr val="A50021"/>
                </a:solidFill>
              </a:rPr>
              <a:t>.</a:t>
            </a:r>
          </a:p>
        </p:txBody>
      </p:sp>
    </p:spTree>
    <p:extLst>
      <p:ext uri="{BB962C8B-B14F-4D97-AF65-F5344CB8AC3E}">
        <p14:creationId xmlns:p14="http://schemas.microsoft.com/office/powerpoint/2010/main" val="107658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4600">
                <a:solidFill>
                  <a:schemeClr val="bg1"/>
                </a:solidFill>
              </a:rPr>
              <a:t>Xin Thiên Chúa là Thân Phụ Đức Giê-su Ki-tô Chúa chúng ta, soi mắt tâm hồn chúng ta. Cho chúng ta nhận rõ đâu là niềm hy vọng mà ơn Ngài kêu gọi mang lại cho chúng ta.</a:t>
            </a:r>
            <a:endParaRPr lang="en-US" sz="4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414234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4600">
                <a:solidFill>
                  <a:schemeClr val="bg1"/>
                </a:solidFill>
              </a:rPr>
              <a:t>Xin Thiên Chúa là Thân Phụ Đức Giê-su Ki-tô Chúa chúng ta, soi mắt tâm hồn chúng ta. Cho chúng ta nhận rõ đâu là niềm hy vọng mà ơn Ngài kêu gọi mang lại cho chúng ta.</a:t>
            </a:r>
            <a:endParaRPr lang="en-US" sz="4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731776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3207429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539430"/>
          </a:xfrm>
          <a:prstGeom prst="rect">
            <a:avLst/>
          </a:prstGeom>
        </p:spPr>
        <p:txBody>
          <a:bodyPr>
            <a:spAutoFit/>
          </a:bodyPr>
          <a:lstStyle/>
          <a:p>
            <a:pPr algn="just"/>
            <a:r>
              <a:rPr lang="en-US" sz="3200"/>
              <a:t>T</a:t>
            </a:r>
            <a:r>
              <a:rPr lang="vi-VN" sz="3200"/>
              <a:t>in tưởng mãnh liệt vào sự quan phòng kỳ diệu của Thiên Chúa, và hân hoan sống trọn vẹn niềm tin đã lãnh nhận, phải là quyết tâm của từng người kitô hữu.</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723549"/>
          </a:xfrm>
          <a:prstGeom prst="rect">
            <a:avLst/>
          </a:prstGeom>
        </p:spPr>
        <p:txBody>
          <a:bodyPr wrap="square">
            <a:spAutoFit/>
          </a:bodyPr>
          <a:lstStyle/>
          <a:p>
            <a:pPr algn="ctr"/>
            <a:r>
              <a:rPr lang="en-US" sz="6600" b="1" i="1">
                <a:solidFill>
                  <a:srgbClr val="FFFF00"/>
                </a:solidFill>
              </a:rPr>
              <a:t>Dâng bánh </a:t>
            </a:r>
            <a:endParaRPr lang="en-US" sz="6600" b="1" i="1" dirty="0">
              <a:solidFill>
                <a:srgbClr val="FFFF00"/>
              </a:solidFill>
            </a:endParaRPr>
          </a:p>
          <a:p>
            <a:pPr algn="ctr"/>
            <a:r>
              <a:rPr lang="en-US" sz="4000" b="1" i="1">
                <a:solidFill>
                  <a:schemeClr val="bg1"/>
                </a:solidFill>
              </a:rPr>
              <a:t>Nguyễn Duy Vi</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rPr>
              <a:t>Tk1</a:t>
            </a:r>
            <a:r>
              <a:rPr lang="en-US" sz="4600" b="0" u="sng">
                <a:solidFill>
                  <a:srgbClr val="FFFF00"/>
                </a:solidFill>
                <a:effectLst/>
              </a:rPr>
              <a:t>:</a:t>
            </a:r>
            <a:r>
              <a:rPr lang="en-US" sz="4600" b="0">
                <a:solidFill>
                  <a:schemeClr val="bg1"/>
                </a:solidFill>
                <a:effectLst/>
              </a:rPr>
              <a:t> </a:t>
            </a:r>
            <a:r>
              <a:rPr lang="en-US" sz="4600">
                <a:solidFill>
                  <a:schemeClr val="bg1"/>
                </a:solidFill>
              </a:rPr>
              <a:t>Cùng dâng lên bàn thờ Chúa bánh miến với rượu nho. Tinh hoa của ngàn đồng lúa của lòng yêu Chúa. Nguyện xin Cha lành trông đến thánh hóa cho lễ dâng, nhận về trên tòa cao sáng như làn hưởng trầm.</a:t>
            </a:r>
            <a:endParaRPr lang="en-US" sz="4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en-US" sz="6600">
                <a:solidFill>
                  <a:schemeClr val="bg1"/>
                </a:solidFill>
              </a:rPr>
              <a:t>Rượu lành bánh thơm dâng về trước bàn thờ Chúa, để làm của nuôi, để làm máu thịt con người.</a:t>
            </a:r>
            <a:endParaRPr lang="en-US" sz="66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latin typeface="+mj-lt"/>
              </a:rPr>
              <a:t>Tk2</a:t>
            </a:r>
            <a:r>
              <a:rPr lang="en-US" sz="4800" b="0" u="sng">
                <a:solidFill>
                  <a:srgbClr val="FFFF00"/>
                </a:solidFill>
                <a:effectLst/>
                <a:latin typeface="+mj-lt"/>
              </a:rPr>
              <a:t>:</a:t>
            </a:r>
            <a:r>
              <a:rPr lang="en-US" sz="4800" b="0">
                <a:solidFill>
                  <a:srgbClr val="FFFF00"/>
                </a:solidFill>
                <a:effectLst/>
                <a:latin typeface="+mj-lt"/>
              </a:rPr>
              <a:t> </a:t>
            </a:r>
            <a:r>
              <a:rPr lang="en-US" sz="4800">
                <a:solidFill>
                  <a:schemeClr val="bg1"/>
                </a:solidFill>
              </a:rPr>
              <a:t>Cùng dâng lên bàn thờ Chúa bánh miến với rượi nho thay cho muôn vàn tội lỗi của đoàn tôi tớ. Dù con mọn hèn bao xiết bất xứng với lễ dâng, nhưng xin Cha lành trông đến tấm lòng chân thành.</a:t>
            </a:r>
            <a:r>
              <a:rPr lang="en-US" sz="4600">
                <a:solidFill>
                  <a:schemeClr val="bg1"/>
                </a:solidFill>
              </a:rPr>
              <a:t> </a:t>
            </a:r>
            <a:endParaRPr lang="vi-VN" sz="46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en-US" sz="6600">
                <a:solidFill>
                  <a:schemeClr val="bg1"/>
                </a:solidFill>
              </a:rPr>
              <a:t>Rượu lành bánh thơm dâng về trước bàn thờ Chúa, để làm của nuôi, để làm máu thịt con người.</a:t>
            </a:r>
            <a:endParaRPr lang="en-US" sz="6600" b="0" dirty="0">
              <a:solidFill>
                <a:schemeClr val="bg1"/>
              </a:solidFill>
              <a:effectLst/>
            </a:endParaRPr>
          </a:p>
        </p:txBody>
      </p:sp>
    </p:spTree>
    <p:extLst>
      <p:ext uri="{BB962C8B-B14F-4D97-AF65-F5344CB8AC3E}">
        <p14:creationId xmlns:p14="http://schemas.microsoft.com/office/powerpoint/2010/main" val="25989683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Ca </a:t>
            </a:r>
            <a:r>
              <a:rPr lang="en-US" sz="6000" b="0" dirty="0" err="1">
                <a:solidFill>
                  <a:srgbClr val="FFFF00"/>
                </a:solidFill>
                <a:effectLst/>
                <a:latin typeface="+mj-lt"/>
              </a:rPr>
              <a:t>Nguyện</a:t>
            </a:r>
            <a:r>
              <a:rPr lang="en-US" sz="6000" b="0" dirty="0">
                <a:solidFill>
                  <a:srgbClr val="FFFF00"/>
                </a:solidFill>
                <a:effectLst/>
                <a:latin typeface="+mj-lt"/>
              </a:rPr>
              <a:t> </a:t>
            </a:r>
            <a:r>
              <a:rPr lang="en-US" sz="6000" b="0" dirty="0" err="1">
                <a:solidFill>
                  <a:srgbClr val="FFFF00"/>
                </a:solidFill>
                <a:effectLst/>
                <a:latin typeface="+mj-lt"/>
              </a:rPr>
              <a:t>Hiệp</a:t>
            </a:r>
            <a:r>
              <a:rPr lang="en-US" sz="6000" b="0" dirty="0">
                <a:solidFill>
                  <a:srgbClr val="FFFF00"/>
                </a:solidFill>
                <a:effectLst/>
                <a:latin typeface="+mj-lt"/>
              </a:rPr>
              <a:t> </a:t>
            </a:r>
            <a:r>
              <a:rPr lang="en-US" sz="60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en-US" sz="6600" b="0">
                <a:solidFill>
                  <a:srgbClr val="FFFF00"/>
                </a:solidFill>
                <a:effectLst/>
                <a:latin typeface="+mj-lt"/>
              </a:rPr>
              <a:t>Con đi theo Chúa</a:t>
            </a:r>
            <a:br>
              <a:rPr lang="en-US" sz="6600" b="0">
                <a:solidFill>
                  <a:srgbClr val="FFFF00"/>
                </a:solidFill>
                <a:effectLst/>
                <a:latin typeface="+mj-lt"/>
              </a:rPr>
            </a:br>
            <a:r>
              <a:rPr lang="en-US" sz="6000" b="0" i="1">
                <a:solidFill>
                  <a:schemeClr val="bg1"/>
                </a:solidFill>
                <a:effectLst/>
                <a:latin typeface="+mj-lt"/>
              </a:rPr>
              <a:t>Từ Duyên</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a:solidFill>
                  <a:srgbClr val="FFFF00"/>
                </a:solidFill>
                <a:effectLst/>
              </a:rPr>
              <a:t>Tk1:</a:t>
            </a:r>
            <a:r>
              <a:rPr lang="en-US" b="0">
                <a:solidFill>
                  <a:schemeClr val="bg1"/>
                </a:solidFill>
                <a:effectLst/>
              </a:rPr>
              <a:t> </a:t>
            </a:r>
            <a:r>
              <a:rPr lang="en-US" b="0" i="0">
                <a:solidFill>
                  <a:schemeClr val="bg1"/>
                </a:solidFill>
                <a:effectLst/>
              </a:rPr>
              <a:t> Con đi theo Chúa là dám quên mình đón nhận cây khổ giá. Con đi theo Chúa là hiến thân mình chấp nhận nỗi u sầu. Con đi theo Ngài dẫu bao khổ đau ngàn muôn cay đắng. Con đi theo Ngài từ bỏ mình đi mà vác cây thập hình.</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b="0" i="0">
                <a:solidFill>
                  <a:schemeClr val="bg1"/>
                </a:solidFill>
                <a:effectLst/>
              </a:rPr>
              <a:t>Con van xin Ngài hướng dẫn con đi bước theo chân Ngài tiến lên đồi Canvê ngày xưa. Con van xin Ngài giúp con kiên cường dù muôn khó khăn con theo Ngài chẳng hề từ nan.</a:t>
            </a:r>
            <a:endParaRPr lang="en-US" sz="48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a:solidFill>
                  <a:srgbClr val="FFFF00"/>
                </a:solidFill>
                <a:effectLst/>
              </a:rPr>
              <a:t>Tk2:</a:t>
            </a:r>
            <a:r>
              <a:rPr lang="en-US" b="0">
                <a:solidFill>
                  <a:schemeClr val="bg1"/>
                </a:solidFill>
                <a:effectLst/>
              </a:rPr>
              <a:t> </a:t>
            </a:r>
            <a:r>
              <a:rPr lang="vi-VN" b="0" i="0">
                <a:solidFill>
                  <a:schemeClr val="bg1"/>
                </a:solidFill>
                <a:effectLst/>
              </a:rPr>
              <a:t>Con đi theo Chúa là dám chấp nhận chén đắng không thở than. Con đi theo Chúa dù lắm tai họa theo từng tháng năm dài. Con đi theo Ngài dẫu bao lầm than buồn đau tê tái. Con đi theo Ngài từ bỏ mình đi để sống cho mọi người.</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b="0" i="0">
                <a:solidFill>
                  <a:schemeClr val="bg1"/>
                </a:solidFill>
                <a:effectLst/>
              </a:rPr>
              <a:t>Con van xin Ngài hướng dẫn con đi bước theo chân Ngài tiến lên đồi Canvê ngày xưa. Con van xin Ngài giúp con kiên cường dù muôn khó khăn con theo Ngài chẳng hề từ nan.</a:t>
            </a:r>
            <a:endParaRPr lang="en-US" sz="4800" b="0" dirty="0">
              <a:solidFill>
                <a:schemeClr val="bg1"/>
              </a:solidFill>
              <a:effectLst/>
            </a:endParaRPr>
          </a:p>
        </p:txBody>
      </p:sp>
    </p:spTree>
    <p:extLst>
      <p:ext uri="{BB962C8B-B14F-4D97-AF65-F5344CB8AC3E}">
        <p14:creationId xmlns:p14="http://schemas.microsoft.com/office/powerpoint/2010/main" val="12770029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a:solidFill>
                  <a:srgbClr val="FFFF00"/>
                </a:solidFill>
                <a:effectLst/>
              </a:rPr>
              <a:t>Tk3:</a:t>
            </a:r>
            <a:r>
              <a:rPr lang="en-US" b="0">
                <a:solidFill>
                  <a:schemeClr val="bg1"/>
                </a:solidFill>
                <a:effectLst/>
              </a:rPr>
              <a:t> </a:t>
            </a:r>
            <a:r>
              <a:rPr lang="en-US" b="0" i="0">
                <a:solidFill>
                  <a:schemeClr val="bg1"/>
                </a:solidFill>
                <a:effectLst/>
              </a:rPr>
              <a:t>Con đi theo Chúa là chấp nhận hiến thân chỉ vì yêu. Con đi theo Chúa dù lắm gian khổ đong đầy suốt cuộc đời. Con đi theo Ngài chết cho tình yêu để nên nhân chứng. Con đi theo Ngài từ bỏ mình đi chịu đóng đanh thập hình.</a:t>
            </a:r>
            <a:endParaRPr lang="en-US" b="0" dirty="0">
              <a:solidFill>
                <a:schemeClr val="bg1"/>
              </a:solidFill>
              <a:effectLst/>
            </a:endParaRPr>
          </a:p>
        </p:txBody>
      </p:sp>
    </p:spTree>
    <p:extLst>
      <p:ext uri="{BB962C8B-B14F-4D97-AF65-F5344CB8AC3E}">
        <p14:creationId xmlns:p14="http://schemas.microsoft.com/office/powerpoint/2010/main" val="115676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b="0" i="0">
                <a:solidFill>
                  <a:schemeClr val="bg1"/>
                </a:solidFill>
                <a:effectLst/>
              </a:rPr>
              <a:t>Con van xin Ngài hướng dẫn con đi bước theo chân Ngài tiến lên đồi Canvê ngày xưa. Con van xin Ngài giúp con kiên cường dù muôn khó khăn con theo Ngài chẳng hề từ nan.</a:t>
            </a:r>
            <a:endParaRPr lang="en-US" sz="4800" b="0" dirty="0">
              <a:solidFill>
                <a:schemeClr val="bg1"/>
              </a:solidFill>
              <a:effectLst/>
            </a:endParaRPr>
          </a:p>
        </p:txBody>
      </p:sp>
    </p:spTree>
    <p:extLst>
      <p:ext uri="{BB962C8B-B14F-4D97-AF65-F5344CB8AC3E}">
        <p14:creationId xmlns:p14="http://schemas.microsoft.com/office/powerpoint/2010/main" val="6768602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a:solidFill>
                  <a:srgbClr val="FFFF00"/>
                </a:solidFill>
                <a:effectLst/>
              </a:rPr>
              <a:t>Tk1:</a:t>
            </a:r>
            <a:r>
              <a:rPr lang="en-US" b="0">
                <a:solidFill>
                  <a:schemeClr val="bg1"/>
                </a:solidFill>
                <a:effectLst/>
              </a:rPr>
              <a:t> </a:t>
            </a:r>
            <a:r>
              <a:rPr lang="en-US" b="0" i="0">
                <a:solidFill>
                  <a:schemeClr val="bg1"/>
                </a:solidFill>
                <a:effectLst/>
              </a:rPr>
              <a:t> Con đi theo Chúa là dám quên mình đón nhận cây khổ giá. Con đi theo Chúa là hiến thân mình chấp nhận nỗi u sầu. Con đi theo Ngài dẫu bao khổ đau ngàn muôn cay đắng. Con đi theo Ngài từ bỏ mình đi mà vác cây thập hình.</a:t>
            </a:r>
            <a:endParaRPr lang="en-US" b="0" dirty="0">
              <a:solidFill>
                <a:schemeClr val="bg1"/>
              </a:solidFill>
              <a:effectLst/>
            </a:endParaRPr>
          </a:p>
        </p:txBody>
      </p:sp>
    </p:spTree>
    <p:extLst>
      <p:ext uri="{BB962C8B-B14F-4D97-AF65-F5344CB8AC3E}">
        <p14:creationId xmlns:p14="http://schemas.microsoft.com/office/powerpoint/2010/main" val="11071327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b="0" i="0">
                <a:solidFill>
                  <a:schemeClr val="bg1"/>
                </a:solidFill>
                <a:effectLst/>
              </a:rPr>
              <a:t>Con van xin Ngài hướng dẫn con đi bước theo chân Ngài tiến lên đồi Canvê ngày xưa. Con van xin Ngài giúp con kiên cường dù muôn khó khăn con theo Ngài chẳng hề từ nan.</a:t>
            </a:r>
            <a:endParaRPr lang="en-US" sz="4800" b="0" dirty="0">
              <a:solidFill>
                <a:schemeClr val="bg1"/>
              </a:solidFill>
              <a:effectLst/>
            </a:endParaRPr>
          </a:p>
        </p:txBody>
      </p:sp>
    </p:spTree>
    <p:extLst>
      <p:ext uri="{BB962C8B-B14F-4D97-AF65-F5344CB8AC3E}">
        <p14:creationId xmlns:p14="http://schemas.microsoft.com/office/powerpoint/2010/main" val="9063859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600">
                <a:solidFill>
                  <a:srgbClr val="FFFF00"/>
                </a:solidFill>
              </a:rPr>
              <a:t>T</a:t>
            </a:r>
            <a:r>
              <a:rPr lang="en-US" sz="6600" b="0">
                <a:solidFill>
                  <a:srgbClr val="FFFF00"/>
                </a:solidFill>
                <a:effectLst/>
                <a:latin typeface="+mj-lt"/>
              </a:rPr>
              <a:t>hắp sáng trong con</a:t>
            </a:r>
            <a:r>
              <a:rPr lang="en-US" sz="5400" b="0">
                <a:solidFill>
                  <a:srgbClr val="FFFF00"/>
                </a:solidFill>
                <a:effectLst/>
                <a:latin typeface="+mj-lt"/>
              </a:rPr>
              <a:t/>
            </a:r>
            <a:br>
              <a:rPr lang="en-US" sz="5400" b="0">
                <a:solidFill>
                  <a:srgbClr val="FFFF00"/>
                </a:solidFill>
                <a:effectLst/>
                <a:latin typeface="+mj-lt"/>
              </a:rPr>
            </a:br>
            <a:r>
              <a:rPr lang="en-US" sz="5400" b="0" i="1">
                <a:solidFill>
                  <a:schemeClr val="bg1"/>
                </a:solidFill>
                <a:effectLst/>
                <a:latin typeface="+mj-lt"/>
              </a:rPr>
              <a:t>Trầm Hương</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T</a:t>
            </a:r>
            <a:r>
              <a:rPr lang="en-US" sz="4800" b="0" u="sng">
                <a:solidFill>
                  <a:srgbClr val="FFFF00"/>
                </a:solidFill>
                <a:effectLst/>
              </a:rPr>
              <a:t>k1:</a:t>
            </a:r>
            <a:r>
              <a:rPr lang="en-US" sz="4800" b="0">
                <a:solidFill>
                  <a:schemeClr val="bg1"/>
                </a:solidFill>
                <a:effectLst/>
              </a:rPr>
              <a:t> </a:t>
            </a:r>
            <a:r>
              <a:rPr lang="vi-VN" sz="4800" b="0">
                <a:solidFill>
                  <a:schemeClr val="bg1"/>
                </a:solidFill>
                <a:effectLst/>
              </a:rPr>
              <a:t> </a:t>
            </a:r>
            <a:r>
              <a:rPr lang="en-US" sz="4800" b="1" i="0">
                <a:solidFill>
                  <a:schemeClr val="bg1"/>
                </a:solidFill>
                <a:effectLst/>
              </a:rPr>
              <a:t>Thắp sáng lên trong con tình yêu Chúa. Thắp sáng lên trong con tình tuyệt vời. </a:t>
            </a:r>
            <a:r>
              <a:rPr lang="en-US" sz="4800" b="0" i="0">
                <a:solidFill>
                  <a:schemeClr val="bg1"/>
                </a:solidFill>
                <a:effectLst/>
              </a:rPr>
              <a:t>Để con say mê tim reo vang rộn ràng đi tới. Niềm tin cao dâng ôi niềm tin thánh ân tuyệt vời.</a:t>
            </a:r>
            <a:endParaRPr lang="vi-VN" sz="4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a:solidFill>
                  <a:srgbClr val="FFFF00"/>
                </a:solidFill>
                <a:effectLst/>
              </a:rPr>
              <a:t>Tk2:</a:t>
            </a:r>
            <a:r>
              <a:rPr lang="en-US" sz="4800" b="0">
                <a:solidFill>
                  <a:schemeClr val="bg1"/>
                </a:solidFill>
                <a:effectLst/>
              </a:rPr>
              <a:t> </a:t>
            </a:r>
            <a:r>
              <a:rPr lang="en-US" sz="4800" b="1" i="0">
                <a:solidFill>
                  <a:schemeClr val="bg1"/>
                </a:solidFill>
                <a:effectLst/>
              </a:rPr>
              <a:t>Thắp sáng lên trong con tình yêu Chúa. Thắp sáng lên trong con tình tuyệt vời. </a:t>
            </a:r>
            <a:r>
              <a:rPr lang="vi-VN" sz="4800" b="0" i="0">
                <a:solidFill>
                  <a:schemeClr val="bg1"/>
                </a:solidFill>
                <a:effectLst/>
              </a:rPr>
              <a:t>Trần gian hôm nay ôi bao nhiêu mây mờ giăng lối. Tựa như cơn mê tâm hồn con qúa xa tình Người.</a:t>
            </a:r>
            <a:endParaRPr lang="vi-VN" sz="4800">
              <a:solidFill>
                <a:schemeClr val="bg1"/>
              </a:solidFill>
            </a:endParaRPr>
          </a:p>
        </p:txBody>
      </p:sp>
    </p:spTree>
    <p:extLst>
      <p:ext uri="{BB962C8B-B14F-4D97-AF65-F5344CB8AC3E}">
        <p14:creationId xmlns:p14="http://schemas.microsoft.com/office/powerpoint/2010/main" val="3593785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FFFF00"/>
                </a:solidFill>
              </a:rPr>
              <a:t>** </a:t>
            </a:r>
            <a:r>
              <a:rPr lang="en-US" sz="4800" b="0" u="sng">
                <a:solidFill>
                  <a:srgbClr val="FFFF00"/>
                </a:solidFill>
                <a:effectLst/>
              </a:rPr>
              <a:t>:</a:t>
            </a:r>
            <a:r>
              <a:rPr lang="en-US" sz="4800" b="0">
                <a:solidFill>
                  <a:schemeClr val="bg1"/>
                </a:solidFill>
                <a:effectLst/>
              </a:rPr>
              <a:t> </a:t>
            </a:r>
            <a:r>
              <a:rPr lang="vi-VN" sz="4800" b="0">
                <a:solidFill>
                  <a:schemeClr val="bg1"/>
                </a:solidFill>
                <a:effectLst/>
              </a:rPr>
              <a:t> </a:t>
            </a:r>
            <a:r>
              <a:rPr lang="en-US" sz="4800" b="1" i="0">
                <a:solidFill>
                  <a:schemeClr val="bg1"/>
                </a:solidFill>
                <a:effectLst/>
              </a:rPr>
              <a:t> Thắp sáng lên trong con tình yêu Chúa. Thắp sáng lên trong con tình tuyệt vời. </a:t>
            </a:r>
            <a:endParaRPr lang="vi-VN" sz="4800" b="0" dirty="0">
              <a:solidFill>
                <a:schemeClr val="bg1"/>
              </a:solidFill>
              <a:effectLst/>
            </a:endParaRPr>
          </a:p>
        </p:txBody>
      </p:sp>
    </p:spTree>
    <p:extLst>
      <p:ext uri="{BB962C8B-B14F-4D97-AF65-F5344CB8AC3E}">
        <p14:creationId xmlns:p14="http://schemas.microsoft.com/office/powerpoint/2010/main" val="15708487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1041</TotalTime>
  <Words>1691</Words>
  <Application>Microsoft Office PowerPoint</Application>
  <PresentationFormat>On-screen Show (16:9)</PresentationFormat>
  <Paragraphs>97</Paragraphs>
  <Slides>79</Slides>
  <Notes>2</Notes>
  <HiddenSlides>0</HiddenSlides>
  <MMClips>0</MMClips>
  <ScaleCrop>false</ScaleCrop>
  <HeadingPairs>
    <vt:vector size="4" baseType="variant">
      <vt:variant>
        <vt:lpstr>Theme</vt:lpstr>
      </vt:variant>
      <vt:variant>
        <vt:i4>12</vt:i4>
      </vt:variant>
      <vt:variant>
        <vt:lpstr>Slide Titles</vt:lpstr>
      </vt:variant>
      <vt:variant>
        <vt:i4>79</vt:i4>
      </vt:variant>
    </vt:vector>
  </HeadingPairs>
  <TitlesOfParts>
    <vt:vector size="91" baseType="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4_Office Theme</vt:lpstr>
      <vt:lpstr>5_Office Theme</vt:lpstr>
      <vt:lpstr>2_Office Theme</vt:lpstr>
      <vt:lpstr>PowerPoint Presentation</vt:lpstr>
      <vt:lpstr>TẬP HÁT CỘNG ĐOÀN</vt:lpstr>
      <vt:lpstr>Đk: Lạy Chúa, Thiên Chúa con tôn thờ, linh hồn con luôn khao khát Ngài.</vt:lpstr>
      <vt:lpstr>Xin Thiên Chúa là Thân Phụ Đức Giê-su Ki-tô Chúa chúng ta, soi mắt tâm hồn chúng ta. Cho chúng ta nhận rõ đâu là niềm hy vọng mà ơn Ngài kêu gọi mang lại cho chúng ta.</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Hãy Đến Kim Long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62 Chúa Nhật XXII Thường Niên Năm A</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Đk: Lạy Chúa, Thiên Chúa con tôn thờ, linh hồn con luôn khao khát Ngài.</vt:lpstr>
      <vt:lpstr>Tk2:  Mong được tới ngắm tôn nhan Ngài, nhìn xem vinh quang uy lực Chúa. Ân tình của Chúa luôn cao quý hơn sinh mạng, con muốn vang lời mà ca khen suốt đời.</vt:lpstr>
      <vt:lpstr>Đk: Lạy Chúa, Thiên Chúa con tôn thờ, linh hồn con luôn khao khát Ngài.</vt:lpstr>
      <vt:lpstr>Tk3: Con nguyện ước chúc khen trọn đời, và xin giơ tay kêu cầu Chúa. Nay hồn con sướng vui như mới tham dự tiệc, câu hát trên miệng mừng vui hoan chúc Ngài.</vt:lpstr>
      <vt:lpstr>Đk: Lạy Chúa, Thiên Chúa con tôn thờ, linh hồn con luôn khao khát Ngài.</vt:lpstr>
      <vt:lpstr>Tk4: Con được Chúa cứu nguy hộ phù, miệng con luôn reo vui mừng hát, tâm tình con Chúa ơi xin kết liên trong Ngài, tay Chúa uy quyền hằng nâng niu dắt dìu.</vt:lpstr>
      <vt:lpstr>Đk: Lạy Chúa, Thiên Chúa con tôn thờ, linh hồn con luôn khao khát Ngài.</vt:lpstr>
      <vt:lpstr>PowerPoint Presentation</vt:lpstr>
      <vt:lpstr>Xin Thiên Chúa là Thân Phụ Đức Giê-su Ki-tô Chúa chúng ta, soi mắt tâm hồn chúng ta. Cho chúng ta nhận rõ đâu là niềm hy vọng mà ơn Ngài kêu gọi mang lại cho chúng ta.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Cùng dâng lên bàn thờ Chúa bánh miến với rượu nho. Tinh hoa của ngàn đồng lúa của lòng yêu Chúa. Nguyện xin Cha lành trông đến thánh hóa cho lễ dâng, nhận về trên tòa cao sáng như làn hưởng trầm.</vt:lpstr>
      <vt:lpstr>Đk: Rượu lành bánh thơm dâng về trước bàn thờ Chúa, để làm của nuôi, để làm máu thịt con người.</vt:lpstr>
      <vt:lpstr>Tk2: Cùng dâng lên bàn thờ Chúa bánh miến với rượi nho thay cho muôn vàn tội lỗi của đoàn tôi tớ. Dù con mọn hèn bao xiết bất xứng với lễ dâng, nhưng xin Cha lành trông đến tấm lòng chân thành. </vt:lpstr>
      <vt:lpstr>Đk: Rượu lành bánh thơm dâng về trước bàn thờ Chúa, để làm của nuôi, để làm máu thịt con người.</vt:lpstr>
      <vt:lpstr>PowerPoint Presentation</vt:lpstr>
      <vt:lpstr>PowerPoint Presentation</vt:lpstr>
      <vt:lpstr>Ca Nguyện Hiệp Lễ Con đi theo Chúa Từ Duyên</vt:lpstr>
      <vt:lpstr>Tk1:  Con đi theo Chúa là dám quên mình đón nhận cây khổ giá. Con đi theo Chúa là hiến thân mình chấp nhận nỗi u sầu. Con đi theo Ngài dẫu bao khổ đau ngàn muôn cay đắng. Con đi theo Ngài từ bỏ mình đi mà vác cây thập hình.</vt:lpstr>
      <vt:lpstr>Đk: Con van xin Ngài hướng dẫn con đi bước theo chân Ngài tiến lên đồi Canvê ngày xưa. Con van xin Ngài giúp con kiên cường dù muôn khó khăn con theo Ngài chẳng hề từ nan.</vt:lpstr>
      <vt:lpstr>Tk2: Con đi theo Chúa là dám chấp nhận chén đắng không thở than. Con đi theo Chúa dù lắm tai họa theo từng tháng năm dài. Con đi theo Ngài dẫu bao lầm than buồn đau tê tái. Con đi theo Ngài từ bỏ mình đi để sống cho mọi người.</vt:lpstr>
      <vt:lpstr>Đk: Con van xin Ngài hướng dẫn con đi bước theo chân Ngài tiến lên đồi Canvê ngày xưa. Con van xin Ngài giúp con kiên cường dù muôn khó khăn con theo Ngài chẳng hề từ nan.</vt:lpstr>
      <vt:lpstr>Tk3: Con đi theo Chúa là chấp nhận hiến thân chỉ vì yêu. Con đi theo Chúa dù lắm gian khổ đong đầy suốt cuộc đời. Con đi theo Ngài chết cho tình yêu để nên nhân chứng. Con đi theo Ngài từ bỏ mình đi chịu đóng đanh thập hình.</vt:lpstr>
      <vt:lpstr>Đk: Con van xin Ngài hướng dẫn con đi bước theo chân Ngài tiến lên đồi Canvê ngày xưa. Con van xin Ngài giúp con kiên cường dù muôn khó khăn con theo Ngài chẳng hề từ nan.</vt:lpstr>
      <vt:lpstr>Tk1:  Con đi theo Chúa là dám quên mình đón nhận cây khổ giá. Con đi theo Chúa là hiến thân mình chấp nhận nỗi u sầu. Con đi theo Ngài dẫu bao khổ đau ngàn muôn cay đắng. Con đi theo Ngài từ bỏ mình đi mà vác cây thập hình.</vt:lpstr>
      <vt:lpstr>Đk: Con van xin Ngài hướng dẫn con đi bước theo chân Ngài tiến lên đồi Canvê ngày xưa. Con van xin Ngài giúp con kiên cường dù muôn khó khăn con theo Ngài chẳng hề từ nan.</vt:lpstr>
      <vt:lpstr>PowerPoint Presentation</vt:lpstr>
      <vt:lpstr>Chúa Nhật XX TN Năm A </vt:lpstr>
      <vt:lpstr>Ca Kết Lễ Thắp sáng trong con Trầm Hương</vt:lpstr>
      <vt:lpstr>Tk1:  Thắp sáng lên trong con tình yêu Chúa. Thắp sáng lên trong con tình tuyệt vời. Để con say mê tim reo vang rộn ràng đi tới. Niềm tin cao dâng ôi niềm tin thánh ân tuyệt vời.</vt:lpstr>
      <vt:lpstr>Tk2: Thắp sáng lên trong con tình yêu Chúa. Thắp sáng lên trong con tình tuyệt vời. Trần gian hôm nay ôi bao nhiêu mây mờ giăng lối. Tựa như cơn mê tâm hồn con qúa xa tình Người.</vt:lpstr>
      <vt:lpstr>** :   Thắp sáng lên trong con tình yêu Chúa. Thắp sáng lên trong con tình tuyệt vời. </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121</cp:revision>
  <dcterms:created xsi:type="dcterms:W3CDTF">2023-05-21T07:25:42Z</dcterms:created>
  <dcterms:modified xsi:type="dcterms:W3CDTF">2023-08-31T07:23:16Z</dcterms:modified>
</cp:coreProperties>
</file>