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12" r:id="rId7"/>
    <p:sldMasterId id="2147484024" r:id="rId8"/>
    <p:sldMasterId id="2147484060" r:id="rId9"/>
    <p:sldMasterId id="2147484084" r:id="rId10"/>
    <p:sldMasterId id="2147484096" r:id="rId11"/>
    <p:sldMasterId id="2147484108" r:id="rId12"/>
  </p:sldMasterIdLst>
  <p:notesMasterIdLst>
    <p:notesMasterId r:id="rId90"/>
  </p:notesMasterIdLst>
  <p:sldIdLst>
    <p:sldId id="507" r:id="rId13"/>
    <p:sldId id="376" r:id="rId14"/>
    <p:sldId id="692" r:id="rId15"/>
    <p:sldId id="694" r:id="rId16"/>
    <p:sldId id="367" r:id="rId17"/>
    <p:sldId id="368" r:id="rId18"/>
    <p:sldId id="369" r:id="rId19"/>
    <p:sldId id="370" r:id="rId20"/>
    <p:sldId id="371" r:id="rId21"/>
    <p:sldId id="372" r:id="rId22"/>
    <p:sldId id="373" r:id="rId23"/>
    <p:sldId id="374" r:id="rId24"/>
    <p:sldId id="671" r:id="rId25"/>
    <p:sldId id="553" r:id="rId26"/>
    <p:sldId id="443" r:id="rId27"/>
    <p:sldId id="676" r:id="rId28"/>
    <p:sldId id="701" r:id="rId29"/>
    <p:sldId id="695" r:id="rId30"/>
    <p:sldId id="392" r:id="rId31"/>
    <p:sldId id="393" r:id="rId32"/>
    <p:sldId id="394" r:id="rId33"/>
    <p:sldId id="395" r:id="rId34"/>
    <p:sldId id="396" r:id="rId35"/>
    <p:sldId id="397" r:id="rId36"/>
    <p:sldId id="398" r:id="rId37"/>
    <p:sldId id="399" r:id="rId38"/>
    <p:sldId id="647" r:id="rId39"/>
    <p:sldId id="649" r:id="rId40"/>
    <p:sldId id="683" r:id="rId41"/>
    <p:sldId id="684" r:id="rId42"/>
    <p:sldId id="685" r:id="rId43"/>
    <p:sldId id="702" r:id="rId44"/>
    <p:sldId id="686" r:id="rId45"/>
    <p:sldId id="703" r:id="rId46"/>
    <p:sldId id="687" r:id="rId47"/>
    <p:sldId id="704" r:id="rId48"/>
    <p:sldId id="653" r:id="rId49"/>
    <p:sldId id="705" r:id="rId50"/>
    <p:sldId id="673" r:id="rId51"/>
    <p:sldId id="549" r:id="rId52"/>
    <p:sldId id="400" r:id="rId53"/>
    <p:sldId id="401" r:id="rId54"/>
    <p:sldId id="402" r:id="rId55"/>
    <p:sldId id="403" r:id="rId56"/>
    <p:sldId id="404" r:id="rId57"/>
    <p:sldId id="405" r:id="rId58"/>
    <p:sldId id="406" r:id="rId59"/>
    <p:sldId id="407" r:id="rId60"/>
    <p:sldId id="408" r:id="rId61"/>
    <p:sldId id="409" r:id="rId62"/>
    <p:sldId id="410" r:id="rId63"/>
    <p:sldId id="411" r:id="rId64"/>
    <p:sldId id="412" r:id="rId65"/>
    <p:sldId id="550" r:id="rId66"/>
    <p:sldId id="558" r:id="rId67"/>
    <p:sldId id="561" r:id="rId68"/>
    <p:sldId id="559" r:id="rId69"/>
    <p:sldId id="614" r:id="rId70"/>
    <p:sldId id="706" r:id="rId71"/>
    <p:sldId id="276" r:id="rId72"/>
    <p:sldId id="697" r:id="rId73"/>
    <p:sldId id="277" r:id="rId74"/>
    <p:sldId id="278" r:id="rId75"/>
    <p:sldId id="279" r:id="rId76"/>
    <p:sldId id="290" r:id="rId77"/>
    <p:sldId id="707" r:id="rId78"/>
    <p:sldId id="291" r:id="rId79"/>
    <p:sldId id="708" r:id="rId80"/>
    <p:sldId id="709" r:id="rId81"/>
    <p:sldId id="710" r:id="rId82"/>
    <p:sldId id="292" r:id="rId83"/>
    <p:sldId id="698" r:id="rId84"/>
    <p:sldId id="293" r:id="rId85"/>
    <p:sldId id="563" r:id="rId86"/>
    <p:sldId id="564" r:id="rId87"/>
    <p:sldId id="711" r:id="rId88"/>
    <p:sldId id="699" r:id="rId8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541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slide" Target="slides/slide56.xml"/><Relationship Id="rId76" Type="http://schemas.openxmlformats.org/officeDocument/2006/relationships/slide" Target="slides/slide64.xml"/><Relationship Id="rId84" Type="http://schemas.openxmlformats.org/officeDocument/2006/relationships/slide" Target="slides/slide72.xml"/><Relationship Id="rId89" Type="http://schemas.openxmlformats.org/officeDocument/2006/relationships/slide" Target="slides/slide77.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slide" Target="slides/slide67.xml"/><Relationship Id="rId87" Type="http://schemas.openxmlformats.org/officeDocument/2006/relationships/slide" Target="slides/slide75.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slide" Target="slides/slide70.xml"/><Relationship Id="rId90" Type="http://schemas.openxmlformats.org/officeDocument/2006/relationships/notesMaster" Target="notesMasters/notesMaster1.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9/7/2023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67</a:t>
            </a:fld>
            <a:endParaRPr lang="en-US"/>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180032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56715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713720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92130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284213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029606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908217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151799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740634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028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99677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614102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85937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181313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892063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783820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94795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034563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839495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5536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798152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126914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482494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203866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13371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9/7/2023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9/7/2023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9/7/2023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9/7/2023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9/7/2023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9/7/2023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9/7/2023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9/7/2023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9/7/2023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11659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598548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686337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58757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2055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535416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0120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960944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8533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412706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722218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4695213"/>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324206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310812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835035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9/7/2023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965355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9/7/2023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529634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9/7/2023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927677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0983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9/7/2023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923326"/>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5281384"/>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4219069"/>
      </p:ext>
    </p:extLst>
  </p:cSld>
  <p:clrMap bg1="lt1" tx1="dk1" bg2="lt2" tx2="dk2" accent1="accent1" accent2="accent2" accent3="accent3" accent4="accent4" accent5="accent5" accent6="accent6" hlink="hlink" folHlink="folHlink"/>
  <p:sldLayoutIdLst>
    <p:sldLayoutId id="2147484109" r:id="rId1"/>
    <p:sldLayoutId id="2147484110" r:id="rId2"/>
    <p:sldLayoutId id="2147484111" r:id="rId3"/>
    <p:sldLayoutId id="2147484112" r:id="rId4"/>
    <p:sldLayoutId id="2147484113" r:id="rId5"/>
    <p:sldLayoutId id="2147484114" r:id="rId6"/>
    <p:sldLayoutId id="2147484115" r:id="rId7"/>
    <p:sldLayoutId id="2147484116" r:id="rId8"/>
    <p:sldLayoutId id="2147484117" r:id="rId9"/>
    <p:sldLayoutId id="2147484118" r:id="rId10"/>
    <p:sldLayoutId id="21474841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8708131"/>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4.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9.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1" dirty="0">
                <a:solidFill>
                  <a:schemeClr val="bg1"/>
                </a:solidFill>
                <a:effectLst/>
                <a:latin typeface="+mj-lt"/>
              </a:rPr>
              <a:t>Các giáo phận Việt Nam chúng con, </a:t>
            </a:r>
            <a:r>
              <a:rPr lang="vi-VN" b="1" dirty="0" smtClean="0">
                <a:solidFill>
                  <a:schemeClr val="bg1"/>
                </a:solidFill>
                <a:effectLst/>
                <a:latin typeface="+mj-lt"/>
              </a:rPr>
              <a:t>luôn </a:t>
            </a:r>
            <a:r>
              <a:rPr lang="vi-VN" b="1" dirty="0">
                <a:solidFill>
                  <a:schemeClr val="bg1"/>
                </a:solidFill>
                <a:effectLst/>
                <a:latin typeface="+mj-lt"/>
              </a:rPr>
              <a:t>muốn cùng chung nhịp bước với Hội Thánh hoàn vũ, xin cho chúng con biết đồng cảm với nỗi thao thức của các Mục tử trên toàn thế giới, ngày càng ý thức hơn về tình hiệp thông,</a:t>
            </a:r>
            <a:endParaRPr lang="en-US" b="1" dirty="0">
              <a:solidFill>
                <a:schemeClr val="bg1"/>
              </a:solidFill>
              <a:effectLst/>
              <a:latin typeface="+mj-lt"/>
            </a:endParaRPr>
          </a:p>
        </p:txBody>
      </p:sp>
    </p:spTree>
    <p:extLst>
      <p:ext uri="{BB962C8B-B14F-4D97-AF65-F5344CB8AC3E}">
        <p14:creationId xmlns:p14="http://schemas.microsoft.com/office/powerpoint/2010/main" val="87441073"/>
      </p:ext>
    </p:extLst>
  </p:cSld>
  <p:clrMapOvr>
    <a:masterClrMapping/>
  </p:clrMapOvr>
  <p:transition spd="slow"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1" dirty="0">
                <a:solidFill>
                  <a:schemeClr val="bg1"/>
                </a:solidFill>
                <a:effectLst/>
                <a:latin typeface="+mj-lt"/>
              </a:rPr>
              <a:t>thái độ tham gia và lòng nhiệt thành trong sứ vụ của Hội</a:t>
            </a:r>
            <a:br>
              <a:rPr lang="vi-VN" sz="4900" b="1" dirty="0">
                <a:solidFill>
                  <a:schemeClr val="bg1"/>
                </a:solidFill>
                <a:effectLst/>
                <a:latin typeface="+mj-lt"/>
              </a:rPr>
            </a:br>
            <a:r>
              <a:rPr lang="vi-VN" sz="4900" b="1" dirty="0">
                <a:solidFill>
                  <a:schemeClr val="bg1"/>
                </a:solidFill>
                <a:effectLst/>
                <a:latin typeface="+mj-lt"/>
              </a:rPr>
              <a:t>Thánh, Nhờ lời chuyển cầu của Đức Trinh Nữ Maria, Nữ Vương các Tông đồ và là Mẹ của Hội Thánh,</a:t>
            </a:r>
            <a:endParaRPr lang="en-US" sz="4900" b="1" dirty="0">
              <a:solidFill>
                <a:schemeClr val="bg1"/>
              </a:solidFill>
              <a:effectLst/>
              <a:latin typeface="+mj-lt"/>
            </a:endParaRPr>
          </a:p>
        </p:txBody>
      </p:sp>
    </p:spTree>
    <p:extLst>
      <p:ext uri="{BB962C8B-B14F-4D97-AF65-F5344CB8AC3E}">
        <p14:creationId xmlns:p14="http://schemas.microsoft.com/office/powerpoint/2010/main" val="595797344"/>
      </p:ext>
    </p:extLst>
  </p:cSld>
  <p:clrMapOvr>
    <a:masterClrMapping/>
  </p:clrMapOvr>
  <p:transition spd="slow"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1" dirty="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1" dirty="0">
                <a:solidFill>
                  <a:srgbClr val="FFFF00"/>
                </a:solidFill>
                <a:effectLst/>
                <a:latin typeface="+mj-lt"/>
                <a:cs typeface="Times New Roman" pitchFamily="18" charset="0"/>
              </a:rPr>
              <a:t>Amen.</a:t>
            </a:r>
            <a:endParaRPr lang="en-US" sz="5400" b="1"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316580595"/>
      </p:ext>
    </p:extLst>
  </p:cSld>
  <p:clrMapOvr>
    <a:masterClrMapping/>
  </p:clrMapOvr>
  <p:transition spd="slow"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4278338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700" b="1" dirty="0" smtClean="0">
                <a:solidFill>
                  <a:srgbClr val="FFFF00"/>
                </a:solidFill>
                <a:effectLst/>
              </a:rPr>
              <a:t>Ca </a:t>
            </a:r>
            <a:r>
              <a:rPr lang="en-US" sz="6700" b="1" dirty="0" err="1">
                <a:solidFill>
                  <a:srgbClr val="FFFF00"/>
                </a:solidFill>
                <a:effectLst/>
              </a:rPr>
              <a:t>Nhập</a:t>
            </a:r>
            <a:r>
              <a:rPr lang="en-US" sz="6700" b="1" dirty="0">
                <a:solidFill>
                  <a:srgbClr val="FFFF00"/>
                </a:solidFill>
                <a:effectLst/>
              </a:rPr>
              <a:t> </a:t>
            </a:r>
            <a:r>
              <a:rPr lang="en-US" sz="6700" b="1" dirty="0" err="1">
                <a:solidFill>
                  <a:srgbClr val="FFFF00"/>
                </a:solidFill>
                <a:effectLst/>
              </a:rPr>
              <a:t>Lễ</a:t>
            </a:r>
            <a:r>
              <a:rPr lang="en-US" sz="8000" b="1" dirty="0">
                <a:solidFill>
                  <a:srgbClr val="FFFF00"/>
                </a:solidFill>
                <a:effectLst/>
              </a:rPr>
              <a:t/>
            </a:r>
            <a:br>
              <a:rPr lang="en-US" sz="8000" b="1" dirty="0">
                <a:solidFill>
                  <a:srgbClr val="FFFF00"/>
                </a:solidFill>
                <a:effectLst/>
              </a:rPr>
            </a:br>
            <a:r>
              <a:rPr lang="en-US" sz="8000" b="1" dirty="0" err="1" smtClean="0">
                <a:solidFill>
                  <a:srgbClr val="FFFF00"/>
                </a:solidFill>
                <a:effectLst/>
              </a:rPr>
              <a:t>Tôi</a:t>
            </a:r>
            <a:r>
              <a:rPr lang="en-US" sz="8000" b="1" dirty="0" smtClean="0">
                <a:solidFill>
                  <a:srgbClr val="FFFF00"/>
                </a:solidFill>
                <a:effectLst/>
              </a:rPr>
              <a:t> </a:t>
            </a:r>
            <a:r>
              <a:rPr lang="en-US" sz="8000" b="1" dirty="0" err="1" smtClean="0">
                <a:solidFill>
                  <a:srgbClr val="FFFF00"/>
                </a:solidFill>
                <a:effectLst/>
              </a:rPr>
              <a:t>muốn</a:t>
            </a:r>
            <a:r>
              <a:rPr lang="en-US" sz="8000" b="1" dirty="0" smtClean="0">
                <a:solidFill>
                  <a:srgbClr val="FFFF00"/>
                </a:solidFill>
                <a:effectLst/>
              </a:rPr>
              <a:t> </a:t>
            </a:r>
            <a:r>
              <a:rPr lang="en-US" sz="8000" b="1" dirty="0" err="1" smtClean="0">
                <a:solidFill>
                  <a:srgbClr val="FFFF00"/>
                </a:solidFill>
                <a:effectLst/>
              </a:rPr>
              <a:t>hát</a:t>
            </a:r>
            <a:r>
              <a:rPr lang="en-US" sz="8000" b="1" dirty="0" smtClean="0">
                <a:solidFill>
                  <a:srgbClr val="FFFF00"/>
                </a:solidFill>
                <a:effectLst/>
              </a:rPr>
              <a:t/>
            </a:r>
            <a:br>
              <a:rPr lang="en-US" sz="8000" b="1" dirty="0" smtClean="0">
                <a:solidFill>
                  <a:srgbClr val="FFFF00"/>
                </a:solidFill>
                <a:effectLst/>
              </a:rPr>
            </a:br>
            <a:r>
              <a:rPr lang="en-US" sz="5400" b="1" i="1" dirty="0" smtClean="0">
                <a:solidFill>
                  <a:schemeClr val="bg1"/>
                </a:solidFill>
                <a:effectLst/>
              </a:rPr>
              <a:t>Kim long</a:t>
            </a:r>
            <a:endParaRPr lang="en-US" sz="5400" b="1"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1" u="sng" dirty="0" err="1" smtClean="0">
                <a:solidFill>
                  <a:srgbClr val="FFFF00"/>
                </a:solidFill>
                <a:effectLst/>
                <a:latin typeface="+mj-lt"/>
              </a:rPr>
              <a:t>Đk</a:t>
            </a:r>
            <a:r>
              <a:rPr lang="vi-VN" sz="5400" b="1" u="sng" dirty="0" smtClean="0">
                <a:solidFill>
                  <a:srgbClr val="FFFF00"/>
                </a:solidFill>
                <a:effectLst/>
                <a:latin typeface="+mj-lt"/>
              </a:rPr>
              <a:t>:</a:t>
            </a:r>
            <a:r>
              <a:rPr lang="vi-VN" sz="5400" b="1" dirty="0" smtClean="0">
                <a:solidFill>
                  <a:schemeClr val="bg1"/>
                </a:solidFill>
                <a:effectLst/>
                <a:latin typeface="+mj-lt"/>
              </a:rPr>
              <a:t> </a:t>
            </a:r>
            <a:r>
              <a:rPr lang="en-US" sz="5400" b="1" dirty="0" err="1" smtClean="0">
                <a:solidFill>
                  <a:schemeClr val="bg1"/>
                </a:solidFill>
                <a:effectLst/>
                <a:latin typeface="+mj-lt"/>
              </a:rPr>
              <a:t>Tôi</a:t>
            </a:r>
            <a:r>
              <a:rPr lang="en-US" sz="5400" b="1" dirty="0" smtClean="0">
                <a:solidFill>
                  <a:schemeClr val="bg1"/>
                </a:solidFill>
                <a:effectLst/>
                <a:latin typeface="+mj-lt"/>
              </a:rPr>
              <a:t> </a:t>
            </a:r>
            <a:r>
              <a:rPr lang="en-US" sz="5400" b="1" dirty="0" err="1">
                <a:solidFill>
                  <a:schemeClr val="bg1"/>
                </a:solidFill>
                <a:effectLst/>
                <a:latin typeface="+mj-lt"/>
              </a:rPr>
              <a:t>muốn</a:t>
            </a:r>
            <a:r>
              <a:rPr lang="en-US" sz="5400" b="1" dirty="0">
                <a:solidFill>
                  <a:schemeClr val="bg1"/>
                </a:solidFill>
                <a:effectLst/>
                <a:latin typeface="+mj-lt"/>
              </a:rPr>
              <a:t> </a:t>
            </a:r>
            <a:r>
              <a:rPr lang="en-US" sz="5400" b="1" dirty="0" err="1">
                <a:solidFill>
                  <a:schemeClr val="bg1"/>
                </a:solidFill>
                <a:effectLst/>
                <a:latin typeface="+mj-lt"/>
              </a:rPr>
              <a:t>hát</a:t>
            </a:r>
            <a:r>
              <a:rPr lang="en-US" sz="5400" b="1" dirty="0">
                <a:solidFill>
                  <a:schemeClr val="bg1"/>
                </a:solidFill>
                <a:effectLst/>
                <a:latin typeface="+mj-lt"/>
              </a:rPr>
              <a:t> </a:t>
            </a:r>
            <a:r>
              <a:rPr lang="en-US" sz="5400" b="1" dirty="0" err="1">
                <a:solidFill>
                  <a:schemeClr val="bg1"/>
                </a:solidFill>
                <a:effectLst/>
                <a:latin typeface="+mj-lt"/>
              </a:rPr>
              <a:t>một</a:t>
            </a:r>
            <a:r>
              <a:rPr lang="en-US" sz="5400" b="1" dirty="0">
                <a:solidFill>
                  <a:schemeClr val="bg1"/>
                </a:solidFill>
                <a:effectLst/>
                <a:latin typeface="+mj-lt"/>
              </a:rPr>
              <a:t> </a:t>
            </a:r>
            <a:r>
              <a:rPr lang="en-US" sz="5400" b="1" dirty="0" err="1">
                <a:solidFill>
                  <a:schemeClr val="bg1"/>
                </a:solidFill>
                <a:effectLst/>
                <a:latin typeface="+mj-lt"/>
              </a:rPr>
              <a:t>bài</a:t>
            </a:r>
            <a:r>
              <a:rPr lang="en-US" sz="5400" b="1" dirty="0">
                <a:solidFill>
                  <a:schemeClr val="bg1"/>
                </a:solidFill>
                <a:effectLst/>
                <a:latin typeface="+mj-lt"/>
              </a:rPr>
              <a:t> ca, </a:t>
            </a:r>
            <a:r>
              <a:rPr lang="en-US" sz="5400" b="1" dirty="0" err="1">
                <a:solidFill>
                  <a:schemeClr val="bg1"/>
                </a:solidFill>
                <a:effectLst/>
                <a:latin typeface="+mj-lt"/>
              </a:rPr>
              <a:t>một</a:t>
            </a:r>
            <a:r>
              <a:rPr lang="en-US" sz="5400" b="1" dirty="0">
                <a:solidFill>
                  <a:schemeClr val="bg1"/>
                </a:solidFill>
                <a:effectLst/>
                <a:latin typeface="+mj-lt"/>
              </a:rPr>
              <a:t> </a:t>
            </a:r>
            <a:r>
              <a:rPr lang="en-US" sz="5400" b="1" dirty="0" err="1">
                <a:solidFill>
                  <a:schemeClr val="bg1"/>
                </a:solidFill>
                <a:effectLst/>
                <a:latin typeface="+mj-lt"/>
              </a:rPr>
              <a:t>bài</a:t>
            </a:r>
            <a:r>
              <a:rPr lang="en-US" sz="5400" b="1" dirty="0">
                <a:solidFill>
                  <a:schemeClr val="bg1"/>
                </a:solidFill>
                <a:effectLst/>
                <a:latin typeface="+mj-lt"/>
              </a:rPr>
              <a:t> ca, ca </a:t>
            </a:r>
            <a:r>
              <a:rPr lang="en-US" sz="5400" b="1" dirty="0" err="1">
                <a:solidFill>
                  <a:schemeClr val="bg1"/>
                </a:solidFill>
                <a:effectLst/>
                <a:latin typeface="+mj-lt"/>
              </a:rPr>
              <a:t>tụng</a:t>
            </a:r>
            <a:r>
              <a:rPr lang="en-US" sz="5400" b="1" dirty="0">
                <a:solidFill>
                  <a:schemeClr val="bg1"/>
                </a:solidFill>
                <a:effectLst/>
                <a:latin typeface="+mj-lt"/>
              </a:rPr>
              <a:t> </a:t>
            </a:r>
            <a:r>
              <a:rPr lang="en-US" sz="5400" b="1" dirty="0" err="1">
                <a:solidFill>
                  <a:schemeClr val="bg1"/>
                </a:solidFill>
                <a:effectLst/>
                <a:latin typeface="+mj-lt"/>
              </a:rPr>
              <a:t>Thiên</a:t>
            </a:r>
            <a:r>
              <a:rPr lang="en-US" sz="5400" b="1" dirty="0">
                <a:solidFill>
                  <a:schemeClr val="bg1"/>
                </a:solidFill>
                <a:effectLst/>
                <a:latin typeface="+mj-lt"/>
              </a:rPr>
              <a:t> </a:t>
            </a:r>
            <a:r>
              <a:rPr lang="en-US" sz="5400" b="1" dirty="0" err="1">
                <a:solidFill>
                  <a:schemeClr val="bg1"/>
                </a:solidFill>
                <a:effectLst/>
                <a:latin typeface="+mj-lt"/>
              </a:rPr>
              <a:t>Chúa</a:t>
            </a:r>
            <a:r>
              <a:rPr lang="en-US" sz="5400" b="1" dirty="0">
                <a:solidFill>
                  <a:schemeClr val="bg1"/>
                </a:solidFill>
                <a:effectLst/>
                <a:latin typeface="+mj-lt"/>
              </a:rPr>
              <a:t> </a:t>
            </a:r>
            <a:r>
              <a:rPr lang="en-US" sz="5400" b="1" dirty="0" err="1">
                <a:solidFill>
                  <a:schemeClr val="bg1"/>
                </a:solidFill>
                <a:effectLst/>
                <a:latin typeface="+mj-lt"/>
              </a:rPr>
              <a:t>tôi</a:t>
            </a:r>
            <a:r>
              <a:rPr lang="en-US" sz="5400" b="1" dirty="0">
                <a:solidFill>
                  <a:schemeClr val="bg1"/>
                </a:solidFill>
                <a:effectLst/>
                <a:latin typeface="+mj-lt"/>
              </a:rPr>
              <a:t>.  </a:t>
            </a:r>
            <a:r>
              <a:rPr lang="en-US" sz="5400" b="1" dirty="0" err="1">
                <a:solidFill>
                  <a:schemeClr val="bg1"/>
                </a:solidFill>
                <a:effectLst/>
                <a:latin typeface="+mj-lt"/>
              </a:rPr>
              <a:t>Uy</a:t>
            </a:r>
            <a:r>
              <a:rPr lang="en-US" sz="5400" b="1" dirty="0">
                <a:solidFill>
                  <a:schemeClr val="bg1"/>
                </a:solidFill>
                <a:effectLst/>
                <a:latin typeface="+mj-lt"/>
              </a:rPr>
              <a:t> </a:t>
            </a:r>
            <a:r>
              <a:rPr lang="en-US" sz="5400" b="1" dirty="0" err="1">
                <a:solidFill>
                  <a:schemeClr val="bg1"/>
                </a:solidFill>
                <a:effectLst/>
                <a:latin typeface="+mj-lt"/>
              </a:rPr>
              <a:t>danh</a:t>
            </a:r>
            <a:r>
              <a:rPr lang="en-US" sz="5400" b="1" dirty="0">
                <a:solidFill>
                  <a:schemeClr val="bg1"/>
                </a:solidFill>
                <a:effectLst/>
                <a:latin typeface="+mj-lt"/>
              </a:rPr>
              <a:t> </a:t>
            </a:r>
            <a:r>
              <a:rPr lang="en-US" sz="5400" b="1" dirty="0" err="1">
                <a:solidFill>
                  <a:schemeClr val="bg1"/>
                </a:solidFill>
                <a:effectLst/>
                <a:latin typeface="+mj-lt"/>
              </a:rPr>
              <a:t>Ngài</a:t>
            </a:r>
            <a:r>
              <a:rPr lang="en-US" sz="5400" b="1" dirty="0">
                <a:solidFill>
                  <a:schemeClr val="bg1"/>
                </a:solidFill>
                <a:effectLst/>
                <a:latin typeface="+mj-lt"/>
              </a:rPr>
              <a:t> </a:t>
            </a:r>
            <a:r>
              <a:rPr lang="en-US" sz="5400" b="1" dirty="0" err="1">
                <a:solidFill>
                  <a:schemeClr val="bg1"/>
                </a:solidFill>
                <a:effectLst/>
                <a:latin typeface="+mj-lt"/>
              </a:rPr>
              <a:t>rất</a:t>
            </a:r>
            <a:r>
              <a:rPr lang="en-US" sz="5400" b="1" dirty="0">
                <a:solidFill>
                  <a:schemeClr val="bg1"/>
                </a:solidFill>
                <a:effectLst/>
                <a:latin typeface="+mj-lt"/>
              </a:rPr>
              <a:t> </a:t>
            </a:r>
            <a:r>
              <a:rPr lang="en-US" sz="5400" b="1" dirty="0" err="1">
                <a:solidFill>
                  <a:schemeClr val="bg1"/>
                </a:solidFill>
                <a:effectLst/>
                <a:latin typeface="+mj-lt"/>
              </a:rPr>
              <a:t>huy</a:t>
            </a:r>
            <a:r>
              <a:rPr lang="en-US" sz="5400" b="1" dirty="0">
                <a:solidFill>
                  <a:schemeClr val="bg1"/>
                </a:solidFill>
                <a:effectLst/>
                <a:latin typeface="+mj-lt"/>
              </a:rPr>
              <a:t> </a:t>
            </a:r>
            <a:r>
              <a:rPr lang="en-US" sz="5400" b="1" dirty="0" err="1">
                <a:solidFill>
                  <a:schemeClr val="bg1"/>
                </a:solidFill>
                <a:effectLst/>
                <a:latin typeface="+mj-lt"/>
              </a:rPr>
              <a:t>hoàng</a:t>
            </a:r>
            <a:r>
              <a:rPr lang="en-US" sz="5400" b="1" dirty="0">
                <a:solidFill>
                  <a:schemeClr val="bg1"/>
                </a:solidFill>
                <a:effectLst/>
                <a:latin typeface="+mj-lt"/>
              </a:rPr>
              <a:t>, </a:t>
            </a:r>
            <a:r>
              <a:rPr lang="en-US" sz="5400" b="1" dirty="0" err="1">
                <a:solidFill>
                  <a:schemeClr val="bg1"/>
                </a:solidFill>
                <a:effectLst/>
                <a:latin typeface="+mj-lt"/>
              </a:rPr>
              <a:t>Quyền</a:t>
            </a:r>
            <a:r>
              <a:rPr lang="en-US" sz="5400" b="1" dirty="0">
                <a:solidFill>
                  <a:schemeClr val="bg1"/>
                </a:solidFill>
                <a:effectLst/>
                <a:latin typeface="+mj-lt"/>
              </a:rPr>
              <a:t> </a:t>
            </a:r>
            <a:r>
              <a:rPr lang="en-US" sz="5400" b="1" dirty="0" err="1">
                <a:solidFill>
                  <a:schemeClr val="bg1"/>
                </a:solidFill>
                <a:effectLst/>
                <a:latin typeface="+mj-lt"/>
              </a:rPr>
              <a:t>lực</a:t>
            </a:r>
            <a:r>
              <a:rPr lang="en-US" sz="5400" b="1" dirty="0">
                <a:solidFill>
                  <a:schemeClr val="bg1"/>
                </a:solidFill>
                <a:effectLst/>
                <a:latin typeface="+mj-lt"/>
              </a:rPr>
              <a:t> </a:t>
            </a:r>
            <a:r>
              <a:rPr lang="en-US" sz="5400" b="1" dirty="0" err="1">
                <a:solidFill>
                  <a:schemeClr val="bg1"/>
                </a:solidFill>
                <a:effectLst/>
                <a:latin typeface="+mj-lt"/>
              </a:rPr>
              <a:t>Chúa</a:t>
            </a:r>
            <a:r>
              <a:rPr lang="en-US" sz="5400" b="1" dirty="0">
                <a:solidFill>
                  <a:schemeClr val="bg1"/>
                </a:solidFill>
                <a:effectLst/>
                <a:latin typeface="+mj-lt"/>
              </a:rPr>
              <a:t> </a:t>
            </a:r>
            <a:r>
              <a:rPr lang="en-US" sz="5400" b="1" dirty="0" err="1">
                <a:solidFill>
                  <a:schemeClr val="bg1"/>
                </a:solidFill>
                <a:effectLst/>
                <a:latin typeface="+mj-lt"/>
              </a:rPr>
              <a:t>luôn</a:t>
            </a:r>
            <a:r>
              <a:rPr lang="en-US" sz="5400" b="1" dirty="0">
                <a:solidFill>
                  <a:schemeClr val="bg1"/>
                </a:solidFill>
                <a:effectLst/>
                <a:latin typeface="+mj-lt"/>
              </a:rPr>
              <a:t> </a:t>
            </a:r>
            <a:r>
              <a:rPr lang="en-US" sz="5400" b="1" dirty="0" err="1">
                <a:solidFill>
                  <a:schemeClr val="bg1"/>
                </a:solidFill>
                <a:effectLst/>
                <a:latin typeface="+mj-lt"/>
              </a:rPr>
              <a:t>vinh</a:t>
            </a:r>
            <a:r>
              <a:rPr lang="en-US" sz="5400" b="1" dirty="0">
                <a:solidFill>
                  <a:schemeClr val="bg1"/>
                </a:solidFill>
                <a:effectLst/>
                <a:latin typeface="+mj-lt"/>
              </a:rPr>
              <a:t> </a:t>
            </a:r>
            <a:r>
              <a:rPr lang="en-US" sz="5400" b="1" dirty="0" err="1">
                <a:solidFill>
                  <a:schemeClr val="bg1"/>
                </a:solidFill>
                <a:effectLst/>
                <a:latin typeface="+mj-lt"/>
              </a:rPr>
              <a:t>thắng</a:t>
            </a:r>
            <a:r>
              <a:rPr lang="en-US" sz="5400" b="1" dirty="0">
                <a:solidFill>
                  <a:schemeClr val="bg1"/>
                </a:solidFill>
                <a:effectLst/>
                <a:latin typeface="+mj-lt"/>
              </a:rPr>
              <a:t> </a:t>
            </a:r>
            <a:r>
              <a:rPr lang="en-US" sz="5400" b="1" dirty="0" err="1">
                <a:solidFill>
                  <a:schemeClr val="bg1"/>
                </a:solidFill>
                <a:effectLst/>
                <a:latin typeface="+mj-lt"/>
              </a:rPr>
              <a:t>muôn</a:t>
            </a:r>
            <a:r>
              <a:rPr lang="en-US" sz="5400" b="1" dirty="0">
                <a:solidFill>
                  <a:schemeClr val="bg1"/>
                </a:solidFill>
                <a:effectLst/>
                <a:latin typeface="+mj-lt"/>
              </a:rPr>
              <a:t> </a:t>
            </a:r>
            <a:r>
              <a:rPr lang="en-US" sz="5400" b="1" dirty="0" err="1">
                <a:solidFill>
                  <a:schemeClr val="bg1"/>
                </a:solidFill>
                <a:effectLst/>
                <a:latin typeface="+mj-lt"/>
              </a:rPr>
              <a:t>muôn</a:t>
            </a:r>
            <a:r>
              <a:rPr lang="en-US" sz="5400" b="1" dirty="0">
                <a:solidFill>
                  <a:schemeClr val="bg1"/>
                </a:solidFill>
                <a:effectLst/>
                <a:latin typeface="+mj-lt"/>
              </a:rPr>
              <a:t> </a:t>
            </a:r>
            <a:r>
              <a:rPr lang="en-US" sz="5400" b="1" dirty="0" err="1">
                <a:solidFill>
                  <a:schemeClr val="bg1"/>
                </a:solidFill>
                <a:effectLst/>
                <a:latin typeface="+mj-lt"/>
              </a:rPr>
              <a:t>đời</a:t>
            </a:r>
            <a:r>
              <a:rPr lang="en-US" sz="5400" b="1" dirty="0">
                <a:solidFill>
                  <a:schemeClr val="bg1"/>
                </a:solidFill>
                <a:effectLst/>
                <a:latin typeface="+mj-lt"/>
              </a:rPr>
              <a:t>. </a:t>
            </a:r>
            <a:endParaRPr lang="vi-VN" sz="5400" b="1" dirty="0">
              <a:solidFill>
                <a:schemeClr val="bg1"/>
              </a:solidFill>
              <a:effectLst/>
              <a:latin typeface="+mj-lt"/>
            </a:endParaRPr>
          </a:p>
        </p:txBody>
      </p:sp>
    </p:spTree>
    <p:extLst>
      <p:ext uri="{BB962C8B-B14F-4D97-AF65-F5344CB8AC3E}">
        <p14:creationId xmlns:p14="http://schemas.microsoft.com/office/powerpoint/2010/main" val="231503272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1" u="sng" dirty="0" smtClean="0">
                <a:solidFill>
                  <a:srgbClr val="FFFF00"/>
                </a:solidFill>
                <a:effectLst/>
                <a:latin typeface="+mj-lt"/>
              </a:rPr>
              <a:t>Tk1</a:t>
            </a:r>
            <a:r>
              <a:rPr lang="vi-VN" sz="5400" b="1" u="sng" dirty="0" smtClean="0">
                <a:solidFill>
                  <a:srgbClr val="FFFF00"/>
                </a:solidFill>
                <a:effectLst/>
                <a:latin typeface="+mj-lt"/>
              </a:rPr>
              <a:t>:</a:t>
            </a:r>
            <a:r>
              <a:rPr lang="en-US" sz="5400" b="1" dirty="0" smtClean="0">
                <a:solidFill>
                  <a:schemeClr val="bg1"/>
                </a:solidFill>
                <a:effectLst/>
                <a:latin typeface="+mj-lt"/>
              </a:rPr>
              <a:t> </a:t>
            </a:r>
            <a:r>
              <a:rPr lang="vi-VN" sz="5400" b="1" dirty="0">
                <a:solidFill>
                  <a:schemeClr val="bg1"/>
                </a:solidFill>
                <a:effectLst/>
                <a:latin typeface="+mj-lt"/>
              </a:rPr>
              <a:t>Hỡi địa cầu hãy tôn thờ Chúa, </a:t>
            </a:r>
            <a:r>
              <a:rPr lang="vi-VN" sz="5400" b="1" dirty="0" smtClean="0">
                <a:solidFill>
                  <a:schemeClr val="bg1"/>
                </a:solidFill>
                <a:effectLst/>
                <a:latin typeface="+mj-lt"/>
              </a:rPr>
              <a:t>Ng</a:t>
            </a:r>
            <a:r>
              <a:rPr lang="en-US" sz="5400" b="1" dirty="0" err="1" smtClean="0">
                <a:solidFill>
                  <a:schemeClr val="bg1"/>
                </a:solidFill>
                <a:effectLst/>
                <a:latin typeface="+mj-lt"/>
              </a:rPr>
              <a:t>ười</a:t>
            </a:r>
            <a:r>
              <a:rPr lang="vi-VN" sz="5400" b="1" dirty="0" smtClean="0">
                <a:solidFill>
                  <a:schemeClr val="bg1"/>
                </a:solidFill>
                <a:effectLst/>
                <a:latin typeface="+mj-lt"/>
              </a:rPr>
              <a:t> </a:t>
            </a:r>
            <a:r>
              <a:rPr lang="vi-VN" sz="5400" b="1" dirty="0">
                <a:solidFill>
                  <a:schemeClr val="bg1"/>
                </a:solidFill>
                <a:effectLst/>
                <a:latin typeface="+mj-lt"/>
              </a:rPr>
              <a:t>tuyên phán và tạo tác mọi loài.  </a:t>
            </a:r>
            <a:r>
              <a:rPr lang="vi-VN" sz="5400" b="1" dirty="0" smtClean="0">
                <a:solidFill>
                  <a:schemeClr val="bg1"/>
                </a:solidFill>
                <a:effectLst/>
                <a:latin typeface="+mj-lt"/>
              </a:rPr>
              <a:t>Ng</a:t>
            </a:r>
            <a:r>
              <a:rPr lang="en-US" sz="5400" b="1" dirty="0" err="1" smtClean="0">
                <a:solidFill>
                  <a:schemeClr val="bg1"/>
                </a:solidFill>
                <a:effectLst/>
                <a:latin typeface="+mj-lt"/>
              </a:rPr>
              <a:t>ười</a:t>
            </a:r>
            <a:r>
              <a:rPr lang="vi-VN" sz="5400" b="1" dirty="0" smtClean="0">
                <a:solidFill>
                  <a:schemeClr val="bg1"/>
                </a:solidFill>
                <a:effectLst/>
                <a:latin typeface="+mj-lt"/>
              </a:rPr>
              <a:t> </a:t>
            </a:r>
            <a:r>
              <a:rPr lang="vi-VN" sz="5400" b="1" dirty="0">
                <a:solidFill>
                  <a:schemeClr val="bg1"/>
                </a:solidFill>
                <a:effectLst/>
                <a:latin typeface="+mj-lt"/>
              </a:rPr>
              <a:t>thở hơi cho muôn vật sinh sống, Không một ai thắng nổi lời </a:t>
            </a:r>
            <a:r>
              <a:rPr lang="vi-VN" sz="5400" b="1" dirty="0" smtClean="0">
                <a:solidFill>
                  <a:schemeClr val="bg1"/>
                </a:solidFill>
                <a:effectLst/>
                <a:latin typeface="+mj-lt"/>
              </a:rPr>
              <a:t>Ng</a:t>
            </a:r>
            <a:r>
              <a:rPr lang="en-US" sz="5400" b="1" dirty="0" err="1" smtClean="0">
                <a:solidFill>
                  <a:schemeClr val="bg1"/>
                </a:solidFill>
                <a:effectLst/>
                <a:latin typeface="+mj-lt"/>
              </a:rPr>
              <a:t>ười</a:t>
            </a:r>
            <a:r>
              <a:rPr lang="vi-VN" sz="5400" b="1" dirty="0" smtClean="0">
                <a:solidFill>
                  <a:schemeClr val="bg1"/>
                </a:solidFill>
                <a:effectLst/>
                <a:latin typeface="+mj-lt"/>
              </a:rPr>
              <a:t>.</a:t>
            </a:r>
            <a:r>
              <a:rPr lang="vi-VN" sz="5400" b="1" dirty="0">
                <a:solidFill>
                  <a:schemeClr val="bg1"/>
                </a:solidFill>
                <a:effectLst/>
                <a:latin typeface="+mj-lt"/>
              </a:rPr>
              <a:t> </a:t>
            </a:r>
          </a:p>
        </p:txBody>
      </p:sp>
    </p:spTree>
    <p:extLst>
      <p:ext uri="{BB962C8B-B14F-4D97-AF65-F5344CB8AC3E}">
        <p14:creationId xmlns:p14="http://schemas.microsoft.com/office/powerpoint/2010/main" val="280584533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1" u="sng" dirty="0" err="1" smtClean="0">
                <a:solidFill>
                  <a:srgbClr val="FFFF00"/>
                </a:solidFill>
                <a:effectLst/>
                <a:latin typeface="+mj-lt"/>
              </a:rPr>
              <a:t>Đk</a:t>
            </a:r>
            <a:r>
              <a:rPr lang="vi-VN" sz="5400" b="1" u="sng" dirty="0" smtClean="0">
                <a:solidFill>
                  <a:srgbClr val="FFFF00"/>
                </a:solidFill>
                <a:effectLst/>
                <a:latin typeface="+mj-lt"/>
              </a:rPr>
              <a:t>:</a:t>
            </a:r>
            <a:r>
              <a:rPr lang="vi-VN" sz="5400" b="1" dirty="0" smtClean="0">
                <a:solidFill>
                  <a:schemeClr val="bg1"/>
                </a:solidFill>
                <a:effectLst/>
                <a:latin typeface="+mj-lt"/>
              </a:rPr>
              <a:t> </a:t>
            </a:r>
            <a:r>
              <a:rPr lang="en-US" sz="5400" b="1" dirty="0" err="1" smtClean="0">
                <a:solidFill>
                  <a:schemeClr val="bg1"/>
                </a:solidFill>
                <a:effectLst/>
                <a:latin typeface="+mj-lt"/>
              </a:rPr>
              <a:t>Tôi</a:t>
            </a:r>
            <a:r>
              <a:rPr lang="en-US" sz="5400" b="1" dirty="0" smtClean="0">
                <a:solidFill>
                  <a:schemeClr val="bg1"/>
                </a:solidFill>
                <a:effectLst/>
                <a:latin typeface="+mj-lt"/>
              </a:rPr>
              <a:t> </a:t>
            </a:r>
            <a:r>
              <a:rPr lang="en-US" sz="5400" b="1" dirty="0" err="1">
                <a:solidFill>
                  <a:schemeClr val="bg1"/>
                </a:solidFill>
                <a:effectLst/>
                <a:latin typeface="+mj-lt"/>
              </a:rPr>
              <a:t>muốn</a:t>
            </a:r>
            <a:r>
              <a:rPr lang="en-US" sz="5400" b="1" dirty="0">
                <a:solidFill>
                  <a:schemeClr val="bg1"/>
                </a:solidFill>
                <a:effectLst/>
                <a:latin typeface="+mj-lt"/>
              </a:rPr>
              <a:t> </a:t>
            </a:r>
            <a:r>
              <a:rPr lang="en-US" sz="5400" b="1" dirty="0" err="1">
                <a:solidFill>
                  <a:schemeClr val="bg1"/>
                </a:solidFill>
                <a:effectLst/>
                <a:latin typeface="+mj-lt"/>
              </a:rPr>
              <a:t>hát</a:t>
            </a:r>
            <a:r>
              <a:rPr lang="en-US" sz="5400" b="1" dirty="0">
                <a:solidFill>
                  <a:schemeClr val="bg1"/>
                </a:solidFill>
                <a:effectLst/>
                <a:latin typeface="+mj-lt"/>
              </a:rPr>
              <a:t> </a:t>
            </a:r>
            <a:r>
              <a:rPr lang="en-US" sz="5400" b="1" dirty="0" err="1">
                <a:solidFill>
                  <a:schemeClr val="bg1"/>
                </a:solidFill>
                <a:effectLst/>
                <a:latin typeface="+mj-lt"/>
              </a:rPr>
              <a:t>một</a:t>
            </a:r>
            <a:r>
              <a:rPr lang="en-US" sz="5400" b="1" dirty="0">
                <a:solidFill>
                  <a:schemeClr val="bg1"/>
                </a:solidFill>
                <a:effectLst/>
                <a:latin typeface="+mj-lt"/>
              </a:rPr>
              <a:t> </a:t>
            </a:r>
            <a:r>
              <a:rPr lang="en-US" sz="5400" b="1" dirty="0" err="1">
                <a:solidFill>
                  <a:schemeClr val="bg1"/>
                </a:solidFill>
                <a:effectLst/>
                <a:latin typeface="+mj-lt"/>
              </a:rPr>
              <a:t>bài</a:t>
            </a:r>
            <a:r>
              <a:rPr lang="en-US" sz="5400" b="1" dirty="0">
                <a:solidFill>
                  <a:schemeClr val="bg1"/>
                </a:solidFill>
                <a:effectLst/>
                <a:latin typeface="+mj-lt"/>
              </a:rPr>
              <a:t> ca, </a:t>
            </a:r>
            <a:r>
              <a:rPr lang="en-US" sz="5400" b="1" dirty="0" err="1">
                <a:solidFill>
                  <a:schemeClr val="bg1"/>
                </a:solidFill>
                <a:effectLst/>
                <a:latin typeface="+mj-lt"/>
              </a:rPr>
              <a:t>một</a:t>
            </a:r>
            <a:r>
              <a:rPr lang="en-US" sz="5400" b="1" dirty="0">
                <a:solidFill>
                  <a:schemeClr val="bg1"/>
                </a:solidFill>
                <a:effectLst/>
                <a:latin typeface="+mj-lt"/>
              </a:rPr>
              <a:t> </a:t>
            </a:r>
            <a:r>
              <a:rPr lang="en-US" sz="5400" b="1" dirty="0" err="1">
                <a:solidFill>
                  <a:schemeClr val="bg1"/>
                </a:solidFill>
                <a:effectLst/>
                <a:latin typeface="+mj-lt"/>
              </a:rPr>
              <a:t>bài</a:t>
            </a:r>
            <a:r>
              <a:rPr lang="en-US" sz="5400" b="1" dirty="0">
                <a:solidFill>
                  <a:schemeClr val="bg1"/>
                </a:solidFill>
                <a:effectLst/>
                <a:latin typeface="+mj-lt"/>
              </a:rPr>
              <a:t> ca, ca </a:t>
            </a:r>
            <a:r>
              <a:rPr lang="en-US" sz="5400" b="1" dirty="0" err="1">
                <a:solidFill>
                  <a:schemeClr val="bg1"/>
                </a:solidFill>
                <a:effectLst/>
                <a:latin typeface="+mj-lt"/>
              </a:rPr>
              <a:t>tụng</a:t>
            </a:r>
            <a:r>
              <a:rPr lang="en-US" sz="5400" b="1" dirty="0">
                <a:solidFill>
                  <a:schemeClr val="bg1"/>
                </a:solidFill>
                <a:effectLst/>
                <a:latin typeface="+mj-lt"/>
              </a:rPr>
              <a:t> </a:t>
            </a:r>
            <a:r>
              <a:rPr lang="en-US" sz="5400" b="1" dirty="0" err="1">
                <a:solidFill>
                  <a:schemeClr val="bg1"/>
                </a:solidFill>
                <a:effectLst/>
                <a:latin typeface="+mj-lt"/>
              </a:rPr>
              <a:t>Thiên</a:t>
            </a:r>
            <a:r>
              <a:rPr lang="en-US" sz="5400" b="1" dirty="0">
                <a:solidFill>
                  <a:schemeClr val="bg1"/>
                </a:solidFill>
                <a:effectLst/>
                <a:latin typeface="+mj-lt"/>
              </a:rPr>
              <a:t> </a:t>
            </a:r>
            <a:r>
              <a:rPr lang="en-US" sz="5400" b="1" dirty="0" err="1">
                <a:solidFill>
                  <a:schemeClr val="bg1"/>
                </a:solidFill>
                <a:effectLst/>
                <a:latin typeface="+mj-lt"/>
              </a:rPr>
              <a:t>Chúa</a:t>
            </a:r>
            <a:r>
              <a:rPr lang="en-US" sz="5400" b="1" dirty="0">
                <a:solidFill>
                  <a:schemeClr val="bg1"/>
                </a:solidFill>
                <a:effectLst/>
                <a:latin typeface="+mj-lt"/>
              </a:rPr>
              <a:t> </a:t>
            </a:r>
            <a:r>
              <a:rPr lang="en-US" sz="5400" b="1" dirty="0" err="1">
                <a:solidFill>
                  <a:schemeClr val="bg1"/>
                </a:solidFill>
                <a:effectLst/>
                <a:latin typeface="+mj-lt"/>
              </a:rPr>
              <a:t>tôi</a:t>
            </a:r>
            <a:r>
              <a:rPr lang="en-US" sz="5400" b="1" dirty="0">
                <a:solidFill>
                  <a:schemeClr val="bg1"/>
                </a:solidFill>
                <a:effectLst/>
                <a:latin typeface="+mj-lt"/>
              </a:rPr>
              <a:t>.  </a:t>
            </a:r>
            <a:r>
              <a:rPr lang="en-US" sz="5400" b="1" dirty="0" err="1">
                <a:solidFill>
                  <a:schemeClr val="bg1"/>
                </a:solidFill>
                <a:effectLst/>
                <a:latin typeface="+mj-lt"/>
              </a:rPr>
              <a:t>Uy</a:t>
            </a:r>
            <a:r>
              <a:rPr lang="en-US" sz="5400" b="1" dirty="0">
                <a:solidFill>
                  <a:schemeClr val="bg1"/>
                </a:solidFill>
                <a:effectLst/>
                <a:latin typeface="+mj-lt"/>
              </a:rPr>
              <a:t> </a:t>
            </a:r>
            <a:r>
              <a:rPr lang="en-US" sz="5400" b="1" dirty="0" err="1">
                <a:solidFill>
                  <a:schemeClr val="bg1"/>
                </a:solidFill>
                <a:effectLst/>
                <a:latin typeface="+mj-lt"/>
              </a:rPr>
              <a:t>danh</a:t>
            </a:r>
            <a:r>
              <a:rPr lang="en-US" sz="5400" b="1" dirty="0">
                <a:solidFill>
                  <a:schemeClr val="bg1"/>
                </a:solidFill>
                <a:effectLst/>
                <a:latin typeface="+mj-lt"/>
              </a:rPr>
              <a:t> </a:t>
            </a:r>
            <a:r>
              <a:rPr lang="en-US" sz="5400" b="1" dirty="0" err="1">
                <a:solidFill>
                  <a:schemeClr val="bg1"/>
                </a:solidFill>
                <a:effectLst/>
                <a:latin typeface="+mj-lt"/>
              </a:rPr>
              <a:t>Ngài</a:t>
            </a:r>
            <a:r>
              <a:rPr lang="en-US" sz="5400" b="1" dirty="0">
                <a:solidFill>
                  <a:schemeClr val="bg1"/>
                </a:solidFill>
                <a:effectLst/>
                <a:latin typeface="+mj-lt"/>
              </a:rPr>
              <a:t> </a:t>
            </a:r>
            <a:r>
              <a:rPr lang="en-US" sz="5400" b="1" dirty="0" err="1">
                <a:solidFill>
                  <a:schemeClr val="bg1"/>
                </a:solidFill>
                <a:effectLst/>
                <a:latin typeface="+mj-lt"/>
              </a:rPr>
              <a:t>rất</a:t>
            </a:r>
            <a:r>
              <a:rPr lang="en-US" sz="5400" b="1" dirty="0">
                <a:solidFill>
                  <a:schemeClr val="bg1"/>
                </a:solidFill>
                <a:effectLst/>
                <a:latin typeface="+mj-lt"/>
              </a:rPr>
              <a:t> </a:t>
            </a:r>
            <a:r>
              <a:rPr lang="en-US" sz="5400" b="1" dirty="0" err="1">
                <a:solidFill>
                  <a:schemeClr val="bg1"/>
                </a:solidFill>
                <a:effectLst/>
                <a:latin typeface="+mj-lt"/>
              </a:rPr>
              <a:t>huy</a:t>
            </a:r>
            <a:r>
              <a:rPr lang="en-US" sz="5400" b="1" dirty="0">
                <a:solidFill>
                  <a:schemeClr val="bg1"/>
                </a:solidFill>
                <a:effectLst/>
                <a:latin typeface="+mj-lt"/>
              </a:rPr>
              <a:t> </a:t>
            </a:r>
            <a:r>
              <a:rPr lang="en-US" sz="5400" b="1" dirty="0" err="1">
                <a:solidFill>
                  <a:schemeClr val="bg1"/>
                </a:solidFill>
                <a:effectLst/>
                <a:latin typeface="+mj-lt"/>
              </a:rPr>
              <a:t>hoàng</a:t>
            </a:r>
            <a:r>
              <a:rPr lang="en-US" sz="5400" b="1" dirty="0">
                <a:solidFill>
                  <a:schemeClr val="bg1"/>
                </a:solidFill>
                <a:effectLst/>
                <a:latin typeface="+mj-lt"/>
              </a:rPr>
              <a:t>, </a:t>
            </a:r>
            <a:r>
              <a:rPr lang="en-US" sz="5400" b="1" dirty="0" err="1">
                <a:solidFill>
                  <a:schemeClr val="bg1"/>
                </a:solidFill>
                <a:effectLst/>
                <a:latin typeface="+mj-lt"/>
              </a:rPr>
              <a:t>Quyền</a:t>
            </a:r>
            <a:r>
              <a:rPr lang="en-US" sz="5400" b="1" dirty="0">
                <a:solidFill>
                  <a:schemeClr val="bg1"/>
                </a:solidFill>
                <a:effectLst/>
                <a:latin typeface="+mj-lt"/>
              </a:rPr>
              <a:t> </a:t>
            </a:r>
            <a:r>
              <a:rPr lang="en-US" sz="5400" b="1" dirty="0" err="1">
                <a:solidFill>
                  <a:schemeClr val="bg1"/>
                </a:solidFill>
                <a:effectLst/>
                <a:latin typeface="+mj-lt"/>
              </a:rPr>
              <a:t>lực</a:t>
            </a:r>
            <a:r>
              <a:rPr lang="en-US" sz="5400" b="1" dirty="0">
                <a:solidFill>
                  <a:schemeClr val="bg1"/>
                </a:solidFill>
                <a:effectLst/>
                <a:latin typeface="+mj-lt"/>
              </a:rPr>
              <a:t> </a:t>
            </a:r>
            <a:r>
              <a:rPr lang="en-US" sz="5400" b="1" dirty="0" err="1">
                <a:solidFill>
                  <a:schemeClr val="bg1"/>
                </a:solidFill>
                <a:effectLst/>
                <a:latin typeface="+mj-lt"/>
              </a:rPr>
              <a:t>Chúa</a:t>
            </a:r>
            <a:r>
              <a:rPr lang="en-US" sz="5400" b="1" dirty="0">
                <a:solidFill>
                  <a:schemeClr val="bg1"/>
                </a:solidFill>
                <a:effectLst/>
                <a:latin typeface="+mj-lt"/>
              </a:rPr>
              <a:t> </a:t>
            </a:r>
            <a:r>
              <a:rPr lang="en-US" sz="5400" b="1" dirty="0" err="1">
                <a:solidFill>
                  <a:schemeClr val="bg1"/>
                </a:solidFill>
                <a:effectLst/>
                <a:latin typeface="+mj-lt"/>
              </a:rPr>
              <a:t>luôn</a:t>
            </a:r>
            <a:r>
              <a:rPr lang="en-US" sz="5400" b="1" dirty="0">
                <a:solidFill>
                  <a:schemeClr val="bg1"/>
                </a:solidFill>
                <a:effectLst/>
                <a:latin typeface="+mj-lt"/>
              </a:rPr>
              <a:t> </a:t>
            </a:r>
            <a:r>
              <a:rPr lang="en-US" sz="5400" b="1" dirty="0" err="1">
                <a:solidFill>
                  <a:schemeClr val="bg1"/>
                </a:solidFill>
                <a:effectLst/>
                <a:latin typeface="+mj-lt"/>
              </a:rPr>
              <a:t>vinh</a:t>
            </a:r>
            <a:r>
              <a:rPr lang="en-US" sz="5400" b="1" dirty="0">
                <a:solidFill>
                  <a:schemeClr val="bg1"/>
                </a:solidFill>
                <a:effectLst/>
                <a:latin typeface="+mj-lt"/>
              </a:rPr>
              <a:t> </a:t>
            </a:r>
            <a:r>
              <a:rPr lang="en-US" sz="5400" b="1" dirty="0" err="1">
                <a:solidFill>
                  <a:schemeClr val="bg1"/>
                </a:solidFill>
                <a:effectLst/>
                <a:latin typeface="+mj-lt"/>
              </a:rPr>
              <a:t>thắng</a:t>
            </a:r>
            <a:r>
              <a:rPr lang="en-US" sz="5400" b="1" dirty="0">
                <a:solidFill>
                  <a:schemeClr val="bg1"/>
                </a:solidFill>
                <a:effectLst/>
                <a:latin typeface="+mj-lt"/>
              </a:rPr>
              <a:t> </a:t>
            </a:r>
            <a:r>
              <a:rPr lang="en-US" sz="5400" b="1" dirty="0" err="1">
                <a:solidFill>
                  <a:schemeClr val="bg1"/>
                </a:solidFill>
                <a:effectLst/>
                <a:latin typeface="+mj-lt"/>
              </a:rPr>
              <a:t>muôn</a:t>
            </a:r>
            <a:r>
              <a:rPr lang="en-US" sz="5400" b="1" dirty="0">
                <a:solidFill>
                  <a:schemeClr val="bg1"/>
                </a:solidFill>
                <a:effectLst/>
                <a:latin typeface="+mj-lt"/>
              </a:rPr>
              <a:t> </a:t>
            </a:r>
            <a:r>
              <a:rPr lang="en-US" sz="5400" b="1" dirty="0" err="1">
                <a:solidFill>
                  <a:schemeClr val="bg1"/>
                </a:solidFill>
                <a:effectLst/>
                <a:latin typeface="+mj-lt"/>
              </a:rPr>
              <a:t>muôn</a:t>
            </a:r>
            <a:r>
              <a:rPr lang="en-US" sz="5400" b="1" dirty="0">
                <a:solidFill>
                  <a:schemeClr val="bg1"/>
                </a:solidFill>
                <a:effectLst/>
                <a:latin typeface="+mj-lt"/>
              </a:rPr>
              <a:t> </a:t>
            </a:r>
            <a:r>
              <a:rPr lang="en-US" sz="5400" b="1" dirty="0" err="1">
                <a:solidFill>
                  <a:schemeClr val="bg1"/>
                </a:solidFill>
                <a:effectLst/>
                <a:latin typeface="+mj-lt"/>
              </a:rPr>
              <a:t>đời</a:t>
            </a:r>
            <a:r>
              <a:rPr lang="en-US" sz="5400" b="1" dirty="0">
                <a:solidFill>
                  <a:schemeClr val="bg1"/>
                </a:solidFill>
                <a:effectLst/>
                <a:latin typeface="+mj-lt"/>
              </a:rPr>
              <a:t>. </a:t>
            </a:r>
            <a:endParaRPr lang="vi-VN" sz="5400" b="1" dirty="0">
              <a:solidFill>
                <a:schemeClr val="bg1"/>
              </a:solidFill>
              <a:effectLst/>
              <a:latin typeface="+mj-lt"/>
            </a:endParaRPr>
          </a:p>
        </p:txBody>
      </p:sp>
    </p:spTree>
    <p:extLst>
      <p:ext uri="{BB962C8B-B14F-4D97-AF65-F5344CB8AC3E}">
        <p14:creationId xmlns:p14="http://schemas.microsoft.com/office/powerpoint/2010/main" val="163621005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2235497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FF00"/>
              </a:solidFill>
              <a:effectLst/>
              <a:latin typeface="+mj-lt"/>
              <a:cs typeface="Times New Roman" panose="02020603050405020304" pitchFamily="18" charset="0"/>
            </a:endParaRPr>
          </a:p>
          <a:p>
            <a:pPr eaLnBrk="1" hangingPunct="1">
              <a:lnSpc>
                <a:spcPct val="150000"/>
              </a:lnSpc>
            </a:pPr>
            <a:r>
              <a:rPr lang="en-US" sz="8000" b="1" dirty="0" smtClean="0">
                <a:solidFill>
                  <a:srgbClr val="FFFF00"/>
                </a:solidFill>
                <a:effectLst/>
                <a:latin typeface="+mj-lt"/>
                <a:cs typeface="Times New Roman" panose="02020603050405020304" pitchFamily="18" charset="0"/>
              </a:rPr>
              <a:t>KINH </a:t>
            </a:r>
            <a:r>
              <a:rPr lang="en-US" sz="8000" b="1" dirty="0">
                <a:solidFill>
                  <a:srgbClr val="FFFF00"/>
                </a:solidFill>
                <a:effectLst/>
                <a:latin typeface="+mj-lt"/>
                <a:cs typeface="Times New Roman" panose="02020603050405020304" pitchFamily="18" charset="0"/>
              </a:rPr>
              <a:t>VINH DANH</a:t>
            </a:r>
            <a:endParaRPr lang="vi-VN" sz="8000" b="1"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en-US" sz="5400" b="1" u="sng" dirty="0" err="1">
                <a:solidFill>
                  <a:srgbClr val="FFFF00"/>
                </a:solidFill>
                <a:effectLst/>
                <a:latin typeface="+mj-lt"/>
                <a:cs typeface="Times New Roman" panose="02020603050405020304" pitchFamily="18" charset="0"/>
              </a:rPr>
              <a:t>Chủ</a:t>
            </a:r>
            <a:r>
              <a:rPr lang="en-US" sz="5400" b="1" u="sng" dirty="0">
                <a:solidFill>
                  <a:srgbClr val="FFFF00"/>
                </a:solidFill>
                <a:effectLst/>
                <a:latin typeface="+mj-lt"/>
                <a:cs typeface="Times New Roman" panose="02020603050405020304" pitchFamily="18" charset="0"/>
              </a:rPr>
              <a:t> </a:t>
            </a:r>
            <a:r>
              <a:rPr lang="en-US" sz="5400" b="1" u="sng" dirty="0" err="1">
                <a:solidFill>
                  <a:srgbClr val="FFFF00"/>
                </a:solidFill>
                <a:effectLst/>
                <a:latin typeface="+mj-lt"/>
                <a:cs typeface="Times New Roman" panose="02020603050405020304" pitchFamily="18" charset="0"/>
              </a:rPr>
              <a:t>tế</a:t>
            </a:r>
            <a:r>
              <a:rPr lang="en-US" sz="5400" b="1" u="sng" dirty="0">
                <a:solidFill>
                  <a:srgbClr val="FFFF00"/>
                </a:solidFill>
                <a:effectLst/>
                <a:latin typeface="+mj-lt"/>
                <a:cs typeface="Times New Roman" panose="02020603050405020304" pitchFamily="18" charset="0"/>
              </a:rPr>
              <a:t>:</a:t>
            </a:r>
            <a:r>
              <a:rPr lang="en-US" sz="5400" b="1" dirty="0">
                <a:solidFill>
                  <a:srgbClr val="FFFF00"/>
                </a:solidFill>
                <a:effectLst/>
                <a:latin typeface="+mj-lt"/>
                <a:cs typeface="Times New Roman" panose="02020603050405020304" pitchFamily="18" charset="0"/>
              </a:rPr>
              <a:t> </a:t>
            </a:r>
            <a:r>
              <a:rPr lang="en-US" sz="5400" b="1" i="1" dirty="0" err="1">
                <a:solidFill>
                  <a:srgbClr val="FFFF00"/>
                </a:solidFill>
                <a:effectLst/>
                <a:latin typeface="+mj-lt"/>
                <a:cs typeface="Times New Roman" panose="02020603050405020304" pitchFamily="18" charset="0"/>
              </a:rPr>
              <a:t>Vinh</a:t>
            </a:r>
            <a:r>
              <a:rPr lang="en-US" sz="5400" b="1" i="1" dirty="0">
                <a:solidFill>
                  <a:srgbClr val="FFFF00"/>
                </a:solidFill>
                <a:effectLst/>
                <a:latin typeface="+mj-lt"/>
                <a:cs typeface="Times New Roman" panose="02020603050405020304" pitchFamily="18" charset="0"/>
              </a:rPr>
              <a:t> </a:t>
            </a:r>
            <a:r>
              <a:rPr lang="en-US" sz="5400" b="1" i="1" dirty="0" err="1">
                <a:solidFill>
                  <a:srgbClr val="FFFF00"/>
                </a:solidFill>
                <a:effectLst/>
                <a:latin typeface="+mj-lt"/>
                <a:cs typeface="Times New Roman" panose="02020603050405020304" pitchFamily="18" charset="0"/>
              </a:rPr>
              <a:t>danh</a:t>
            </a:r>
            <a:r>
              <a:rPr lang="en-US" sz="5400" b="1" i="1" dirty="0">
                <a:solidFill>
                  <a:srgbClr val="FFFF00"/>
                </a:solidFill>
                <a:effectLst/>
                <a:latin typeface="+mj-lt"/>
                <a:cs typeface="Times New Roman" panose="02020603050405020304" pitchFamily="18" charset="0"/>
              </a:rPr>
              <a:t> </a:t>
            </a:r>
            <a:r>
              <a:rPr lang="en-US" sz="5400" b="1" i="1" dirty="0" err="1">
                <a:solidFill>
                  <a:srgbClr val="FFFF00"/>
                </a:solidFill>
                <a:effectLst/>
                <a:latin typeface="+mj-lt"/>
                <a:cs typeface="Times New Roman" panose="02020603050405020304" pitchFamily="18" charset="0"/>
              </a:rPr>
              <a:t>Thiên</a:t>
            </a:r>
            <a:r>
              <a:rPr lang="en-US" sz="5400" b="1" i="1" dirty="0">
                <a:solidFill>
                  <a:srgbClr val="FFFF00"/>
                </a:solidFill>
                <a:effectLst/>
                <a:latin typeface="+mj-lt"/>
                <a:cs typeface="Times New Roman" panose="02020603050405020304" pitchFamily="18" charset="0"/>
              </a:rPr>
              <a:t> </a:t>
            </a:r>
            <a:r>
              <a:rPr lang="en-US" sz="5400" b="1" i="1" dirty="0" err="1">
                <a:solidFill>
                  <a:srgbClr val="FFFF00"/>
                </a:solidFill>
                <a:effectLst/>
                <a:latin typeface="+mj-lt"/>
                <a:cs typeface="Times New Roman" panose="02020603050405020304" pitchFamily="18" charset="0"/>
              </a:rPr>
              <a:t>Chúa</a:t>
            </a:r>
            <a:r>
              <a:rPr lang="en-US" sz="5400" b="1" i="1" dirty="0">
                <a:solidFill>
                  <a:srgbClr val="FFFF00"/>
                </a:solidFill>
                <a:effectLst/>
                <a:latin typeface="+mj-lt"/>
                <a:cs typeface="Times New Roman" panose="02020603050405020304" pitchFamily="18" charset="0"/>
              </a:rPr>
              <a:t> </a:t>
            </a:r>
            <a:r>
              <a:rPr lang="en-US" sz="5400" b="1" i="1" dirty="0" err="1">
                <a:solidFill>
                  <a:srgbClr val="FFFF00"/>
                </a:solidFill>
                <a:effectLst/>
                <a:latin typeface="+mj-lt"/>
                <a:cs typeface="Times New Roman" panose="02020603050405020304" pitchFamily="18" charset="0"/>
              </a:rPr>
              <a:t>trên</a:t>
            </a:r>
            <a:r>
              <a:rPr lang="en-US" sz="5400" b="1" i="1" dirty="0">
                <a:solidFill>
                  <a:srgbClr val="FFFF00"/>
                </a:solidFill>
                <a:effectLst/>
                <a:latin typeface="+mj-lt"/>
                <a:cs typeface="Times New Roman" panose="02020603050405020304" pitchFamily="18" charset="0"/>
              </a:rPr>
              <a:t> </a:t>
            </a:r>
            <a:r>
              <a:rPr lang="en-US" sz="5400" b="1" i="1" dirty="0" err="1">
                <a:solidFill>
                  <a:srgbClr val="FFFF00"/>
                </a:solidFill>
                <a:effectLst/>
                <a:latin typeface="+mj-lt"/>
                <a:cs typeface="Times New Roman" panose="02020603050405020304" pitchFamily="18" charset="0"/>
              </a:rPr>
              <a:t>các</a:t>
            </a:r>
            <a:r>
              <a:rPr lang="en-US" sz="5400" b="1" i="1" dirty="0">
                <a:solidFill>
                  <a:srgbClr val="FFFF00"/>
                </a:solidFill>
                <a:effectLst/>
                <a:latin typeface="+mj-lt"/>
                <a:cs typeface="Times New Roman" panose="02020603050405020304" pitchFamily="18" charset="0"/>
              </a:rPr>
              <a:t> </a:t>
            </a:r>
            <a:r>
              <a:rPr lang="en-US" sz="5400" b="1" i="1" dirty="0" err="1">
                <a:solidFill>
                  <a:srgbClr val="FFFF00"/>
                </a:solidFill>
                <a:effectLst/>
                <a:latin typeface="+mj-lt"/>
                <a:cs typeface="Times New Roman" panose="02020603050405020304" pitchFamily="18" charset="0"/>
              </a:rPr>
              <a:t>tầng</a:t>
            </a:r>
            <a:r>
              <a:rPr lang="en-US" sz="5400" b="1" i="1" dirty="0">
                <a:solidFill>
                  <a:srgbClr val="FFFF00"/>
                </a:solidFill>
                <a:effectLst/>
                <a:latin typeface="+mj-lt"/>
                <a:cs typeface="Times New Roman" panose="02020603050405020304" pitchFamily="18" charset="0"/>
              </a:rPr>
              <a:t> </a:t>
            </a:r>
            <a:r>
              <a:rPr lang="en-US" sz="5400" b="1" i="1" dirty="0" err="1">
                <a:solidFill>
                  <a:srgbClr val="FFFF00"/>
                </a:solidFill>
                <a:effectLst/>
                <a:latin typeface="+mj-lt"/>
                <a:cs typeface="Times New Roman" panose="02020603050405020304" pitchFamily="18" charset="0"/>
              </a:rPr>
              <a:t>trời</a:t>
            </a:r>
            <a:r>
              <a:rPr lang="en-US" sz="5400" b="1" i="1" dirty="0">
                <a:solidFill>
                  <a:srgbClr val="FFFF00"/>
                </a:solidFill>
                <a:effectLst/>
                <a:latin typeface="+mj-lt"/>
                <a:cs typeface="Times New Roman" panose="02020603050405020304" pitchFamily="18" charset="0"/>
              </a:rPr>
              <a:t>.</a:t>
            </a:r>
            <a:br>
              <a:rPr lang="en-US" sz="5400" b="1" i="1" dirty="0">
                <a:solidFill>
                  <a:srgbClr val="FFFF00"/>
                </a:solidFill>
                <a:effectLst/>
                <a:latin typeface="+mj-lt"/>
                <a:cs typeface="Times New Roman" panose="02020603050405020304" pitchFamily="18" charset="0"/>
              </a:rPr>
            </a:br>
            <a:r>
              <a:rPr lang="vi-VN" sz="5400" b="1" dirty="0">
                <a:solidFill>
                  <a:srgbClr val="FFFF00"/>
                </a:solidFill>
                <a:effectLst/>
                <a:latin typeface="+mj-lt"/>
                <a:cs typeface="Times New Roman" panose="02020603050405020304" pitchFamily="18" charset="0"/>
              </a:rPr>
              <a:t>A+B:</a:t>
            </a:r>
            <a:r>
              <a:rPr lang="vi-VN" sz="5400" b="1" dirty="0">
                <a:solidFill>
                  <a:schemeClr val="bg1"/>
                </a:solidFill>
                <a:effectLst/>
                <a:latin typeface="+mj-lt"/>
                <a:cs typeface="Times New Roman" panose="02020603050405020304" pitchFamily="18" charset="0"/>
              </a:rPr>
              <a:t> Và bình an dưới thế cho người thiện tâm</a:t>
            </a:r>
            <a:r>
              <a:rPr lang="en-US" sz="5400" b="1" dirty="0">
                <a:solidFill>
                  <a:schemeClr val="bg1"/>
                </a:solidFill>
                <a:effectLst/>
                <a:latin typeface="+mj-lt"/>
                <a:cs typeface="Times New Roman" panose="02020603050405020304" pitchFamily="18" charset="0"/>
              </a:rPr>
              <a:t>.</a:t>
            </a:r>
            <a:endParaRPr lang="vi-VN" sz="5400" b="1"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1" u="sng" dirty="0">
                <a:solidFill>
                  <a:srgbClr val="FFFF00"/>
                </a:solidFill>
                <a:effectLst/>
                <a:latin typeface="+mj-lt"/>
                <a:cs typeface="Times New Roman" panose="02020603050405020304" pitchFamily="18" charset="0"/>
              </a:rPr>
              <a:t>A:</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Chúng</a:t>
            </a:r>
            <a:r>
              <a:rPr lang="en-US" sz="4800" b="1" dirty="0">
                <a:solidFill>
                  <a:schemeClr val="bg1"/>
                </a:solidFill>
                <a:effectLst/>
                <a:latin typeface="+mj-lt"/>
                <a:cs typeface="Times New Roman" panose="02020603050405020304" pitchFamily="18" charset="0"/>
              </a:rPr>
              <a:t> con ca </a:t>
            </a:r>
            <a:r>
              <a:rPr lang="en-US" sz="4800" b="1" dirty="0" err="1">
                <a:solidFill>
                  <a:schemeClr val="bg1"/>
                </a:solidFill>
                <a:effectLst/>
                <a:latin typeface="+mj-lt"/>
                <a:cs typeface="Times New Roman" panose="02020603050405020304" pitchFamily="18" charset="0"/>
              </a:rPr>
              <a:t>ngợi</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Chúa</a:t>
            </a:r>
            <a:r>
              <a:rPr lang="en-US" sz="4800" b="1" dirty="0">
                <a:solidFill>
                  <a:schemeClr val="bg1"/>
                </a:solidFill>
                <a:effectLst/>
                <a:latin typeface="+mj-lt"/>
                <a:cs typeface="Times New Roman" panose="02020603050405020304" pitchFamily="18" charset="0"/>
              </a:rPr>
              <a:t>.</a:t>
            </a:r>
          </a:p>
          <a:p>
            <a:pPr algn="just" eaLnBrk="1" hangingPunct="1">
              <a:lnSpc>
                <a:spcPct val="140000"/>
              </a:lnSpc>
            </a:pPr>
            <a:r>
              <a:rPr lang="en-US" sz="4800" b="1" u="sng" dirty="0">
                <a:solidFill>
                  <a:srgbClr val="FFFF00"/>
                </a:solidFill>
                <a:effectLst/>
                <a:latin typeface="+mj-lt"/>
                <a:cs typeface="Times New Roman" panose="02020603050405020304" pitchFamily="18" charset="0"/>
              </a:rPr>
              <a:t>B:</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Chúng</a:t>
            </a:r>
            <a:r>
              <a:rPr lang="en-US" sz="4800" b="1" dirty="0">
                <a:solidFill>
                  <a:schemeClr val="bg1"/>
                </a:solidFill>
                <a:effectLst/>
                <a:latin typeface="+mj-lt"/>
                <a:cs typeface="Times New Roman" panose="02020603050405020304" pitchFamily="18" charset="0"/>
              </a:rPr>
              <a:t> con </a:t>
            </a:r>
            <a:r>
              <a:rPr lang="en-US" sz="4800" b="1" dirty="0" err="1">
                <a:solidFill>
                  <a:schemeClr val="bg1"/>
                </a:solidFill>
                <a:effectLst/>
                <a:latin typeface="+mj-lt"/>
                <a:cs typeface="Times New Roman" panose="02020603050405020304" pitchFamily="18" charset="0"/>
              </a:rPr>
              <a:t>chúc</a:t>
            </a:r>
            <a:r>
              <a:rPr lang="en-US" sz="4800" b="1" dirty="0">
                <a:solidFill>
                  <a:schemeClr val="bg1"/>
                </a:solidFill>
                <a:effectLst/>
                <a:latin typeface="+mj-lt"/>
                <a:cs typeface="Times New Roman" panose="02020603050405020304" pitchFamily="18" charset="0"/>
              </a:rPr>
              <a:t> </a:t>
            </a:r>
            <a:r>
              <a:rPr lang="en-US" sz="4800" b="1" dirty="0" err="1" smtClean="0">
                <a:solidFill>
                  <a:schemeClr val="bg1"/>
                </a:solidFill>
                <a:effectLst/>
                <a:latin typeface="+mj-lt"/>
                <a:cs typeface="Times New Roman" panose="02020603050405020304" pitchFamily="18" charset="0"/>
              </a:rPr>
              <a:t>tụng</a:t>
            </a:r>
            <a:r>
              <a:rPr lang="en-US" sz="4800" b="1" dirty="0">
                <a:solidFill>
                  <a:schemeClr val="bg1"/>
                </a:solidFill>
                <a:effectLst/>
                <a:latin typeface="+mj-lt"/>
                <a:cs typeface="Times New Roman" panose="02020603050405020304" pitchFamily="18" charset="0"/>
              </a:rPr>
              <a:t> </a:t>
            </a:r>
            <a:r>
              <a:rPr lang="en-US" sz="4800" b="1" dirty="0" err="1" smtClean="0">
                <a:solidFill>
                  <a:schemeClr val="bg1"/>
                </a:solidFill>
                <a:effectLst/>
                <a:latin typeface="+mj-lt"/>
                <a:cs typeface="Times New Roman" panose="02020603050405020304" pitchFamily="18" charset="0"/>
              </a:rPr>
              <a:t>Chúa</a:t>
            </a:r>
            <a:r>
              <a:rPr lang="en-US" sz="4800" b="1" dirty="0">
                <a:solidFill>
                  <a:schemeClr val="bg1"/>
                </a:solidFill>
                <a:effectLst/>
                <a:latin typeface="+mj-lt"/>
                <a:cs typeface="Times New Roman" panose="02020603050405020304" pitchFamily="18" charset="0"/>
              </a:rPr>
              <a:t>. </a:t>
            </a:r>
            <a:br>
              <a:rPr lang="en-US" sz="4800" b="1" dirty="0">
                <a:solidFill>
                  <a:schemeClr val="bg1"/>
                </a:solidFill>
                <a:effectLst/>
                <a:latin typeface="+mj-lt"/>
                <a:cs typeface="Times New Roman" panose="02020603050405020304" pitchFamily="18" charset="0"/>
              </a:rPr>
            </a:br>
            <a:r>
              <a:rPr lang="en-US" sz="4800" b="1" dirty="0">
                <a:solidFill>
                  <a:srgbClr val="FFFF00"/>
                </a:solidFill>
                <a:effectLst/>
                <a:latin typeface="+mj-lt"/>
                <a:cs typeface="Times New Roman" panose="02020603050405020304" pitchFamily="18" charset="0"/>
              </a:rPr>
              <a:t>A:</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Chúng</a:t>
            </a:r>
            <a:r>
              <a:rPr lang="en-US" sz="4800" b="1" dirty="0">
                <a:solidFill>
                  <a:schemeClr val="bg1"/>
                </a:solidFill>
                <a:effectLst/>
                <a:latin typeface="+mj-lt"/>
                <a:cs typeface="Times New Roman" panose="02020603050405020304" pitchFamily="18" charset="0"/>
              </a:rPr>
              <a:t> con </a:t>
            </a:r>
            <a:r>
              <a:rPr lang="en-US" sz="4800" b="1" dirty="0" err="1">
                <a:solidFill>
                  <a:schemeClr val="bg1"/>
                </a:solidFill>
                <a:effectLst/>
                <a:latin typeface="+mj-lt"/>
                <a:cs typeface="Times New Roman" panose="02020603050405020304" pitchFamily="18" charset="0"/>
              </a:rPr>
              <a:t>thờ</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lạy</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Chúa</a:t>
            </a:r>
            <a:r>
              <a:rPr lang="en-US" sz="4800" b="1" dirty="0">
                <a:solidFill>
                  <a:schemeClr val="bg1"/>
                </a:solidFill>
                <a:effectLst/>
                <a:latin typeface="+mj-lt"/>
                <a:cs typeface="Times New Roman" panose="02020603050405020304" pitchFamily="18" charset="0"/>
              </a:rPr>
              <a:t>. </a:t>
            </a:r>
          </a:p>
          <a:p>
            <a:pPr algn="just" eaLnBrk="1" hangingPunct="1">
              <a:lnSpc>
                <a:spcPct val="140000"/>
              </a:lnSpc>
            </a:pPr>
            <a:r>
              <a:rPr lang="en-US" sz="4800" b="1" dirty="0">
                <a:solidFill>
                  <a:srgbClr val="FFFF00"/>
                </a:solidFill>
                <a:effectLst/>
                <a:latin typeface="+mj-lt"/>
                <a:cs typeface="Times New Roman" panose="02020603050405020304" pitchFamily="18" charset="0"/>
              </a:rPr>
              <a:t>B:</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Chúng</a:t>
            </a:r>
            <a:r>
              <a:rPr lang="en-US" sz="4800" b="1" dirty="0">
                <a:solidFill>
                  <a:schemeClr val="bg1"/>
                </a:solidFill>
                <a:effectLst/>
                <a:latin typeface="+mj-lt"/>
                <a:cs typeface="Times New Roman" panose="02020603050405020304" pitchFamily="18" charset="0"/>
              </a:rPr>
              <a:t> con </a:t>
            </a:r>
            <a:r>
              <a:rPr lang="en-US" sz="4800" b="1" dirty="0" err="1">
                <a:solidFill>
                  <a:schemeClr val="bg1"/>
                </a:solidFill>
                <a:effectLst/>
                <a:latin typeface="+mj-lt"/>
                <a:cs typeface="Times New Roman" panose="02020603050405020304" pitchFamily="18" charset="0"/>
              </a:rPr>
              <a:t>tôn</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vinh</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Chúa</a:t>
            </a:r>
            <a:r>
              <a:rPr lang="en-US" sz="4800" b="1"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dirty="0">
                <a:solidFill>
                  <a:srgbClr val="FFFF00"/>
                </a:solidFill>
                <a:effectLst/>
                <a:latin typeface="+mj-lt"/>
                <a:cs typeface="Times New Roman" panose="02020603050405020304" pitchFamily="18" charset="0"/>
              </a:rPr>
              <a:t>A:</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Chúng</a:t>
            </a:r>
            <a:r>
              <a:rPr lang="en-US" sz="4800" b="1" dirty="0">
                <a:solidFill>
                  <a:schemeClr val="bg1"/>
                </a:solidFill>
                <a:effectLst/>
                <a:latin typeface="+mj-lt"/>
                <a:cs typeface="Times New Roman" panose="02020603050405020304" pitchFamily="18" charset="0"/>
              </a:rPr>
              <a:t> con </a:t>
            </a:r>
            <a:r>
              <a:rPr lang="en-US" sz="4800" b="1" dirty="0" err="1">
                <a:solidFill>
                  <a:schemeClr val="bg1"/>
                </a:solidFill>
                <a:effectLst/>
                <a:latin typeface="+mj-lt"/>
                <a:cs typeface="Times New Roman" panose="02020603050405020304" pitchFamily="18" charset="0"/>
              </a:rPr>
              <a:t>cảm</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tạ</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Chúa</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vì</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vinh</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quang</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cao</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cả</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Chúa</a:t>
            </a:r>
            <a:r>
              <a:rPr lang="en-US" sz="4800" b="1"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800" b="1" dirty="0">
                <a:solidFill>
                  <a:srgbClr val="FFFF00"/>
                </a:solidFill>
                <a:effectLst/>
                <a:latin typeface="+mj-lt"/>
                <a:cs typeface="Times New Roman" panose="02020603050405020304" pitchFamily="18" charset="0"/>
              </a:rPr>
              <a:t>B:</a:t>
            </a:r>
            <a:r>
              <a:rPr lang="vi-VN" sz="4800" b="1" dirty="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0"/>
            <a:ext cx="9144000" cy="5143500"/>
          </a:xfrm>
        </p:spPr>
        <p:txBody>
          <a:bodyPr/>
          <a:lstStyle/>
          <a:p>
            <a:pPr marL="0" indent="0" algn="just" eaLnBrk="1" hangingPunct="1">
              <a:lnSpc>
                <a:spcPct val="145000"/>
              </a:lnSpc>
              <a:buFontTx/>
              <a:buNone/>
            </a:pPr>
            <a:r>
              <a:rPr lang="en-US" sz="4400" b="1" u="sng" dirty="0">
                <a:solidFill>
                  <a:srgbClr val="FFFF00"/>
                </a:solidFill>
                <a:effectLst/>
                <a:latin typeface="+mj-lt"/>
                <a:cs typeface="Times New Roman" panose="02020603050405020304" pitchFamily="18" charset="0"/>
              </a:rPr>
              <a:t>A:</a:t>
            </a:r>
            <a:r>
              <a:rPr lang="en-US" sz="4400" b="1" dirty="0">
                <a:solidFill>
                  <a:schemeClr val="bg1"/>
                </a:solidFill>
                <a:effectLst/>
                <a:latin typeface="+mj-lt"/>
                <a:cs typeface="Times New Roman" panose="02020603050405020304" pitchFamily="18" charset="0"/>
              </a:rPr>
              <a:t> </a:t>
            </a:r>
            <a:r>
              <a:rPr lang="en-US" sz="4400" b="1" dirty="0" err="1">
                <a:solidFill>
                  <a:schemeClr val="bg1"/>
                </a:solidFill>
                <a:effectLst/>
                <a:latin typeface="+mj-lt"/>
                <a:cs typeface="Times New Roman" panose="02020603050405020304" pitchFamily="18" charset="0"/>
              </a:rPr>
              <a:t>Lạy</a:t>
            </a:r>
            <a:r>
              <a:rPr lang="en-US" sz="4400" b="1" dirty="0">
                <a:solidFill>
                  <a:schemeClr val="bg1"/>
                </a:solidFill>
                <a:effectLst/>
                <a:latin typeface="+mj-lt"/>
                <a:cs typeface="Times New Roman" panose="02020603050405020304" pitchFamily="18" charset="0"/>
              </a:rPr>
              <a:t> con </a:t>
            </a:r>
            <a:r>
              <a:rPr lang="en-US" sz="4400" b="1" dirty="0" err="1">
                <a:solidFill>
                  <a:schemeClr val="bg1"/>
                </a:solidFill>
                <a:effectLst/>
                <a:latin typeface="+mj-lt"/>
                <a:cs typeface="Times New Roman" panose="02020603050405020304" pitchFamily="18" charset="0"/>
              </a:rPr>
              <a:t>một</a:t>
            </a:r>
            <a:r>
              <a:rPr lang="en-US" sz="4400" b="1" dirty="0">
                <a:solidFill>
                  <a:schemeClr val="bg1"/>
                </a:solidFill>
                <a:effectLst/>
                <a:latin typeface="+mj-lt"/>
                <a:cs typeface="Times New Roman" panose="02020603050405020304" pitchFamily="18" charset="0"/>
              </a:rPr>
              <a:t> </a:t>
            </a:r>
            <a:r>
              <a:rPr lang="en-US" sz="4400" b="1" dirty="0" err="1">
                <a:solidFill>
                  <a:schemeClr val="bg1"/>
                </a:solidFill>
                <a:effectLst/>
                <a:latin typeface="+mj-lt"/>
                <a:cs typeface="Times New Roman" panose="02020603050405020304" pitchFamily="18" charset="0"/>
              </a:rPr>
              <a:t>Thiên</a:t>
            </a:r>
            <a:r>
              <a:rPr lang="en-US" sz="4400" b="1" dirty="0">
                <a:solidFill>
                  <a:schemeClr val="bg1"/>
                </a:solidFill>
                <a:effectLst/>
                <a:latin typeface="+mj-lt"/>
                <a:cs typeface="Times New Roman" panose="02020603050405020304" pitchFamily="18" charset="0"/>
              </a:rPr>
              <a:t> </a:t>
            </a:r>
            <a:r>
              <a:rPr lang="en-US" sz="4400" b="1" dirty="0" err="1">
                <a:solidFill>
                  <a:schemeClr val="bg1"/>
                </a:solidFill>
                <a:effectLst/>
                <a:latin typeface="+mj-lt"/>
                <a:cs typeface="Times New Roman" panose="02020603050405020304" pitchFamily="18" charset="0"/>
              </a:rPr>
              <a:t>Chúa</a:t>
            </a:r>
            <a:r>
              <a:rPr lang="en-US" sz="4400" b="1" dirty="0">
                <a:solidFill>
                  <a:schemeClr val="bg1"/>
                </a:solidFill>
                <a:effectLst/>
                <a:latin typeface="+mj-lt"/>
                <a:cs typeface="Times New Roman" panose="02020603050405020304" pitchFamily="18" charset="0"/>
              </a:rPr>
              <a:t>,            </a:t>
            </a:r>
            <a:r>
              <a:rPr lang="en-US" sz="4400" b="1" dirty="0" err="1">
                <a:solidFill>
                  <a:schemeClr val="bg1"/>
                </a:solidFill>
                <a:effectLst/>
                <a:latin typeface="+mj-lt"/>
                <a:cs typeface="Times New Roman" panose="02020603050405020304" pitchFamily="18" charset="0"/>
              </a:rPr>
              <a:t>Chúa</a:t>
            </a:r>
            <a:r>
              <a:rPr lang="en-US" sz="4400" b="1" dirty="0">
                <a:solidFill>
                  <a:schemeClr val="bg1"/>
                </a:solidFill>
                <a:effectLst/>
                <a:latin typeface="+mj-lt"/>
                <a:cs typeface="Times New Roman" panose="02020603050405020304" pitchFamily="18" charset="0"/>
              </a:rPr>
              <a:t> </a:t>
            </a:r>
            <a:r>
              <a:rPr lang="en-US" sz="4400" b="1" dirty="0" err="1">
                <a:solidFill>
                  <a:schemeClr val="bg1"/>
                </a:solidFill>
                <a:effectLst/>
                <a:latin typeface="+mj-lt"/>
                <a:cs typeface="Times New Roman" panose="02020603050405020304" pitchFamily="18" charset="0"/>
              </a:rPr>
              <a:t>Giêsu</a:t>
            </a:r>
            <a:r>
              <a:rPr lang="en-US" sz="4400" b="1" dirty="0">
                <a:solidFill>
                  <a:schemeClr val="bg1"/>
                </a:solidFill>
                <a:effectLst/>
                <a:latin typeface="+mj-lt"/>
                <a:cs typeface="Times New Roman" panose="02020603050405020304" pitchFamily="18" charset="0"/>
              </a:rPr>
              <a:t> </a:t>
            </a:r>
            <a:r>
              <a:rPr lang="en-US" sz="4400" b="1" dirty="0" err="1">
                <a:solidFill>
                  <a:schemeClr val="bg1"/>
                </a:solidFill>
                <a:effectLst/>
                <a:latin typeface="+mj-lt"/>
                <a:cs typeface="Times New Roman" panose="02020603050405020304" pitchFamily="18" charset="0"/>
              </a:rPr>
              <a:t>Kitô</a:t>
            </a:r>
            <a:r>
              <a:rPr lang="en-US" sz="4400" b="1" dirty="0">
                <a:solidFill>
                  <a:schemeClr val="bg1"/>
                </a:solidFill>
                <a:effectLst/>
                <a:latin typeface="+mj-lt"/>
                <a:cs typeface="Times New Roman" panose="02020603050405020304" pitchFamily="18" charset="0"/>
              </a:rPr>
              <a:t>.</a:t>
            </a:r>
          </a:p>
          <a:p>
            <a:pPr marL="0" indent="0" algn="just" eaLnBrk="1" hangingPunct="1">
              <a:lnSpc>
                <a:spcPct val="145000"/>
              </a:lnSpc>
              <a:buFontTx/>
              <a:buNone/>
            </a:pPr>
            <a:r>
              <a:rPr lang="vi-VN" sz="4400" b="1" dirty="0">
                <a:solidFill>
                  <a:srgbClr val="FFFF00"/>
                </a:solidFill>
                <a:effectLst/>
                <a:latin typeface="+mj-lt"/>
                <a:cs typeface="Times New Roman" panose="02020603050405020304" pitchFamily="18" charset="0"/>
              </a:rPr>
              <a:t>B:</a:t>
            </a:r>
            <a:r>
              <a:rPr lang="vi-VN" sz="4400" b="1" dirty="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57150"/>
            <a:ext cx="9144000" cy="5086350"/>
          </a:xfrm>
        </p:spPr>
        <p:txBody>
          <a:bodyPr/>
          <a:lstStyle/>
          <a:p>
            <a:pPr marL="0" indent="0" algn="just" eaLnBrk="1" hangingPunct="1">
              <a:lnSpc>
                <a:spcPct val="145000"/>
              </a:lnSpc>
              <a:buFontTx/>
              <a:buNone/>
            </a:pPr>
            <a:r>
              <a:rPr lang="en-US" sz="4800" b="1" u="sng" dirty="0">
                <a:solidFill>
                  <a:srgbClr val="FFFF00"/>
                </a:solidFill>
                <a:effectLst/>
                <a:latin typeface="+mj-lt"/>
                <a:cs typeface="Times New Roman" panose="02020603050405020304" pitchFamily="18" charset="0"/>
              </a:rPr>
              <a:t>A:</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Chúa</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xóa</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tội</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trần</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gian</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xin</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thương</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xót</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chúng</a:t>
            </a:r>
            <a:r>
              <a:rPr lang="en-US" sz="4800" b="1" dirty="0">
                <a:solidFill>
                  <a:schemeClr val="bg1"/>
                </a:solidFill>
                <a:effectLst/>
                <a:latin typeface="+mj-lt"/>
                <a:cs typeface="Times New Roman" panose="02020603050405020304" pitchFamily="18" charset="0"/>
              </a:rPr>
              <a:t> con.</a:t>
            </a:r>
          </a:p>
          <a:p>
            <a:pPr marL="0" indent="0" algn="just" eaLnBrk="1" hangingPunct="1">
              <a:lnSpc>
                <a:spcPct val="145000"/>
              </a:lnSpc>
              <a:buFontTx/>
              <a:buNone/>
            </a:pPr>
            <a:r>
              <a:rPr lang="en-US" sz="4800" b="1" u="sng" dirty="0">
                <a:solidFill>
                  <a:srgbClr val="FFFF00"/>
                </a:solidFill>
                <a:effectLst/>
                <a:latin typeface="+mj-lt"/>
                <a:cs typeface="Times New Roman" panose="02020603050405020304" pitchFamily="18" charset="0"/>
              </a:rPr>
              <a:t>B:</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Chúa</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xóa</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tội</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trần</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gian</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xin</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nhậm</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lời</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chúng</a:t>
            </a:r>
            <a:r>
              <a:rPr lang="en-US" sz="4800" b="1" dirty="0">
                <a:solidFill>
                  <a:schemeClr val="bg1"/>
                </a:solidFill>
                <a:effectLst/>
                <a:latin typeface="+mj-lt"/>
                <a:cs typeface="Times New Roman" panose="02020603050405020304" pitchFamily="18" charset="0"/>
              </a:rPr>
              <a:t> con </a:t>
            </a:r>
            <a:r>
              <a:rPr lang="en-US" sz="4800" b="1" dirty="0" err="1">
                <a:solidFill>
                  <a:schemeClr val="bg1"/>
                </a:solidFill>
                <a:effectLst/>
                <a:latin typeface="+mj-lt"/>
                <a:cs typeface="Times New Roman" panose="02020603050405020304" pitchFamily="18" charset="0"/>
              </a:rPr>
              <a:t>cầu</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khẩn</a:t>
            </a:r>
            <a:r>
              <a:rPr lang="en-US" sz="4800" b="1"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u="sng" dirty="0">
                <a:solidFill>
                  <a:srgbClr val="FFFF00"/>
                </a:solidFill>
                <a:effectLst/>
                <a:latin typeface="+mj-lt"/>
                <a:cs typeface="Times New Roman" panose="02020603050405020304" pitchFamily="18" charset="0"/>
              </a:rPr>
              <a:t>A:</a:t>
            </a:r>
            <a:r>
              <a:rPr lang="en-US" sz="4400" b="1" dirty="0">
                <a:solidFill>
                  <a:schemeClr val="bg1"/>
                </a:solidFill>
                <a:effectLst/>
                <a:latin typeface="+mj-lt"/>
                <a:cs typeface="Times New Roman" panose="02020603050405020304" pitchFamily="18" charset="0"/>
              </a:rPr>
              <a:t> </a:t>
            </a:r>
            <a:r>
              <a:rPr lang="en-US" sz="4400" b="1" dirty="0" err="1">
                <a:solidFill>
                  <a:schemeClr val="bg1"/>
                </a:solidFill>
                <a:effectLst/>
                <a:latin typeface="+mj-lt"/>
                <a:cs typeface="Times New Roman" panose="02020603050405020304" pitchFamily="18" charset="0"/>
              </a:rPr>
              <a:t>Chúa</a:t>
            </a:r>
            <a:r>
              <a:rPr lang="en-US" sz="4400" b="1" dirty="0">
                <a:solidFill>
                  <a:schemeClr val="bg1"/>
                </a:solidFill>
                <a:effectLst/>
                <a:latin typeface="+mj-lt"/>
                <a:cs typeface="Times New Roman" panose="02020603050405020304" pitchFamily="18" charset="0"/>
              </a:rPr>
              <a:t> </a:t>
            </a:r>
            <a:r>
              <a:rPr lang="en-US" sz="4400" b="1" dirty="0" err="1">
                <a:solidFill>
                  <a:schemeClr val="bg1"/>
                </a:solidFill>
                <a:effectLst/>
                <a:latin typeface="+mj-lt"/>
                <a:cs typeface="Times New Roman" panose="02020603050405020304" pitchFamily="18" charset="0"/>
              </a:rPr>
              <a:t>ngự</a:t>
            </a:r>
            <a:r>
              <a:rPr lang="en-US" sz="4400" b="1" dirty="0">
                <a:solidFill>
                  <a:schemeClr val="bg1"/>
                </a:solidFill>
                <a:effectLst/>
                <a:latin typeface="+mj-lt"/>
                <a:cs typeface="Times New Roman" panose="02020603050405020304" pitchFamily="18" charset="0"/>
              </a:rPr>
              <a:t> </a:t>
            </a:r>
            <a:r>
              <a:rPr lang="en-US" sz="4400" b="1" dirty="0" err="1">
                <a:solidFill>
                  <a:schemeClr val="bg1"/>
                </a:solidFill>
                <a:effectLst/>
                <a:latin typeface="+mj-lt"/>
                <a:cs typeface="Times New Roman" panose="02020603050405020304" pitchFamily="18" charset="0"/>
              </a:rPr>
              <a:t>bên</a:t>
            </a:r>
            <a:r>
              <a:rPr lang="en-US" sz="4400" b="1" dirty="0">
                <a:solidFill>
                  <a:schemeClr val="bg1"/>
                </a:solidFill>
                <a:effectLst/>
                <a:latin typeface="+mj-lt"/>
                <a:cs typeface="Times New Roman" panose="02020603050405020304" pitchFamily="18" charset="0"/>
              </a:rPr>
              <a:t> </a:t>
            </a:r>
            <a:r>
              <a:rPr lang="en-US" sz="4400" b="1" dirty="0" err="1">
                <a:solidFill>
                  <a:schemeClr val="bg1"/>
                </a:solidFill>
                <a:effectLst/>
                <a:latin typeface="+mj-lt"/>
                <a:cs typeface="Times New Roman" panose="02020603050405020304" pitchFamily="18" charset="0"/>
              </a:rPr>
              <a:t>hữu</a:t>
            </a:r>
            <a:r>
              <a:rPr lang="en-US" sz="4400" b="1" dirty="0">
                <a:solidFill>
                  <a:schemeClr val="bg1"/>
                </a:solidFill>
                <a:effectLst/>
                <a:latin typeface="+mj-lt"/>
                <a:cs typeface="Times New Roman" panose="02020603050405020304" pitchFamily="18" charset="0"/>
              </a:rPr>
              <a:t> </a:t>
            </a:r>
            <a:r>
              <a:rPr lang="en-US" sz="4400" b="1" dirty="0" err="1">
                <a:solidFill>
                  <a:schemeClr val="bg1"/>
                </a:solidFill>
                <a:effectLst/>
                <a:latin typeface="+mj-lt"/>
                <a:cs typeface="Times New Roman" panose="02020603050405020304" pitchFamily="18" charset="0"/>
              </a:rPr>
              <a:t>Đức</a:t>
            </a:r>
            <a:r>
              <a:rPr lang="en-US" sz="4400" b="1" dirty="0">
                <a:solidFill>
                  <a:schemeClr val="bg1"/>
                </a:solidFill>
                <a:effectLst/>
                <a:latin typeface="+mj-lt"/>
                <a:cs typeface="Times New Roman" panose="02020603050405020304" pitchFamily="18" charset="0"/>
              </a:rPr>
              <a:t> </a:t>
            </a:r>
            <a:r>
              <a:rPr lang="en-US" sz="4400" b="1" dirty="0" err="1">
                <a:solidFill>
                  <a:schemeClr val="bg1"/>
                </a:solidFill>
                <a:effectLst/>
                <a:latin typeface="+mj-lt"/>
                <a:cs typeface="Times New Roman" panose="02020603050405020304" pitchFamily="18" charset="0"/>
              </a:rPr>
              <a:t>Chúa</a:t>
            </a:r>
            <a:r>
              <a:rPr lang="en-US" sz="4400" b="1" dirty="0">
                <a:solidFill>
                  <a:schemeClr val="bg1"/>
                </a:solidFill>
                <a:effectLst/>
                <a:latin typeface="+mj-lt"/>
                <a:cs typeface="Times New Roman" panose="02020603050405020304" pitchFamily="18" charset="0"/>
              </a:rPr>
              <a:t> Cha, </a:t>
            </a:r>
            <a:r>
              <a:rPr lang="en-US" sz="4400" b="1" dirty="0" err="1">
                <a:solidFill>
                  <a:schemeClr val="bg1"/>
                </a:solidFill>
                <a:effectLst/>
                <a:latin typeface="+mj-lt"/>
                <a:cs typeface="Times New Roman" panose="02020603050405020304" pitchFamily="18" charset="0"/>
              </a:rPr>
              <a:t>xin</a:t>
            </a:r>
            <a:r>
              <a:rPr lang="en-US" sz="4400" b="1" dirty="0">
                <a:solidFill>
                  <a:schemeClr val="bg1"/>
                </a:solidFill>
                <a:effectLst/>
                <a:latin typeface="+mj-lt"/>
                <a:cs typeface="Times New Roman" panose="02020603050405020304" pitchFamily="18" charset="0"/>
              </a:rPr>
              <a:t> </a:t>
            </a:r>
            <a:r>
              <a:rPr lang="en-US" sz="4400" b="1" dirty="0" err="1">
                <a:solidFill>
                  <a:schemeClr val="bg1"/>
                </a:solidFill>
                <a:effectLst/>
                <a:latin typeface="+mj-lt"/>
                <a:cs typeface="Times New Roman" panose="02020603050405020304" pitchFamily="18" charset="0"/>
              </a:rPr>
              <a:t>thương</a:t>
            </a:r>
            <a:r>
              <a:rPr lang="en-US" sz="4400" b="1" dirty="0">
                <a:solidFill>
                  <a:schemeClr val="bg1"/>
                </a:solidFill>
                <a:effectLst/>
                <a:latin typeface="+mj-lt"/>
                <a:cs typeface="Times New Roman" panose="02020603050405020304" pitchFamily="18" charset="0"/>
              </a:rPr>
              <a:t> </a:t>
            </a:r>
            <a:r>
              <a:rPr lang="en-US" sz="4400" b="1" dirty="0" err="1">
                <a:solidFill>
                  <a:schemeClr val="bg1"/>
                </a:solidFill>
                <a:effectLst/>
                <a:latin typeface="+mj-lt"/>
                <a:cs typeface="Times New Roman" panose="02020603050405020304" pitchFamily="18" charset="0"/>
              </a:rPr>
              <a:t>xót</a:t>
            </a:r>
            <a:r>
              <a:rPr lang="en-US" sz="4400" b="1" dirty="0">
                <a:solidFill>
                  <a:schemeClr val="bg1"/>
                </a:solidFill>
                <a:effectLst/>
                <a:latin typeface="+mj-lt"/>
                <a:cs typeface="Times New Roman" panose="02020603050405020304" pitchFamily="18" charset="0"/>
              </a:rPr>
              <a:t> </a:t>
            </a:r>
            <a:r>
              <a:rPr lang="en-US" sz="4400" b="1" dirty="0" err="1">
                <a:solidFill>
                  <a:schemeClr val="bg1"/>
                </a:solidFill>
                <a:effectLst/>
                <a:latin typeface="+mj-lt"/>
                <a:cs typeface="Times New Roman" panose="02020603050405020304" pitchFamily="18" charset="0"/>
              </a:rPr>
              <a:t>chúng</a:t>
            </a:r>
            <a:r>
              <a:rPr lang="en-US" sz="4400" b="1" dirty="0">
                <a:solidFill>
                  <a:schemeClr val="bg1"/>
                </a:solidFill>
                <a:effectLst/>
                <a:latin typeface="+mj-lt"/>
                <a:cs typeface="Times New Roman" panose="02020603050405020304" pitchFamily="18" charset="0"/>
              </a:rPr>
              <a:t> con.</a:t>
            </a:r>
          </a:p>
          <a:p>
            <a:pPr marL="0" indent="0" algn="just" eaLnBrk="1" hangingPunct="1">
              <a:lnSpc>
                <a:spcPct val="150000"/>
              </a:lnSpc>
              <a:buFontTx/>
              <a:buNone/>
            </a:pPr>
            <a:r>
              <a:rPr lang="vi-VN" sz="4400" b="1" u="sng" dirty="0">
                <a:solidFill>
                  <a:srgbClr val="FFFF00"/>
                </a:solidFill>
                <a:effectLst/>
                <a:latin typeface="+mj-lt"/>
                <a:cs typeface="Times New Roman" panose="02020603050405020304" pitchFamily="18" charset="0"/>
              </a:rPr>
              <a:t>B:</a:t>
            </a:r>
            <a:r>
              <a:rPr lang="vi-VN" sz="4400" b="1" dirty="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000" b="1" dirty="0" err="1">
                <a:solidFill>
                  <a:schemeClr val="bg1"/>
                </a:solidFill>
                <a:effectLst/>
                <a:latin typeface="+mj-lt"/>
                <a:cs typeface="Times New Roman" panose="02020603050405020304" pitchFamily="18" charset="0"/>
              </a:rPr>
              <a:t>Chỉ</a:t>
            </a:r>
            <a:r>
              <a:rPr lang="en-US" sz="4000" b="1" dirty="0">
                <a:solidFill>
                  <a:schemeClr val="bg1"/>
                </a:solidFill>
                <a:effectLst/>
                <a:latin typeface="+mj-lt"/>
                <a:cs typeface="Times New Roman" panose="02020603050405020304" pitchFamily="18" charset="0"/>
              </a:rPr>
              <a:t> </a:t>
            </a:r>
            <a:r>
              <a:rPr lang="en-US" sz="4000" b="1" dirty="0" err="1">
                <a:solidFill>
                  <a:schemeClr val="bg1"/>
                </a:solidFill>
                <a:effectLst/>
                <a:latin typeface="+mj-lt"/>
                <a:cs typeface="Times New Roman" panose="02020603050405020304" pitchFamily="18" charset="0"/>
              </a:rPr>
              <a:t>có</a:t>
            </a:r>
            <a:r>
              <a:rPr lang="en-US" sz="4000" b="1" dirty="0">
                <a:solidFill>
                  <a:schemeClr val="bg1"/>
                </a:solidFill>
                <a:effectLst/>
                <a:latin typeface="+mj-lt"/>
                <a:cs typeface="Times New Roman" panose="02020603050405020304" pitchFamily="18" charset="0"/>
              </a:rPr>
              <a:t> </a:t>
            </a:r>
            <a:r>
              <a:rPr lang="en-US" sz="4000" b="1" dirty="0" err="1">
                <a:solidFill>
                  <a:schemeClr val="bg1"/>
                </a:solidFill>
                <a:effectLst/>
                <a:latin typeface="+mj-lt"/>
                <a:cs typeface="Times New Roman" panose="02020603050405020304" pitchFamily="18" charset="0"/>
              </a:rPr>
              <a:t>Chúa</a:t>
            </a:r>
            <a:r>
              <a:rPr lang="en-US" sz="4000" b="1" dirty="0">
                <a:solidFill>
                  <a:schemeClr val="bg1"/>
                </a:solidFill>
                <a:effectLst/>
                <a:latin typeface="+mj-lt"/>
                <a:cs typeface="Times New Roman" panose="02020603050405020304" pitchFamily="18" charset="0"/>
              </a:rPr>
              <a:t> </a:t>
            </a:r>
            <a:r>
              <a:rPr lang="en-US" sz="4000" b="1" dirty="0" err="1">
                <a:solidFill>
                  <a:schemeClr val="bg1"/>
                </a:solidFill>
                <a:effectLst/>
                <a:latin typeface="+mj-lt"/>
                <a:cs typeface="Times New Roman" panose="02020603050405020304" pitchFamily="18" charset="0"/>
              </a:rPr>
              <a:t>là</a:t>
            </a:r>
            <a:r>
              <a:rPr lang="en-US" sz="4000" b="1" dirty="0">
                <a:solidFill>
                  <a:schemeClr val="bg1"/>
                </a:solidFill>
                <a:effectLst/>
                <a:latin typeface="+mj-lt"/>
                <a:cs typeface="Times New Roman" panose="02020603050405020304" pitchFamily="18" charset="0"/>
              </a:rPr>
              <a:t> </a:t>
            </a:r>
            <a:r>
              <a:rPr lang="en-US" sz="4000" b="1" dirty="0" err="1">
                <a:solidFill>
                  <a:schemeClr val="bg1"/>
                </a:solidFill>
                <a:effectLst/>
                <a:latin typeface="+mj-lt"/>
                <a:cs typeface="Times New Roman" panose="02020603050405020304" pitchFamily="18" charset="0"/>
              </a:rPr>
              <a:t>Chúa</a:t>
            </a:r>
            <a:r>
              <a:rPr lang="en-US" sz="4000" b="1" dirty="0">
                <a:solidFill>
                  <a:schemeClr val="bg1"/>
                </a:solidFill>
                <a:effectLst/>
                <a:latin typeface="+mj-lt"/>
                <a:cs typeface="Times New Roman" panose="02020603050405020304" pitchFamily="18" charset="0"/>
              </a:rPr>
              <a:t>, </a:t>
            </a:r>
            <a:r>
              <a:rPr lang="en-US" sz="4000" b="1" dirty="0" err="1">
                <a:solidFill>
                  <a:schemeClr val="bg1"/>
                </a:solidFill>
                <a:effectLst/>
                <a:latin typeface="+mj-lt"/>
                <a:cs typeface="Times New Roman" panose="02020603050405020304" pitchFamily="18" charset="0"/>
              </a:rPr>
              <a:t>chỉ</a:t>
            </a:r>
            <a:r>
              <a:rPr lang="en-US" sz="4000" b="1" dirty="0">
                <a:solidFill>
                  <a:schemeClr val="bg1"/>
                </a:solidFill>
                <a:effectLst/>
                <a:latin typeface="+mj-lt"/>
                <a:cs typeface="Times New Roman" panose="02020603050405020304" pitchFamily="18" charset="0"/>
              </a:rPr>
              <a:t> </a:t>
            </a:r>
            <a:r>
              <a:rPr lang="en-US" sz="4000" b="1" dirty="0" err="1">
                <a:solidFill>
                  <a:schemeClr val="bg1"/>
                </a:solidFill>
                <a:effectLst/>
                <a:latin typeface="+mj-lt"/>
                <a:cs typeface="Times New Roman" panose="02020603050405020304" pitchFamily="18" charset="0"/>
              </a:rPr>
              <a:t>có</a:t>
            </a:r>
            <a:r>
              <a:rPr lang="en-US" sz="4000" b="1" dirty="0">
                <a:solidFill>
                  <a:schemeClr val="bg1"/>
                </a:solidFill>
                <a:effectLst/>
                <a:latin typeface="+mj-lt"/>
                <a:cs typeface="Times New Roman" panose="02020603050405020304" pitchFamily="18" charset="0"/>
              </a:rPr>
              <a:t> </a:t>
            </a:r>
            <a:r>
              <a:rPr lang="en-US" sz="4000" b="1" dirty="0" err="1">
                <a:solidFill>
                  <a:schemeClr val="bg1"/>
                </a:solidFill>
                <a:effectLst/>
                <a:latin typeface="+mj-lt"/>
                <a:cs typeface="Times New Roman" panose="02020603050405020304" pitchFamily="18" charset="0"/>
              </a:rPr>
              <a:t>Chúa</a:t>
            </a:r>
            <a:r>
              <a:rPr lang="en-US" sz="4000" b="1" dirty="0">
                <a:solidFill>
                  <a:schemeClr val="bg1"/>
                </a:solidFill>
                <a:effectLst/>
                <a:latin typeface="+mj-lt"/>
                <a:cs typeface="Times New Roman" panose="02020603050405020304" pitchFamily="18" charset="0"/>
              </a:rPr>
              <a:t> </a:t>
            </a:r>
            <a:r>
              <a:rPr lang="en-US" sz="4000" b="1" dirty="0" err="1">
                <a:solidFill>
                  <a:schemeClr val="bg1"/>
                </a:solidFill>
                <a:effectLst/>
                <a:latin typeface="+mj-lt"/>
                <a:cs typeface="Times New Roman" panose="02020603050405020304" pitchFamily="18" charset="0"/>
              </a:rPr>
              <a:t>là</a:t>
            </a:r>
            <a:r>
              <a:rPr lang="en-US" sz="4000" b="1" dirty="0">
                <a:solidFill>
                  <a:schemeClr val="bg1"/>
                </a:solidFill>
                <a:effectLst/>
                <a:latin typeface="+mj-lt"/>
                <a:cs typeface="Times New Roman" panose="02020603050405020304" pitchFamily="18" charset="0"/>
              </a:rPr>
              <a:t> </a:t>
            </a:r>
            <a:r>
              <a:rPr lang="en-US" sz="4000" b="1" dirty="0" err="1">
                <a:solidFill>
                  <a:schemeClr val="bg1"/>
                </a:solidFill>
                <a:effectLst/>
                <a:latin typeface="+mj-lt"/>
                <a:cs typeface="Times New Roman" panose="02020603050405020304" pitchFamily="18" charset="0"/>
              </a:rPr>
              <a:t>đấng</a:t>
            </a:r>
            <a:r>
              <a:rPr lang="en-US" sz="4000" b="1" dirty="0">
                <a:solidFill>
                  <a:schemeClr val="bg1"/>
                </a:solidFill>
                <a:effectLst/>
                <a:latin typeface="+mj-lt"/>
                <a:cs typeface="Times New Roman" panose="02020603050405020304" pitchFamily="18" charset="0"/>
              </a:rPr>
              <a:t> </a:t>
            </a:r>
            <a:r>
              <a:rPr lang="en-US" sz="4000" b="1" dirty="0" err="1">
                <a:solidFill>
                  <a:schemeClr val="bg1"/>
                </a:solidFill>
                <a:effectLst/>
                <a:latin typeface="+mj-lt"/>
                <a:cs typeface="Times New Roman" panose="02020603050405020304" pitchFamily="18" charset="0"/>
              </a:rPr>
              <a:t>tối</a:t>
            </a:r>
            <a:r>
              <a:rPr lang="en-US" sz="4000" b="1" dirty="0">
                <a:solidFill>
                  <a:schemeClr val="bg1"/>
                </a:solidFill>
                <a:effectLst/>
                <a:latin typeface="+mj-lt"/>
                <a:cs typeface="Times New Roman" panose="02020603050405020304" pitchFamily="18" charset="0"/>
              </a:rPr>
              <a:t> </a:t>
            </a:r>
            <a:r>
              <a:rPr lang="en-US" sz="4000" b="1" dirty="0" err="1">
                <a:solidFill>
                  <a:schemeClr val="bg1"/>
                </a:solidFill>
                <a:effectLst/>
                <a:latin typeface="+mj-lt"/>
                <a:cs typeface="Times New Roman" panose="02020603050405020304" pitchFamily="18" charset="0"/>
              </a:rPr>
              <a:t>cao</a:t>
            </a:r>
            <a:r>
              <a:rPr lang="en-US" sz="4000" b="1"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000" b="1" u="sng" dirty="0">
                <a:solidFill>
                  <a:srgbClr val="FFFF00"/>
                </a:solidFill>
                <a:effectLst/>
                <a:latin typeface="+mj-lt"/>
                <a:cs typeface="Times New Roman" panose="02020603050405020304" pitchFamily="18" charset="0"/>
              </a:rPr>
              <a:t>A+</a:t>
            </a:r>
            <a:r>
              <a:rPr lang="en-US" sz="4000" b="1" u="sng" dirty="0">
                <a:solidFill>
                  <a:srgbClr val="FFFF00"/>
                </a:solidFill>
                <a:effectLst/>
                <a:latin typeface="+mj-lt"/>
                <a:cs typeface="Times New Roman" panose="02020603050405020304" pitchFamily="18" charset="0"/>
              </a:rPr>
              <a:t>B</a:t>
            </a:r>
            <a:r>
              <a:rPr lang="vi-VN" sz="4000" b="1" u="sng" dirty="0">
                <a:solidFill>
                  <a:srgbClr val="FFFF00"/>
                </a:solidFill>
                <a:effectLst/>
                <a:latin typeface="+mj-lt"/>
                <a:cs typeface="Times New Roman" panose="02020603050405020304" pitchFamily="18" charset="0"/>
              </a:rPr>
              <a:t>:</a:t>
            </a:r>
            <a:r>
              <a:rPr lang="vi-VN" sz="4000" b="1" dirty="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000" b="1" u="sng" dirty="0">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effectLst/>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2062103"/>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smtClean="0">
                <a:ln w="1905"/>
                <a:solidFill>
                  <a:srgbClr val="A50021"/>
                </a:solidFill>
                <a:effectLst>
                  <a:innerShdw blurRad="69850" dist="43180" dir="5400000">
                    <a:srgbClr val="000000">
                      <a:alpha val="65000"/>
                    </a:srgbClr>
                  </a:innerShdw>
                </a:effectLst>
              </a:rPr>
              <a:t>1</a:t>
            </a:r>
            <a:r>
              <a:rPr lang="vi-VN" sz="3200" b="1" smtClean="0">
                <a:ln w="1905"/>
                <a:solidFill>
                  <a:srgbClr val="A50021"/>
                </a:solidFill>
                <a:effectLst>
                  <a:innerShdw blurRad="69850" dist="43180" dir="5400000">
                    <a:srgbClr val="000000">
                      <a:alpha val="65000"/>
                    </a:srgbClr>
                  </a:innerShdw>
                </a:effectLst>
              </a:rPr>
              <a:t>.</a:t>
            </a:r>
            <a:endParaRPr lang="vi-VN" sz="3200" b="1">
              <a:ln w="1905"/>
              <a:solidFill>
                <a:srgbClr val="A50021"/>
              </a:solidFill>
              <a:effectLst>
                <a:innerShdw blurRad="69850" dist="43180" dir="5400000">
                  <a:srgbClr val="000000">
                    <a:alpha val="65000"/>
                  </a:srgbClr>
                </a:innerShdw>
              </a:effectLst>
            </a:endParaRPr>
          </a:p>
          <a:p>
            <a:r>
              <a:rPr lang="vi-VN" sz="3200" b="1">
                <a:ln w="1905"/>
                <a:solidFill>
                  <a:srgbClr val="A50021"/>
                </a:solidFill>
                <a:effectLst>
                  <a:innerShdw blurRad="69850" dist="43180" dir="5400000">
                    <a:srgbClr val="000000">
                      <a:alpha val="65000"/>
                    </a:srgbClr>
                  </a:innerShdw>
                </a:effectLst>
              </a:rPr>
              <a:t>Bài trích sách ngôn sứ </a:t>
            </a:r>
            <a:r>
              <a:rPr lang="en-US" sz="3200" b="1" smtClean="0">
                <a:ln w="1905"/>
                <a:solidFill>
                  <a:srgbClr val="A50021"/>
                </a:solidFill>
                <a:effectLst>
                  <a:innerShdw blurRad="69850" dist="43180" dir="5400000">
                    <a:srgbClr val="000000">
                      <a:alpha val="65000"/>
                    </a:srgbClr>
                  </a:innerShdw>
                </a:effectLst>
              </a:rPr>
              <a:t>Ê-dê-ki-en</a:t>
            </a:r>
            <a:r>
              <a:rPr lang="vi-VN" sz="3200" b="1" smtClean="0">
                <a:ln w="1905"/>
                <a:solidFill>
                  <a:srgbClr val="A50021"/>
                </a:solidFill>
                <a:effectLst>
                  <a:innerShdw blurRad="69850" dist="43180" dir="5400000">
                    <a:srgbClr val="000000">
                      <a:alpha val="65000"/>
                    </a:srgbClr>
                  </a:innerShdw>
                </a:effectLst>
              </a:rPr>
              <a:t>.</a:t>
            </a:r>
            <a:endParaRPr lang="vi-VN" sz="3200" b="1">
              <a:ln w="1905"/>
              <a:solidFill>
                <a:srgbClr val="A50021"/>
              </a:solidFill>
              <a:effectLst>
                <a:innerShdw blurRad="69850" dist="43180" dir="5400000">
                  <a:srgbClr val="000000">
                    <a:alpha val="65000"/>
                  </a:srgbClr>
                </a:innerShdw>
              </a:effectLst>
            </a:endParaRPr>
          </a:p>
          <a:p>
            <a:r>
              <a:rPr lang="en-US" sz="3200" b="1" smtClean="0">
                <a:ln w="1905"/>
                <a:solidFill>
                  <a:srgbClr val="A50021"/>
                </a:solidFill>
                <a:effectLst>
                  <a:innerShdw blurRad="69850" dist="43180" dir="5400000">
                    <a:srgbClr val="000000">
                      <a:alpha val="65000"/>
                    </a:srgbClr>
                  </a:innerShdw>
                </a:effectLst>
              </a:rPr>
              <a:t>Nếu ngươi không nói để cảnh cáo đứa gian ác,</a:t>
            </a:r>
          </a:p>
          <a:p>
            <a:r>
              <a:rPr lang="en-US" sz="3200" b="1" smtClean="0">
                <a:ln w="1905"/>
                <a:solidFill>
                  <a:srgbClr val="A50021"/>
                </a:solidFill>
                <a:effectLst>
                  <a:innerShdw blurRad="69850" dist="43180" dir="5400000">
                    <a:srgbClr val="000000">
                      <a:alpha val="65000"/>
                    </a:srgbClr>
                  </a:innerShdw>
                </a:effectLst>
              </a:rPr>
              <a:t>Thì máu nó, Ta sex đòi ngươi</a:t>
            </a:r>
            <a:r>
              <a:rPr lang="vi-VN" sz="3200" b="1" smtClean="0">
                <a:ln w="1905"/>
                <a:solidFill>
                  <a:srgbClr val="A50021"/>
                </a:solidFill>
                <a:effectLst>
                  <a:innerShdw blurRad="69850" dist="43180" dir="5400000">
                    <a:srgbClr val="000000">
                      <a:alpha val="65000"/>
                    </a:srgbClr>
                  </a:innerShdw>
                </a:effectLst>
              </a:rPr>
              <a:t>.</a:t>
            </a:r>
            <a:endParaRPr lang="vi-VN" sz="3200" b="1">
              <a:ln w="1905"/>
              <a:solidFill>
                <a:srgbClr val="A5002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4501000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r>
              <a:rPr lang="en-US" sz="6000" b="1" dirty="0" err="1" smtClean="0">
                <a:solidFill>
                  <a:srgbClr val="FFFF00"/>
                </a:solidFill>
                <a:effectLst/>
              </a:rPr>
              <a:t>Thánh</a:t>
            </a:r>
            <a:r>
              <a:rPr lang="en-US" sz="6000" b="1" dirty="0" smtClean="0">
                <a:solidFill>
                  <a:srgbClr val="FFFF00"/>
                </a:solidFill>
                <a:effectLst/>
              </a:rPr>
              <a:t> </a:t>
            </a:r>
            <a:r>
              <a:rPr lang="en-US" sz="6000" b="1" dirty="0" err="1" smtClean="0">
                <a:solidFill>
                  <a:srgbClr val="FFFF00"/>
                </a:solidFill>
                <a:effectLst/>
              </a:rPr>
              <a:t>Vịnh</a:t>
            </a:r>
            <a:r>
              <a:rPr lang="en-US" sz="6000" b="1" dirty="0" smtClean="0">
                <a:solidFill>
                  <a:srgbClr val="FFFF00"/>
                </a:solidFill>
                <a:effectLst/>
              </a:rPr>
              <a:t> 94</a:t>
            </a:r>
            <a:r>
              <a:rPr lang="en-US" sz="4800" b="1" dirty="0" smtClean="0">
                <a:solidFill>
                  <a:srgbClr val="FFFF00"/>
                </a:solidFill>
                <a:effectLst/>
              </a:rPr>
              <a:t/>
            </a:r>
            <a:br>
              <a:rPr lang="en-US" sz="4800" b="1" dirty="0" smtClean="0">
                <a:solidFill>
                  <a:srgbClr val="FFFF00"/>
                </a:solidFill>
                <a:effectLst/>
              </a:rPr>
            </a:br>
            <a:r>
              <a:rPr lang="en-US" sz="4800" b="1" dirty="0" err="1" smtClean="0">
                <a:solidFill>
                  <a:srgbClr val="FFFF00"/>
                </a:solidFill>
                <a:effectLst/>
              </a:rPr>
              <a:t>Chúa</a:t>
            </a:r>
            <a:r>
              <a:rPr lang="en-US" sz="4800" b="1" dirty="0" smtClean="0">
                <a:solidFill>
                  <a:srgbClr val="FFFF00"/>
                </a:solidFill>
                <a:effectLst/>
              </a:rPr>
              <a:t> </a:t>
            </a:r>
            <a:r>
              <a:rPr lang="en-US" sz="4800" b="1" dirty="0" err="1" smtClean="0">
                <a:solidFill>
                  <a:srgbClr val="FFFF00"/>
                </a:solidFill>
                <a:effectLst/>
              </a:rPr>
              <a:t>Nhật</a:t>
            </a:r>
            <a:r>
              <a:rPr lang="en-US" sz="4800" b="1" dirty="0" smtClean="0">
                <a:solidFill>
                  <a:srgbClr val="FFFF00"/>
                </a:solidFill>
                <a:effectLst/>
              </a:rPr>
              <a:t> XXIII </a:t>
            </a:r>
            <a:r>
              <a:rPr lang="en-US" sz="4800" b="1" dirty="0" err="1" smtClean="0">
                <a:solidFill>
                  <a:srgbClr val="FFFF00"/>
                </a:solidFill>
                <a:effectLst/>
              </a:rPr>
              <a:t>Thường</a:t>
            </a:r>
            <a:r>
              <a:rPr lang="en-US" sz="4800" b="1" dirty="0" smtClean="0">
                <a:solidFill>
                  <a:srgbClr val="FFFF00"/>
                </a:solidFill>
                <a:effectLst/>
              </a:rPr>
              <a:t> </a:t>
            </a:r>
            <a:r>
              <a:rPr lang="en-US" sz="4800" b="1" dirty="0" err="1" smtClean="0">
                <a:solidFill>
                  <a:srgbClr val="FFFF00"/>
                </a:solidFill>
                <a:effectLst/>
              </a:rPr>
              <a:t>Niên</a:t>
            </a:r>
            <a:r>
              <a:rPr lang="en-US" sz="4800" b="1" dirty="0" smtClean="0">
                <a:solidFill>
                  <a:srgbClr val="FFFF00"/>
                </a:solidFill>
                <a:effectLst/>
              </a:rPr>
              <a:t/>
            </a:r>
            <a:br>
              <a:rPr lang="en-US" sz="4800" b="1" dirty="0" smtClean="0">
                <a:solidFill>
                  <a:srgbClr val="FFFF00"/>
                </a:solidFill>
                <a:effectLst/>
              </a:rPr>
            </a:br>
            <a:r>
              <a:rPr lang="en-US" sz="4800" b="1" dirty="0" err="1" smtClean="0">
                <a:solidFill>
                  <a:srgbClr val="FFFF00"/>
                </a:solidFill>
                <a:effectLst/>
              </a:rPr>
              <a:t>Năm</a:t>
            </a:r>
            <a:r>
              <a:rPr lang="en-US" sz="4800" b="1" dirty="0" smtClean="0">
                <a:solidFill>
                  <a:srgbClr val="FFFF00"/>
                </a:solidFill>
                <a:effectLst/>
              </a:rPr>
              <a:t> A</a:t>
            </a:r>
            <a:r>
              <a:rPr lang="vi-VN" sz="4800" b="1" dirty="0" smtClean="0">
                <a:solidFill>
                  <a:srgbClr val="FFFF00"/>
                </a:solidFill>
                <a:effectLst/>
              </a:rPr>
              <a:t/>
            </a:r>
            <a:br>
              <a:rPr lang="vi-VN" sz="4800" b="1" dirty="0" smtClean="0">
                <a:solidFill>
                  <a:srgbClr val="FFFF00"/>
                </a:solidFill>
                <a:effectLst/>
              </a:rPr>
            </a:br>
            <a:r>
              <a:rPr lang="vi-VN" sz="5400" b="1" i="1" dirty="0" smtClean="0">
                <a:solidFill>
                  <a:schemeClr val="bg1"/>
                </a:solidFill>
                <a:effectLst/>
              </a:rPr>
              <a:t>3 câu</a:t>
            </a:r>
            <a:endParaRPr lang="en-US" sz="5400" b="1" i="1" dirty="0">
              <a:solidFill>
                <a:schemeClr val="bg1"/>
              </a:solidFill>
              <a:effectLst/>
            </a:endParaRPr>
          </a:p>
        </p:txBody>
      </p:sp>
    </p:spTree>
    <p:extLst>
      <p:ext uri="{BB962C8B-B14F-4D97-AF65-F5344CB8AC3E}">
        <p14:creationId xmlns:p14="http://schemas.microsoft.com/office/powerpoint/2010/main" val="24171161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500" b="1" u="sng" dirty="0" err="1" smtClean="0">
                <a:solidFill>
                  <a:srgbClr val="FFFF00"/>
                </a:solidFill>
                <a:effectLst/>
              </a:rPr>
              <a:t>Đk</a:t>
            </a:r>
            <a:r>
              <a:rPr lang="en-US" sz="6500" b="1" u="sng" dirty="0" smtClean="0">
                <a:solidFill>
                  <a:srgbClr val="FFFF00"/>
                </a:solidFill>
                <a:effectLst/>
              </a:rPr>
              <a:t>:</a:t>
            </a:r>
            <a:r>
              <a:rPr lang="en-US" sz="6500" b="1" dirty="0" smtClean="0">
                <a:solidFill>
                  <a:schemeClr val="bg1"/>
                </a:solidFill>
                <a:effectLst/>
              </a:rPr>
              <a:t> </a:t>
            </a:r>
            <a:r>
              <a:rPr lang="vi-VN" sz="6500" b="1" dirty="0" smtClean="0">
                <a:solidFill>
                  <a:schemeClr val="bg1"/>
                </a:solidFill>
                <a:effectLst/>
              </a:rPr>
              <a:t>Hôm nay ước gì anh em nghe tiếng Chúa phán: Các ngươi chớ cứng lòng.</a:t>
            </a:r>
          </a:p>
        </p:txBody>
      </p:sp>
    </p:spTree>
    <p:extLst>
      <p:ext uri="{BB962C8B-B14F-4D97-AF65-F5344CB8AC3E}">
        <p14:creationId xmlns:p14="http://schemas.microsoft.com/office/powerpoint/2010/main" val="29421848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b="1" u="sng" dirty="0" err="1" smtClean="0">
                <a:solidFill>
                  <a:srgbClr val="FFFF00"/>
                </a:solidFill>
                <a:effectLst/>
              </a:rPr>
              <a:t>Đk</a:t>
            </a:r>
            <a:r>
              <a:rPr lang="en-US" sz="7200" b="1" u="sng" dirty="0" smtClean="0">
                <a:solidFill>
                  <a:srgbClr val="FFFF00"/>
                </a:solidFill>
                <a:effectLst/>
              </a:rPr>
              <a:t>:</a:t>
            </a:r>
            <a:r>
              <a:rPr lang="en-US" sz="7200" b="1" dirty="0" smtClean="0">
                <a:solidFill>
                  <a:schemeClr val="bg1"/>
                </a:solidFill>
                <a:effectLst/>
              </a:rPr>
              <a:t> </a:t>
            </a:r>
            <a:r>
              <a:rPr lang="vi-VN" sz="7200" b="1" dirty="0" smtClean="0">
                <a:solidFill>
                  <a:schemeClr val="bg1"/>
                </a:solidFill>
                <a:effectLst/>
              </a:rPr>
              <a:t>Hôm nay ước gì anh em nghe tiếng Chúa phán: Các ngươi chớ cứng lòng.</a:t>
            </a:r>
          </a:p>
        </p:txBody>
      </p:sp>
    </p:spTree>
    <p:extLst>
      <p:ext uri="{BB962C8B-B14F-4D97-AF65-F5344CB8AC3E}">
        <p14:creationId xmlns:p14="http://schemas.microsoft.com/office/powerpoint/2010/main" val="5037215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smtClean="0">
                <a:solidFill>
                  <a:srgbClr val="FFFF00"/>
                </a:solidFill>
                <a:effectLst/>
              </a:rPr>
              <a:t>Tk1:</a:t>
            </a:r>
            <a:r>
              <a:rPr lang="en-US" sz="5400" b="1" dirty="0" smtClean="0">
                <a:solidFill>
                  <a:schemeClr val="bg1"/>
                </a:solidFill>
                <a:effectLst/>
              </a:rPr>
              <a:t> </a:t>
            </a:r>
            <a:r>
              <a:rPr lang="vi-VN" sz="5400" b="1" dirty="0" smtClean="0">
                <a:solidFill>
                  <a:schemeClr val="bg1"/>
                </a:solidFill>
                <a:effectLst/>
              </a:rPr>
              <a:t>Hãy đến đây ta reo mừng Chúa, tung hô Ngài, Núi đá độ trì ta. Vào trước Thánh Nhan ta dâng lời cảm tạ, cùng tung hô theo muôn tiếng đàn ca.</a:t>
            </a:r>
            <a:endParaRPr lang="en-US" sz="5400" b="1" dirty="0">
              <a:solidFill>
                <a:schemeClr val="bg1"/>
              </a:solidFill>
              <a:effectLst/>
            </a:endParaRPr>
          </a:p>
        </p:txBody>
      </p:sp>
    </p:spTree>
    <p:extLst>
      <p:ext uri="{BB962C8B-B14F-4D97-AF65-F5344CB8AC3E}">
        <p14:creationId xmlns:p14="http://schemas.microsoft.com/office/powerpoint/2010/main" val="18386639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b="1" u="sng" dirty="0" err="1" smtClean="0">
                <a:solidFill>
                  <a:srgbClr val="FFFF00"/>
                </a:solidFill>
                <a:effectLst/>
              </a:rPr>
              <a:t>Đk</a:t>
            </a:r>
            <a:r>
              <a:rPr lang="en-US" sz="7200" b="1" u="sng" dirty="0" smtClean="0">
                <a:solidFill>
                  <a:srgbClr val="FFFF00"/>
                </a:solidFill>
                <a:effectLst/>
              </a:rPr>
              <a:t>:</a:t>
            </a:r>
            <a:r>
              <a:rPr lang="en-US" sz="7200" b="1" dirty="0" smtClean="0">
                <a:solidFill>
                  <a:schemeClr val="bg1"/>
                </a:solidFill>
                <a:effectLst/>
              </a:rPr>
              <a:t> </a:t>
            </a:r>
            <a:r>
              <a:rPr lang="vi-VN" sz="7200" b="1" dirty="0" smtClean="0">
                <a:solidFill>
                  <a:schemeClr val="bg1"/>
                </a:solidFill>
                <a:effectLst/>
              </a:rPr>
              <a:t>Hôm nay ước gì anh em nghe tiếng Chúa phán: Các ngươi chớ cứng lòng.</a:t>
            </a:r>
          </a:p>
        </p:txBody>
      </p:sp>
    </p:spTree>
    <p:extLst>
      <p:ext uri="{BB962C8B-B14F-4D97-AF65-F5344CB8AC3E}">
        <p14:creationId xmlns:p14="http://schemas.microsoft.com/office/powerpoint/2010/main" val="16313406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200" b="1" u="sng" dirty="0" smtClean="0">
                <a:solidFill>
                  <a:srgbClr val="FFFF00"/>
                </a:solidFill>
                <a:effectLst/>
              </a:rPr>
              <a:t>Tk2:</a:t>
            </a:r>
            <a:r>
              <a:rPr lang="en-US" sz="5200" b="1" dirty="0" smtClean="0">
                <a:solidFill>
                  <a:schemeClr val="bg1"/>
                </a:solidFill>
                <a:effectLst/>
              </a:rPr>
              <a:t> </a:t>
            </a:r>
            <a:r>
              <a:rPr lang="vi-VN" sz="5200" b="1" dirty="0" smtClean="0">
                <a:solidFill>
                  <a:schemeClr val="bg1"/>
                </a:solidFill>
                <a:effectLst/>
              </a:rPr>
              <a:t>Hãy cúc</a:t>
            </a:r>
            <a:r>
              <a:rPr lang="en-US" sz="5200" b="1" dirty="0" smtClean="0">
                <a:solidFill>
                  <a:schemeClr val="bg1"/>
                </a:solidFill>
                <a:effectLst/>
              </a:rPr>
              <a:t> </a:t>
            </a:r>
            <a:r>
              <a:rPr lang="vi-VN" sz="5200" b="1" dirty="0">
                <a:solidFill>
                  <a:schemeClr val="bg1"/>
                </a:solidFill>
                <a:effectLst/>
              </a:rPr>
              <a:t>cung </a:t>
            </a:r>
            <a:r>
              <a:rPr lang="vi-VN" sz="5200" b="1" dirty="0" smtClean="0">
                <a:solidFill>
                  <a:schemeClr val="bg1"/>
                </a:solidFill>
                <a:effectLst/>
              </a:rPr>
              <a:t>nơi Tôn Nhan phục bái, tiến bước vào kính Đấng tạo thành ta, là Đức Chúa ta, ta đây thuộc dân Ngài, Ngài canh coi như chăn dắt đàn chiên.</a:t>
            </a:r>
            <a:endParaRPr lang="en-US" sz="5200" b="1" dirty="0">
              <a:solidFill>
                <a:schemeClr val="bg1"/>
              </a:solidFill>
              <a:effectLst/>
            </a:endParaRPr>
          </a:p>
        </p:txBody>
      </p:sp>
    </p:spTree>
    <p:extLst>
      <p:ext uri="{BB962C8B-B14F-4D97-AF65-F5344CB8AC3E}">
        <p14:creationId xmlns:p14="http://schemas.microsoft.com/office/powerpoint/2010/main" val="19424941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b="1" u="sng" dirty="0" err="1" smtClean="0">
                <a:solidFill>
                  <a:srgbClr val="FFFF00"/>
                </a:solidFill>
                <a:effectLst/>
              </a:rPr>
              <a:t>Đk</a:t>
            </a:r>
            <a:r>
              <a:rPr lang="en-US" sz="7200" b="1" u="sng" dirty="0" smtClean="0">
                <a:solidFill>
                  <a:srgbClr val="FFFF00"/>
                </a:solidFill>
                <a:effectLst/>
              </a:rPr>
              <a:t>:</a:t>
            </a:r>
            <a:r>
              <a:rPr lang="en-US" sz="7200" b="1" dirty="0" smtClean="0">
                <a:solidFill>
                  <a:schemeClr val="bg1"/>
                </a:solidFill>
                <a:effectLst/>
              </a:rPr>
              <a:t> </a:t>
            </a:r>
            <a:r>
              <a:rPr lang="vi-VN" sz="7200" b="1" dirty="0" smtClean="0">
                <a:solidFill>
                  <a:schemeClr val="bg1"/>
                </a:solidFill>
                <a:effectLst/>
              </a:rPr>
              <a:t>Hôm nay ước gì anh em nghe tiếng Chúa phán: Các ngươi chớ cứng lòng.</a:t>
            </a:r>
          </a:p>
        </p:txBody>
      </p:sp>
    </p:spTree>
    <p:extLst>
      <p:ext uri="{BB962C8B-B14F-4D97-AF65-F5344CB8AC3E}">
        <p14:creationId xmlns:p14="http://schemas.microsoft.com/office/powerpoint/2010/main" val="19787317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6000" b="1" u="sng" dirty="0" smtClean="0">
                <a:solidFill>
                  <a:srgbClr val="FFFF00"/>
                </a:solidFill>
                <a:effectLst/>
              </a:rPr>
              <a:t>Tk3:</a:t>
            </a:r>
            <a:r>
              <a:rPr lang="en-US" sz="6000" b="1" dirty="0">
                <a:solidFill>
                  <a:schemeClr val="bg1"/>
                </a:solidFill>
                <a:effectLst/>
              </a:rPr>
              <a:t> </a:t>
            </a:r>
            <a:r>
              <a:rPr lang="vi-VN" sz="6000" b="1" dirty="0" smtClean="0">
                <a:solidFill>
                  <a:schemeClr val="bg1"/>
                </a:solidFill>
                <a:effectLst/>
              </a:rPr>
              <a:t>Hãy chú tâm hôm nay nghe lời Chúa, chớ cứng lòng giống lúc ở Mas-sa, tại Mê-ri-ba, xem bao việc Ta làm, tổ tiên xưa manh tâm dám thử Ta.</a:t>
            </a:r>
          </a:p>
        </p:txBody>
      </p:sp>
    </p:spTree>
    <p:extLst>
      <p:ext uri="{BB962C8B-B14F-4D97-AF65-F5344CB8AC3E}">
        <p14:creationId xmlns:p14="http://schemas.microsoft.com/office/powerpoint/2010/main" val="36394369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b="1" u="sng" dirty="0" err="1" smtClean="0">
                <a:solidFill>
                  <a:srgbClr val="FFFF00"/>
                </a:solidFill>
                <a:effectLst/>
              </a:rPr>
              <a:t>Đk</a:t>
            </a:r>
            <a:r>
              <a:rPr lang="en-US" sz="7200" b="1" u="sng" dirty="0" smtClean="0">
                <a:solidFill>
                  <a:srgbClr val="FFFF00"/>
                </a:solidFill>
                <a:effectLst/>
              </a:rPr>
              <a:t>:</a:t>
            </a:r>
            <a:r>
              <a:rPr lang="en-US" sz="7200" b="1" dirty="0" smtClean="0">
                <a:solidFill>
                  <a:schemeClr val="bg1"/>
                </a:solidFill>
                <a:effectLst/>
              </a:rPr>
              <a:t> </a:t>
            </a:r>
            <a:r>
              <a:rPr lang="vi-VN" sz="7200" b="1" dirty="0" smtClean="0">
                <a:solidFill>
                  <a:schemeClr val="bg1"/>
                </a:solidFill>
                <a:effectLst/>
              </a:rPr>
              <a:t>Hôm nay ước gì anh em nghe tiếng Chúa phán: Các ngươi chớ cứng lòng.</a:t>
            </a:r>
          </a:p>
        </p:txBody>
      </p:sp>
    </p:spTree>
    <p:extLst>
      <p:ext uri="{BB962C8B-B14F-4D97-AF65-F5344CB8AC3E}">
        <p14:creationId xmlns:p14="http://schemas.microsoft.com/office/powerpoint/2010/main" val="22532189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2308324"/>
          </a:xfrm>
          <a:prstGeom prst="rect">
            <a:avLst/>
          </a:prstGeom>
        </p:spPr>
        <p:txBody>
          <a:bodyPr wrap="square">
            <a:spAutoFit/>
          </a:bodyPr>
          <a:lstStyle/>
          <a:p>
            <a:r>
              <a:rPr lang="vi-VN" sz="3600">
                <a:solidFill>
                  <a:srgbClr val="A50021"/>
                </a:solidFill>
              </a:rPr>
              <a:t>Bài đọc </a:t>
            </a:r>
            <a:r>
              <a:rPr lang="en-US" sz="3600" smtClean="0">
                <a:solidFill>
                  <a:srgbClr val="A50021"/>
                </a:solidFill>
              </a:rPr>
              <a:t>2</a:t>
            </a:r>
            <a:r>
              <a:rPr lang="vi-VN" sz="3600" smtClean="0">
                <a:solidFill>
                  <a:srgbClr val="A50021"/>
                </a:solidFill>
              </a:rPr>
              <a:t>.</a:t>
            </a:r>
            <a:endParaRPr lang="vi-VN" sz="3600">
              <a:solidFill>
                <a:srgbClr val="A50021"/>
              </a:solidFill>
            </a:endParaRPr>
          </a:p>
          <a:p>
            <a:r>
              <a:rPr lang="vi-VN" sz="3600">
                <a:solidFill>
                  <a:srgbClr val="A50021"/>
                </a:solidFill>
              </a:rPr>
              <a:t>Bài trích </a:t>
            </a:r>
            <a:r>
              <a:rPr lang="en-US" sz="3600" smtClean="0">
                <a:solidFill>
                  <a:srgbClr val="A50021"/>
                </a:solidFill>
              </a:rPr>
              <a:t>thư thánh Phao-lô tông đồ gửi tín hữu Rô-ma</a:t>
            </a:r>
            <a:r>
              <a:rPr lang="vi-VN" sz="3600" smtClean="0">
                <a:solidFill>
                  <a:srgbClr val="A50021"/>
                </a:solidFill>
              </a:rPr>
              <a:t>.</a:t>
            </a:r>
            <a:endParaRPr lang="vi-VN" sz="3600">
              <a:solidFill>
                <a:srgbClr val="A50021"/>
              </a:solidFill>
            </a:endParaRPr>
          </a:p>
          <a:p>
            <a:r>
              <a:rPr lang="en-US" sz="3600" smtClean="0">
                <a:solidFill>
                  <a:srgbClr val="A50021"/>
                </a:solidFill>
              </a:rPr>
              <a:t>Yêu thương là chu toàn lề luật</a:t>
            </a:r>
            <a:r>
              <a:rPr lang="vi-VN" sz="3600" smtClean="0">
                <a:solidFill>
                  <a:srgbClr val="A50021"/>
                </a:solidFill>
              </a:rPr>
              <a:t>.</a:t>
            </a:r>
            <a:endParaRPr lang="vi-VN" sz="3600">
              <a:solidFill>
                <a:srgbClr val="A50021"/>
              </a:solidFill>
            </a:endParaRPr>
          </a:p>
        </p:txBody>
      </p:sp>
    </p:spTree>
    <p:extLst>
      <p:ext uri="{BB962C8B-B14F-4D97-AF65-F5344CB8AC3E}">
        <p14:creationId xmlns:p14="http://schemas.microsoft.com/office/powerpoint/2010/main" val="10765862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400" b="1" dirty="0" smtClean="0">
                <a:solidFill>
                  <a:schemeClr val="bg1"/>
                </a:solidFill>
                <a:effectLst/>
              </a:rPr>
              <a:t>Trong Đức Ki-tô, Thiên Chúa đã làm cho thế gian được giao hoà với Ngài, và trao cho chúng tôi công bố lời giao hoà.</a:t>
            </a:r>
            <a:endParaRPr lang="en-US" sz="5400" b="1" dirty="0">
              <a:solidFill>
                <a:schemeClr val="bg1"/>
              </a:solidFill>
              <a:effectLst/>
            </a:endParaRPr>
          </a:p>
        </p:txBody>
      </p:sp>
      <p:sp>
        <p:nvSpPr>
          <p:cNvPr id="3" name="TextBox 2"/>
          <p:cNvSpPr txBox="1"/>
          <p:nvPr/>
        </p:nvSpPr>
        <p:spPr>
          <a:xfrm>
            <a:off x="0" y="1"/>
            <a:ext cx="4343400" cy="646331"/>
          </a:xfrm>
          <a:prstGeom prst="rect">
            <a:avLst/>
          </a:prstGeom>
          <a:noFill/>
        </p:spPr>
        <p:txBody>
          <a:bodyPr wrap="square" rtlCol="0">
            <a:spAutoFit/>
          </a:bodyPr>
          <a:lstStyle/>
          <a:p>
            <a:r>
              <a:rPr lang="en-US" sz="3600" b="1" dirty="0">
                <a:solidFill>
                  <a:srgbClr val="FFFF00"/>
                </a:solidFill>
              </a:rPr>
              <a:t>Alleluia - Alleluia:</a:t>
            </a:r>
          </a:p>
        </p:txBody>
      </p:sp>
      <p:sp>
        <p:nvSpPr>
          <p:cNvPr id="4" name="Rectangle 3"/>
          <p:cNvSpPr/>
          <p:nvPr/>
        </p:nvSpPr>
        <p:spPr>
          <a:xfrm>
            <a:off x="6477000" y="4497169"/>
            <a:ext cx="2416046" cy="646331"/>
          </a:xfrm>
          <a:prstGeom prst="rect">
            <a:avLst/>
          </a:prstGeom>
        </p:spPr>
        <p:txBody>
          <a:bodyPr wrap="none">
            <a:spAutoFit/>
          </a:bodyPr>
          <a:lstStyle/>
          <a:p>
            <a:r>
              <a:rPr lang="en-US" sz="3600" b="1" dirty="0">
                <a:solidFill>
                  <a:srgbClr val="FFFF00"/>
                </a:solidFill>
              </a:rPr>
              <a:t>Alleluia …</a:t>
            </a:r>
          </a:p>
        </p:txBody>
      </p:sp>
    </p:spTree>
    <p:extLst>
      <p:ext uri="{BB962C8B-B14F-4D97-AF65-F5344CB8AC3E}">
        <p14:creationId xmlns:p14="http://schemas.microsoft.com/office/powerpoint/2010/main" val="21547053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2423694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400" b="1" dirty="0" smtClean="0">
                <a:solidFill>
                  <a:schemeClr val="bg1"/>
                </a:solidFill>
                <a:effectLst/>
              </a:rPr>
              <a:t>Trong Đức Ki-tô, Thiên Chúa đã làm cho thế gian được giao hoà với Ngài, và trao cho chúng tôi công bố lời giao hoà.</a:t>
            </a:r>
            <a:endParaRPr lang="en-US" sz="5400" b="1" dirty="0">
              <a:solidFill>
                <a:schemeClr val="bg1"/>
              </a:solidFill>
              <a:effectLst/>
            </a:endParaRPr>
          </a:p>
        </p:txBody>
      </p:sp>
      <p:sp>
        <p:nvSpPr>
          <p:cNvPr id="3" name="TextBox 2"/>
          <p:cNvSpPr txBox="1"/>
          <p:nvPr/>
        </p:nvSpPr>
        <p:spPr>
          <a:xfrm>
            <a:off x="0" y="1"/>
            <a:ext cx="4343400" cy="646331"/>
          </a:xfrm>
          <a:prstGeom prst="rect">
            <a:avLst/>
          </a:prstGeom>
          <a:noFill/>
        </p:spPr>
        <p:txBody>
          <a:bodyPr wrap="square" rtlCol="0">
            <a:spAutoFit/>
          </a:bodyPr>
          <a:lstStyle/>
          <a:p>
            <a:r>
              <a:rPr lang="en-US" sz="3600" b="1" dirty="0">
                <a:solidFill>
                  <a:srgbClr val="FFFF00"/>
                </a:solidFill>
              </a:rPr>
              <a:t>Alleluia - Alleluia:</a:t>
            </a:r>
          </a:p>
        </p:txBody>
      </p:sp>
      <p:sp>
        <p:nvSpPr>
          <p:cNvPr id="4" name="Rectangle 3"/>
          <p:cNvSpPr/>
          <p:nvPr/>
        </p:nvSpPr>
        <p:spPr>
          <a:xfrm>
            <a:off x="6477000" y="4497169"/>
            <a:ext cx="2416046" cy="646331"/>
          </a:xfrm>
          <a:prstGeom prst="rect">
            <a:avLst/>
          </a:prstGeom>
        </p:spPr>
        <p:txBody>
          <a:bodyPr wrap="none">
            <a:spAutoFit/>
          </a:bodyPr>
          <a:lstStyle/>
          <a:p>
            <a:r>
              <a:rPr lang="en-US" sz="3600" b="1" dirty="0">
                <a:solidFill>
                  <a:srgbClr val="FFFF00"/>
                </a:solidFill>
              </a:rPr>
              <a:t>Alleluia …</a:t>
            </a:r>
          </a:p>
        </p:txBody>
      </p:sp>
    </p:spTree>
    <p:extLst>
      <p:ext uri="{BB962C8B-B14F-4D97-AF65-F5344CB8AC3E}">
        <p14:creationId xmlns:p14="http://schemas.microsoft.com/office/powerpoint/2010/main" val="13822605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7200" b="1"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FF00"/>
                </a:solidFill>
                <a:effectLst/>
                <a:latin typeface="+mj-lt"/>
                <a:cs typeface="Times New Roman" pitchFamily="18" charset="0"/>
              </a:rPr>
              <a:t>Tôi tin kính một Thiên Chúa là Cha toàn năng, </a:t>
            </a:r>
            <a:r>
              <a:rPr lang="vi-VN" sz="6600" b="1" dirty="0">
                <a:solidFill>
                  <a:schemeClr val="bg1"/>
                </a:solidFill>
                <a:effectLst/>
                <a:latin typeface="+mj-lt"/>
                <a:cs typeface="Times New Roman" pitchFamily="18" charset="0"/>
              </a:rPr>
              <a:t>Đấng tạo thành trời đất, muôn vật hữu hình và vô hình. </a:t>
            </a:r>
            <a:endParaRPr lang="en-US" sz="6600" b="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chemeClr val="bg1"/>
                </a:solidFill>
                <a:effectLst/>
                <a:latin typeface="+mj-lt"/>
                <a:cs typeface="Times New Roman" pitchFamily="18" charset="0"/>
              </a:rPr>
              <a:t>Tôi</a:t>
            </a:r>
            <a:r>
              <a:rPr lang="en-US" sz="6600" b="1" dirty="0">
                <a:solidFill>
                  <a:schemeClr val="bg1"/>
                </a:solidFill>
                <a:effectLst/>
                <a:latin typeface="+mj-lt"/>
                <a:cs typeface="Times New Roman" pitchFamily="18" charset="0"/>
              </a:rPr>
              <a:t> tin </a:t>
            </a:r>
            <a:r>
              <a:rPr lang="en-US" sz="6600" b="1" dirty="0" err="1">
                <a:solidFill>
                  <a:schemeClr val="bg1"/>
                </a:solidFill>
                <a:effectLst/>
                <a:latin typeface="+mj-lt"/>
                <a:cs typeface="Times New Roman" pitchFamily="18" charset="0"/>
              </a:rPr>
              <a:t>kính</a:t>
            </a:r>
            <a:r>
              <a:rPr lang="en-US" sz="6600" b="1" dirty="0">
                <a:solidFill>
                  <a:schemeClr val="bg1"/>
                </a:solidFill>
                <a:effectLst/>
                <a:latin typeface="+mj-lt"/>
                <a:cs typeface="Times New Roman" pitchFamily="18" charset="0"/>
              </a:rPr>
              <a:t> </a:t>
            </a:r>
            <a:r>
              <a:rPr lang="en-US" sz="6600" b="1" dirty="0" err="1">
                <a:solidFill>
                  <a:schemeClr val="bg1"/>
                </a:solidFill>
                <a:effectLst/>
                <a:latin typeface="+mj-lt"/>
                <a:cs typeface="Times New Roman" pitchFamily="18" charset="0"/>
              </a:rPr>
              <a:t>một</a:t>
            </a:r>
            <a:r>
              <a:rPr lang="en-US" sz="6600" b="1" dirty="0">
                <a:solidFill>
                  <a:schemeClr val="bg1"/>
                </a:solidFill>
                <a:effectLst/>
                <a:latin typeface="+mj-lt"/>
                <a:cs typeface="Times New Roman" pitchFamily="18" charset="0"/>
              </a:rPr>
              <a:t> </a:t>
            </a:r>
            <a:r>
              <a:rPr lang="en-US" sz="6600" b="1" dirty="0" err="1">
                <a:solidFill>
                  <a:schemeClr val="bg1"/>
                </a:solidFill>
                <a:effectLst/>
                <a:latin typeface="+mj-lt"/>
                <a:cs typeface="Times New Roman" pitchFamily="18" charset="0"/>
              </a:rPr>
              <a:t>Chúa</a:t>
            </a:r>
            <a:r>
              <a:rPr lang="en-US" sz="6600" b="1" dirty="0">
                <a:solidFill>
                  <a:schemeClr val="bg1"/>
                </a:solidFill>
                <a:effectLst/>
                <a:latin typeface="+mj-lt"/>
                <a:cs typeface="Times New Roman" pitchFamily="18" charset="0"/>
              </a:rPr>
              <a:t> </a:t>
            </a:r>
            <a:r>
              <a:rPr lang="en-US" sz="6600" b="1" dirty="0" err="1">
                <a:solidFill>
                  <a:schemeClr val="bg1"/>
                </a:solidFill>
                <a:effectLst/>
                <a:latin typeface="+mj-lt"/>
                <a:cs typeface="Times New Roman" pitchFamily="18" charset="0"/>
              </a:rPr>
              <a:t>Giêsu</a:t>
            </a:r>
            <a:r>
              <a:rPr lang="en-US" sz="6600" b="1" dirty="0">
                <a:solidFill>
                  <a:schemeClr val="bg1"/>
                </a:solidFill>
                <a:effectLst/>
                <a:latin typeface="+mj-lt"/>
                <a:cs typeface="Times New Roman" pitchFamily="18" charset="0"/>
              </a:rPr>
              <a:t> </a:t>
            </a:r>
            <a:r>
              <a:rPr lang="en-US" sz="6600" b="1" dirty="0" err="1">
                <a:solidFill>
                  <a:schemeClr val="bg1"/>
                </a:solidFill>
                <a:effectLst/>
                <a:latin typeface="+mj-lt"/>
                <a:cs typeface="Times New Roman" pitchFamily="18" charset="0"/>
              </a:rPr>
              <a:t>Kitô</a:t>
            </a:r>
            <a:r>
              <a:rPr lang="en-US" sz="6600" b="1" dirty="0">
                <a:solidFill>
                  <a:schemeClr val="bg1"/>
                </a:solidFill>
                <a:effectLst/>
                <a:latin typeface="+mj-lt"/>
                <a:cs typeface="Times New Roman" pitchFamily="18" charset="0"/>
              </a:rPr>
              <a:t>, Con </a:t>
            </a:r>
            <a:r>
              <a:rPr lang="en-US" sz="6600" b="1" dirty="0" err="1">
                <a:solidFill>
                  <a:schemeClr val="bg1"/>
                </a:solidFill>
                <a:effectLst/>
                <a:latin typeface="+mj-lt"/>
                <a:cs typeface="Times New Roman" pitchFamily="18" charset="0"/>
              </a:rPr>
              <a:t>Một</a:t>
            </a:r>
            <a:r>
              <a:rPr lang="en-US" sz="6600" b="1" dirty="0">
                <a:solidFill>
                  <a:schemeClr val="bg1"/>
                </a:solidFill>
                <a:effectLst/>
                <a:latin typeface="+mj-lt"/>
                <a:cs typeface="Times New Roman" pitchFamily="18" charset="0"/>
              </a:rPr>
              <a:t> </a:t>
            </a:r>
            <a:r>
              <a:rPr lang="en-US" sz="6600" b="1" dirty="0" err="1">
                <a:solidFill>
                  <a:schemeClr val="bg1"/>
                </a:solidFill>
                <a:effectLst/>
                <a:latin typeface="+mj-lt"/>
                <a:cs typeface="Times New Roman" pitchFamily="18" charset="0"/>
              </a:rPr>
              <a:t>Thiên</a:t>
            </a:r>
            <a:r>
              <a:rPr lang="en-US" sz="6600" b="1" dirty="0">
                <a:solidFill>
                  <a:schemeClr val="bg1"/>
                </a:solidFill>
                <a:effectLst/>
                <a:latin typeface="+mj-lt"/>
                <a:cs typeface="Times New Roman" pitchFamily="18" charset="0"/>
              </a:rPr>
              <a:t> </a:t>
            </a:r>
            <a:r>
              <a:rPr lang="en-US" sz="6600" b="1" dirty="0" err="1">
                <a:solidFill>
                  <a:schemeClr val="bg1"/>
                </a:solidFill>
                <a:effectLst/>
                <a:latin typeface="+mj-lt"/>
                <a:cs typeface="Times New Roman" pitchFamily="18" charset="0"/>
              </a:rPr>
              <a:t>Chúa</a:t>
            </a:r>
            <a:r>
              <a:rPr lang="en-US" sz="6600" b="1" dirty="0">
                <a:solidFill>
                  <a:schemeClr val="bg1"/>
                </a:solidFill>
                <a:effectLst/>
                <a:latin typeface="+mj-lt"/>
                <a:cs typeface="Times New Roman" pitchFamily="18" charset="0"/>
              </a:rPr>
              <a:t>, </a:t>
            </a:r>
            <a:r>
              <a:rPr lang="vi-VN" sz="6600" b="1" dirty="0">
                <a:solidFill>
                  <a:schemeClr val="bg1"/>
                </a:solidFill>
                <a:effectLst/>
                <a:latin typeface="+mj-lt"/>
                <a:cs typeface="Times New Roman" pitchFamily="18" charset="0"/>
              </a:rPr>
              <a:t>Sinh bởi Đức Chúa Cha từ trước muôn đời. </a:t>
            </a:r>
            <a:endParaRPr lang="en-US" sz="6600" b="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bg1"/>
                </a:solidFill>
                <a:effectLst/>
                <a:latin typeface="+mj-lt"/>
                <a:cs typeface="Times New Roman" pitchFamily="18" charset="0"/>
              </a:rPr>
              <a:t>Người là Thiên Chúa bởi Thiên Chúa, Ánh Sáng bởi Ánh Sáng,</a:t>
            </a:r>
            <a:r>
              <a:rPr lang="en-US" sz="6600" b="1" dirty="0">
                <a:solidFill>
                  <a:schemeClr val="bg1"/>
                </a:solidFill>
                <a:effectLst/>
                <a:latin typeface="+mj-lt"/>
                <a:cs typeface="Times New Roman" pitchFamily="18" charset="0"/>
              </a:rPr>
              <a:t> </a:t>
            </a:r>
            <a:r>
              <a:rPr lang="en-US" sz="6600" b="1" dirty="0" err="1">
                <a:solidFill>
                  <a:schemeClr val="bg1"/>
                </a:solidFill>
                <a:effectLst/>
                <a:latin typeface="+mj-lt"/>
                <a:cs typeface="Times New Roman" pitchFamily="18" charset="0"/>
              </a:rPr>
              <a:t>Thiên</a:t>
            </a:r>
            <a:r>
              <a:rPr lang="en-US" sz="6600" b="1" dirty="0">
                <a:solidFill>
                  <a:schemeClr val="bg1"/>
                </a:solidFill>
                <a:effectLst/>
                <a:latin typeface="+mj-lt"/>
                <a:cs typeface="Times New Roman" pitchFamily="18" charset="0"/>
              </a:rPr>
              <a:t> </a:t>
            </a:r>
            <a:r>
              <a:rPr lang="en-US" sz="6600" b="1" dirty="0" err="1">
                <a:solidFill>
                  <a:schemeClr val="bg1"/>
                </a:solidFill>
                <a:effectLst/>
                <a:latin typeface="+mj-lt"/>
                <a:cs typeface="Times New Roman" pitchFamily="18" charset="0"/>
              </a:rPr>
              <a:t>Chúa</a:t>
            </a:r>
            <a:r>
              <a:rPr lang="en-US" sz="6600" b="1" dirty="0">
                <a:solidFill>
                  <a:schemeClr val="bg1"/>
                </a:solidFill>
                <a:effectLst/>
                <a:latin typeface="+mj-lt"/>
                <a:cs typeface="Times New Roman" pitchFamily="18" charset="0"/>
              </a:rPr>
              <a:t> </a:t>
            </a:r>
            <a:r>
              <a:rPr lang="en-US" sz="6600" b="1" dirty="0" err="1">
                <a:solidFill>
                  <a:schemeClr val="bg1"/>
                </a:solidFill>
                <a:effectLst/>
                <a:latin typeface="+mj-lt"/>
                <a:cs typeface="Times New Roman" pitchFamily="18" charset="0"/>
              </a:rPr>
              <a:t>thật</a:t>
            </a:r>
            <a:r>
              <a:rPr lang="en-US" sz="6600" b="1" dirty="0">
                <a:solidFill>
                  <a:schemeClr val="bg1"/>
                </a:solidFill>
                <a:effectLst/>
                <a:latin typeface="+mj-lt"/>
                <a:cs typeface="Times New Roman" pitchFamily="18" charset="0"/>
              </a:rPr>
              <a:t> </a:t>
            </a:r>
            <a:r>
              <a:rPr lang="en-US" sz="6600" b="1" dirty="0" err="1">
                <a:solidFill>
                  <a:schemeClr val="bg1"/>
                </a:solidFill>
                <a:effectLst/>
                <a:latin typeface="+mj-lt"/>
                <a:cs typeface="Times New Roman" pitchFamily="18" charset="0"/>
              </a:rPr>
              <a:t>bởi</a:t>
            </a:r>
            <a:r>
              <a:rPr lang="en-US" sz="6600" b="1" dirty="0">
                <a:solidFill>
                  <a:schemeClr val="bg1"/>
                </a:solidFill>
                <a:effectLst/>
                <a:latin typeface="+mj-lt"/>
                <a:cs typeface="Times New Roman" pitchFamily="18" charset="0"/>
              </a:rPr>
              <a:t> </a:t>
            </a:r>
            <a:r>
              <a:rPr lang="en-US" sz="6600" b="1" dirty="0" err="1">
                <a:solidFill>
                  <a:schemeClr val="bg1"/>
                </a:solidFill>
                <a:effectLst/>
                <a:latin typeface="+mj-lt"/>
                <a:cs typeface="Times New Roman" pitchFamily="18" charset="0"/>
              </a:rPr>
              <a:t>Thiên</a:t>
            </a:r>
            <a:r>
              <a:rPr lang="en-US" sz="6600" b="1" dirty="0">
                <a:solidFill>
                  <a:schemeClr val="bg1"/>
                </a:solidFill>
                <a:effectLst/>
                <a:latin typeface="+mj-lt"/>
                <a:cs typeface="Times New Roman" pitchFamily="18" charset="0"/>
              </a:rPr>
              <a:t> </a:t>
            </a:r>
            <a:r>
              <a:rPr lang="en-US" sz="6600" b="1" dirty="0" err="1">
                <a:solidFill>
                  <a:schemeClr val="bg1"/>
                </a:solidFill>
                <a:effectLst/>
                <a:latin typeface="+mj-lt"/>
                <a:cs typeface="Times New Roman" pitchFamily="18" charset="0"/>
              </a:rPr>
              <a:t>Chúa</a:t>
            </a:r>
            <a:r>
              <a:rPr lang="en-US" sz="6600" b="1" dirty="0">
                <a:solidFill>
                  <a:schemeClr val="bg1"/>
                </a:solidFill>
                <a:effectLst/>
                <a:latin typeface="+mj-lt"/>
                <a:cs typeface="Times New Roman" pitchFamily="18" charset="0"/>
              </a:rPr>
              <a:t> </a:t>
            </a:r>
            <a:r>
              <a:rPr lang="en-US" sz="6600" b="1" dirty="0" err="1">
                <a:solidFill>
                  <a:schemeClr val="bg1"/>
                </a:solidFill>
                <a:effectLst/>
                <a:latin typeface="+mj-lt"/>
                <a:cs typeface="Times New Roman" pitchFamily="18" charset="0"/>
              </a:rPr>
              <a:t>thật</a:t>
            </a:r>
            <a:r>
              <a:rPr lang="en-US" sz="6600" b="1"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700" b="1" dirty="0">
                <a:solidFill>
                  <a:schemeClr val="bg1"/>
                </a:solidFill>
                <a:effectLst/>
                <a:latin typeface="+mj-lt"/>
              </a:rPr>
              <a:t>được sinh ra mà không phải được tạo thành, đồng bản thể với Đức Chúa Cha: nhờ Người mà muôn vật được tạo thành</a:t>
            </a:r>
            <a:r>
              <a:rPr lang="vi-VN" sz="5700" b="0" dirty="0">
                <a:solidFill>
                  <a:schemeClr val="bg1"/>
                </a:solidFill>
                <a:effectLst/>
                <a:latin typeface="+mj-lt"/>
              </a:rPr>
              <a:t>. </a:t>
            </a:r>
            <a:endParaRPr lang="en-US" sz="57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chemeClr val="bg1"/>
                </a:solidFill>
                <a:effectLst/>
                <a:latin typeface="+mj-lt"/>
              </a:rPr>
              <a:t>Vì loài người chúng ta và để cứu độ chúng ta,</a:t>
            </a:r>
            <a:r>
              <a:rPr lang="en-US" sz="7200" b="1" dirty="0">
                <a:solidFill>
                  <a:schemeClr val="bg1"/>
                </a:solidFill>
                <a:effectLst/>
                <a:latin typeface="+mj-lt"/>
              </a:rPr>
              <a:t> </a:t>
            </a:r>
            <a:r>
              <a:rPr lang="vi-VN" sz="7200" b="1" dirty="0">
                <a:solidFill>
                  <a:schemeClr val="bg1"/>
                </a:solidFill>
                <a:effectLst/>
                <a:latin typeface="+mj-lt"/>
                <a:cs typeface="Times New Roman" pitchFamily="18" charset="0"/>
              </a:rPr>
              <a:t>Người đã từ trời xuống thế. </a:t>
            </a:r>
            <a:endParaRPr lang="en-US" sz="7200" b="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1"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5600" b="1"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r>
              <a:rPr lang="vi-VN" sz="6000" b="0" dirty="0">
                <a:solidFill>
                  <a:schemeClr val="bg1"/>
                </a:solidFill>
                <a:effectLst/>
                <a:latin typeface="+mj-lt"/>
                <a:cs typeface="Times New Roman" pitchFamily="18" charset="0"/>
              </a:rPr>
              <a:t>.</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800" b="1" dirty="0">
                <a:solidFill>
                  <a:schemeClr val="bg1"/>
                </a:solidFill>
                <a:effectLst/>
                <a:latin typeface="+mj-lt"/>
              </a:rPr>
              <a:t>Người được phụng thờ và tôn vinh cùng với Đức Chúa Cha và Đức Chúa Con: Người đã dùng các tiên tri mà phán dạy. </a:t>
            </a:r>
            <a:endParaRPr lang="en-US" sz="5800" b="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chemeClr val="bg1"/>
                </a:solidFill>
                <a:effectLst/>
                <a:latin typeface="+mj-lt"/>
              </a:rPr>
              <a:t>Tôi tin Hội Thánh duy nhất thánh thiện công giáo và tông truyền.</a:t>
            </a:r>
            <a:endParaRPr lang="en-US" sz="8000" b="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bg1"/>
                </a:solidFill>
                <a:effectLst/>
                <a:latin typeface="+mj-lt"/>
                <a:cs typeface="Times New Roman" pitchFamily="18" charset="0"/>
              </a:rPr>
              <a:t>Tôi tuyên xưng có một Phép Rửa để tha tội. Tôi trông đợi kẻ chết sống lại và sự</a:t>
            </a:r>
            <a:r>
              <a:rPr lang="en-US" sz="6600" b="1" dirty="0">
                <a:solidFill>
                  <a:schemeClr val="bg1"/>
                </a:solidFill>
                <a:effectLst/>
                <a:latin typeface="+mj-lt"/>
                <a:cs typeface="Times New Roman" pitchFamily="18" charset="0"/>
              </a:rPr>
              <a:t> </a:t>
            </a:r>
            <a:r>
              <a:rPr lang="vi-VN" sz="6600" b="1" dirty="0">
                <a:solidFill>
                  <a:schemeClr val="bg1"/>
                </a:solidFill>
                <a:effectLst/>
                <a:latin typeface="+mj-lt"/>
                <a:cs typeface="Times New Roman" pitchFamily="18" charset="0"/>
              </a:rPr>
              <a:t>sống đời sau. </a:t>
            </a:r>
            <a:r>
              <a:rPr lang="vi-VN" sz="6600" b="1" dirty="0">
                <a:solidFill>
                  <a:srgbClr val="FFFF00"/>
                </a:solidFill>
                <a:effectLst/>
                <a:latin typeface="+mj-lt"/>
                <a:cs typeface="Times New Roman" pitchFamily="18" charset="0"/>
              </a:rPr>
              <a:t>Amen.</a:t>
            </a:r>
            <a:endParaRPr lang="en-US" sz="6600" b="1"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962400" y="1079033"/>
            <a:ext cx="4572000" cy="3416320"/>
          </a:xfrm>
          <a:prstGeom prst="rect">
            <a:avLst/>
          </a:prstGeom>
        </p:spPr>
        <p:txBody>
          <a:bodyPr>
            <a:spAutoFit/>
          </a:bodyPr>
          <a:lstStyle/>
          <a:p>
            <a:pPr algn="just"/>
            <a:r>
              <a:rPr lang="vi-VN" sz="3600"/>
              <a:t>Thánh Phaolô dạy : “Anh em đừng mắc nợ gì ai, ngoài món nợ tương thân tương ái. Vì ai yêu người thì đã chu toàn lề luật”.</a:t>
            </a:r>
            <a:endParaRPr lang="en-US" sz="3600"/>
          </a:p>
        </p:txBody>
      </p:sp>
    </p:spTree>
    <p:extLst>
      <p:ext uri="{BB962C8B-B14F-4D97-AF65-F5344CB8AC3E}">
        <p14:creationId xmlns:p14="http://schemas.microsoft.com/office/powerpoint/2010/main" val="42050980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877437"/>
          </a:xfrm>
          <a:prstGeom prst="rect">
            <a:avLst/>
          </a:prstGeom>
        </p:spPr>
        <p:txBody>
          <a:bodyPr wrap="square">
            <a:spAutoFit/>
          </a:bodyPr>
          <a:lstStyle/>
          <a:p>
            <a:pPr algn="ctr"/>
            <a:r>
              <a:rPr lang="en-US" sz="7200" b="1" dirty="0" smtClean="0">
                <a:solidFill>
                  <a:srgbClr val="FFFF00"/>
                </a:solidFill>
              </a:rPr>
              <a:t>Xin </a:t>
            </a:r>
            <a:r>
              <a:rPr lang="en-US" sz="7200" b="1" dirty="0" err="1" smtClean="0">
                <a:solidFill>
                  <a:srgbClr val="FFFF00"/>
                </a:solidFill>
              </a:rPr>
              <a:t>dâng</a:t>
            </a:r>
            <a:endParaRPr lang="en-US" sz="7200" b="1" dirty="0" smtClean="0">
              <a:solidFill>
                <a:srgbClr val="FFFF00"/>
              </a:solidFill>
            </a:endParaRPr>
          </a:p>
          <a:p>
            <a:pPr algn="ctr"/>
            <a:r>
              <a:rPr lang="en-US" sz="4400" b="1" i="1" dirty="0" err="1" smtClean="0">
                <a:solidFill>
                  <a:schemeClr val="bg1"/>
                </a:solidFill>
              </a:rPr>
              <a:t>Ngọc</a:t>
            </a:r>
            <a:r>
              <a:rPr lang="en-US" sz="4400" b="1" i="1" dirty="0" smtClean="0">
                <a:solidFill>
                  <a:schemeClr val="bg1"/>
                </a:solidFill>
              </a:rPr>
              <a:t> K</a:t>
            </a:r>
            <a:r>
              <a:rPr lang="vi-VN" sz="4400" b="1" i="1" dirty="0" smtClean="0">
                <a:solidFill>
                  <a:schemeClr val="bg1"/>
                </a:solidFill>
              </a:rPr>
              <a:t>ôn</a:t>
            </a:r>
            <a:endParaRPr lang="en-US" sz="44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FF00"/>
                </a:solidFill>
                <a:effectLst/>
              </a:rPr>
              <a:t>Tk1:</a:t>
            </a:r>
            <a:r>
              <a:rPr lang="en-US" sz="5400" b="1" dirty="0">
                <a:solidFill>
                  <a:schemeClr val="bg1"/>
                </a:solidFill>
                <a:effectLst/>
              </a:rPr>
              <a:t> </a:t>
            </a:r>
            <a:r>
              <a:rPr lang="vi-VN" sz="5400" b="1" dirty="0">
                <a:solidFill>
                  <a:schemeClr val="bg1"/>
                </a:solidFill>
                <a:effectLst/>
              </a:rPr>
              <a:t>Đời con như của lễ không hề ngưng, như tấm bánh luôn để dâng. Tình con như ánh nến luôn bừng cháy trong tình Chúa sáng như hừng đông. </a:t>
            </a:r>
            <a:endParaRPr lang="en-US" sz="5400" b="1"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dirty="0" err="1">
                <a:solidFill>
                  <a:srgbClr val="FFFF00"/>
                </a:solidFill>
                <a:effectLst/>
              </a:rPr>
              <a:t>Đk</a:t>
            </a:r>
            <a:r>
              <a:rPr lang="en-US" b="1" u="sng" dirty="0">
                <a:solidFill>
                  <a:srgbClr val="FFFF00"/>
                </a:solidFill>
                <a:effectLst/>
              </a:rPr>
              <a:t>:</a:t>
            </a:r>
            <a:r>
              <a:rPr lang="en-US" b="1" dirty="0">
                <a:solidFill>
                  <a:schemeClr val="bg1"/>
                </a:solidFill>
                <a:effectLst/>
              </a:rPr>
              <a:t> </a:t>
            </a:r>
            <a:r>
              <a:rPr lang="vi-VN" b="1" dirty="0">
                <a:solidFill>
                  <a:schemeClr val="bg1"/>
                </a:solidFill>
                <a:effectLst/>
              </a:rPr>
              <a:t>Xin dâng Chúa trọn đời con như làn gió nhẹ, quyện làn hương của tình Chúa để con chia sẻ cho nhân thế. Trọn đời con là lời mang sứ điệp Tin Mừng, là dòng sông mang đến cho nhân trần phù sa chứa chan hồng ân. </a:t>
            </a:r>
            <a:endParaRPr lang="en-US" b="1"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b="1" u="sng" dirty="0">
                <a:solidFill>
                  <a:srgbClr val="FFFF00"/>
                </a:solidFill>
                <a:effectLst/>
              </a:rPr>
              <a:t>Tk2:</a:t>
            </a:r>
            <a:r>
              <a:rPr lang="en-US" sz="5000" b="1" dirty="0">
                <a:solidFill>
                  <a:srgbClr val="FFFF00"/>
                </a:solidFill>
                <a:effectLst/>
              </a:rPr>
              <a:t> </a:t>
            </a:r>
            <a:r>
              <a:rPr lang="vi-VN" sz="5000" b="1" dirty="0">
                <a:solidFill>
                  <a:schemeClr val="bg1"/>
                </a:solidFill>
                <a:effectLst/>
              </a:rPr>
              <a:t>Ngài chọn con tuy con không </a:t>
            </a:r>
            <a:r>
              <a:rPr lang="vi-VN" sz="5000" b="1" dirty="0" smtClean="0">
                <a:solidFill>
                  <a:schemeClr val="bg1"/>
                </a:solidFill>
                <a:effectLst/>
              </a:rPr>
              <a:t>có </a:t>
            </a:r>
            <a:r>
              <a:rPr lang="vi-VN" sz="5000" b="1" dirty="0">
                <a:solidFill>
                  <a:schemeClr val="bg1"/>
                </a:solidFill>
                <a:effectLst/>
              </a:rPr>
              <a:t>chi là công, con luôn không xứng như Ngài mong. Tình con quá thiếu thốn để đền đáp như giọt nước sánh như biển Đông. </a:t>
            </a:r>
          </a:p>
        </p:txBody>
      </p:sp>
    </p:spTree>
    <p:extLst>
      <p:ext uri="{BB962C8B-B14F-4D97-AF65-F5344CB8AC3E}">
        <p14:creationId xmlns:p14="http://schemas.microsoft.com/office/powerpoint/2010/main" val="21997094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dirty="0" err="1">
                <a:solidFill>
                  <a:srgbClr val="FFFF00"/>
                </a:solidFill>
                <a:effectLst/>
              </a:rPr>
              <a:t>Đk</a:t>
            </a:r>
            <a:r>
              <a:rPr lang="en-US" b="1" u="sng" dirty="0">
                <a:solidFill>
                  <a:srgbClr val="FFFF00"/>
                </a:solidFill>
                <a:effectLst/>
              </a:rPr>
              <a:t>:</a:t>
            </a:r>
            <a:r>
              <a:rPr lang="en-US" b="1" dirty="0">
                <a:solidFill>
                  <a:schemeClr val="bg1"/>
                </a:solidFill>
                <a:effectLst/>
              </a:rPr>
              <a:t> </a:t>
            </a:r>
            <a:r>
              <a:rPr lang="vi-VN" b="1" dirty="0">
                <a:solidFill>
                  <a:schemeClr val="bg1"/>
                </a:solidFill>
                <a:effectLst/>
              </a:rPr>
              <a:t>Xin dâng Chúa trọn đời con như làn gió nhẹ, quyện làn hương của tình Chúa để con chia sẻ cho nhân thế. Trọn đời con là lời mang sứ điệp Tin Mừng, là dòng sông mang đến cho nhân trần phù sa chứa chan hồng ân. </a:t>
            </a:r>
            <a:endParaRPr lang="en-US" b="1" dirty="0">
              <a:solidFill>
                <a:schemeClr val="bg1"/>
              </a:solidFill>
              <a:effectLst/>
            </a:endParaRPr>
          </a:p>
        </p:txBody>
      </p:sp>
    </p:spTree>
    <p:extLst>
      <p:ext uri="{BB962C8B-B14F-4D97-AF65-F5344CB8AC3E}">
        <p14:creationId xmlns:p14="http://schemas.microsoft.com/office/powerpoint/2010/main" val="1052697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1" dirty="0">
                <a:solidFill>
                  <a:schemeClr val="bg1"/>
                </a:solidFill>
                <a:effectLst/>
                <a:latin typeface="+mj-lt"/>
              </a:rPr>
              <a:t>Lạy Chúa Thánh Thần là Ánh sáng Chân lý </a:t>
            </a:r>
            <a:r>
              <a:rPr lang="vi-VN" sz="4900" b="1">
                <a:solidFill>
                  <a:schemeClr val="bg1"/>
                </a:solidFill>
                <a:effectLst/>
                <a:latin typeface="+mj-lt"/>
              </a:rPr>
              <a:t>vẹn </a:t>
            </a:r>
            <a:r>
              <a:rPr lang="vi-VN" sz="4900" b="1" smtClean="0">
                <a:solidFill>
                  <a:schemeClr val="bg1"/>
                </a:solidFill>
                <a:effectLst/>
                <a:latin typeface="+mj-lt"/>
              </a:rPr>
              <a:t>toàn,</a:t>
            </a:r>
            <a:r>
              <a:rPr lang="en-US" sz="4900" b="1">
                <a:solidFill>
                  <a:schemeClr val="bg1"/>
                </a:solidFill>
                <a:effectLst/>
              </a:rPr>
              <a:t> </a:t>
            </a:r>
            <a:r>
              <a:rPr lang="vi-VN" sz="4900" b="1" smtClean="0">
                <a:solidFill>
                  <a:schemeClr val="bg1"/>
                </a:solidFill>
                <a:effectLst/>
                <a:latin typeface="+mj-lt"/>
              </a:rPr>
              <a:t>Chúa </a:t>
            </a:r>
            <a:r>
              <a:rPr lang="vi-VN" sz="4900" b="1" dirty="0">
                <a:solidFill>
                  <a:schemeClr val="bg1"/>
                </a:solidFill>
                <a:effectLst/>
                <a:latin typeface="+mj-lt"/>
              </a:rPr>
              <a:t>ban những ân huệ thích hợp cho từng thời đại, và dùng nhiều cách thế kỳ diệu để hướng dẫn Hội Thánh,</a:t>
            </a:r>
            <a:endParaRPr lang="en-US" sz="4900" b="1" dirty="0">
              <a:solidFill>
                <a:schemeClr val="bg1"/>
              </a:solidFill>
              <a:effectLst/>
              <a:latin typeface="+mj-lt"/>
            </a:endParaRPr>
          </a:p>
        </p:txBody>
      </p:sp>
    </p:spTree>
    <p:extLst>
      <p:ext uri="{BB962C8B-B14F-4D97-AF65-F5344CB8AC3E}">
        <p14:creationId xmlns:p14="http://schemas.microsoft.com/office/powerpoint/2010/main" val="397113529"/>
      </p:ext>
    </p:extLst>
  </p:cSld>
  <p:clrMapOvr>
    <a:masterClrMapping/>
  </p:clrMapOvr>
  <p:transition spd="slow" advClick="0"/>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22354971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1" dirty="0">
                <a:solidFill>
                  <a:srgbClr val="FFFF00"/>
                </a:solidFill>
                <a:effectLst/>
                <a:latin typeface="+mj-lt"/>
              </a:rPr>
              <a:t>Ca </a:t>
            </a:r>
            <a:r>
              <a:rPr lang="en-US" sz="6000" b="1" dirty="0" err="1">
                <a:solidFill>
                  <a:srgbClr val="FFFF00"/>
                </a:solidFill>
                <a:effectLst/>
                <a:latin typeface="+mj-lt"/>
              </a:rPr>
              <a:t>Nguyện</a:t>
            </a:r>
            <a:r>
              <a:rPr lang="en-US" sz="6000" b="1" dirty="0">
                <a:solidFill>
                  <a:srgbClr val="FFFF00"/>
                </a:solidFill>
                <a:effectLst/>
                <a:latin typeface="+mj-lt"/>
              </a:rPr>
              <a:t> </a:t>
            </a:r>
            <a:r>
              <a:rPr lang="en-US" sz="6000" b="1" dirty="0" err="1">
                <a:solidFill>
                  <a:srgbClr val="FFFF00"/>
                </a:solidFill>
                <a:effectLst/>
                <a:latin typeface="+mj-lt"/>
              </a:rPr>
              <a:t>Hiệp</a:t>
            </a:r>
            <a:r>
              <a:rPr lang="en-US" sz="6000" b="1" dirty="0">
                <a:solidFill>
                  <a:srgbClr val="FFFF00"/>
                </a:solidFill>
                <a:effectLst/>
                <a:latin typeface="+mj-lt"/>
              </a:rPr>
              <a:t> </a:t>
            </a:r>
            <a:r>
              <a:rPr lang="en-US" sz="6000" b="1" dirty="0" err="1">
                <a:solidFill>
                  <a:srgbClr val="FFFF00"/>
                </a:solidFill>
                <a:effectLst/>
                <a:latin typeface="+mj-lt"/>
              </a:rPr>
              <a:t>Lễ</a:t>
            </a:r>
            <a:r>
              <a:rPr lang="en-US" sz="6000" b="1" dirty="0">
                <a:solidFill>
                  <a:srgbClr val="FFFF00"/>
                </a:solidFill>
                <a:effectLst/>
                <a:latin typeface="+mj-lt"/>
              </a:rPr>
              <a:t/>
            </a:r>
            <a:br>
              <a:rPr lang="en-US" sz="6000" b="1" dirty="0">
                <a:solidFill>
                  <a:srgbClr val="FFFF00"/>
                </a:solidFill>
                <a:effectLst/>
                <a:latin typeface="+mj-lt"/>
              </a:rPr>
            </a:br>
            <a:r>
              <a:rPr lang="vi-VN" sz="6600" b="1" smtClean="0">
                <a:solidFill>
                  <a:srgbClr val="FFFF00"/>
                </a:solidFill>
                <a:effectLst/>
                <a:latin typeface="+mj-lt"/>
              </a:rPr>
              <a:t>Giúp </a:t>
            </a:r>
            <a:r>
              <a:rPr lang="vi-VN" sz="6600" b="1" smtClean="0">
                <a:solidFill>
                  <a:srgbClr val="FFFF00"/>
                </a:solidFill>
                <a:effectLst/>
                <a:latin typeface="+mj-lt"/>
              </a:rPr>
              <a:t>Nhau Hoàn Thiện</a:t>
            </a:r>
            <a:r>
              <a:rPr lang="en-US" sz="6600" b="1" dirty="0" smtClean="0">
                <a:solidFill>
                  <a:srgbClr val="FFFF00"/>
                </a:solidFill>
                <a:effectLst/>
                <a:latin typeface="+mj-lt"/>
              </a:rPr>
              <a:t/>
            </a:r>
            <a:br>
              <a:rPr lang="en-US" sz="6600" b="1" dirty="0" smtClean="0">
                <a:solidFill>
                  <a:srgbClr val="FFFF00"/>
                </a:solidFill>
                <a:effectLst/>
                <a:latin typeface="+mj-lt"/>
              </a:rPr>
            </a:br>
            <a:r>
              <a:rPr lang="vi-VN" b="1" i="1" dirty="0" smtClean="0">
                <a:solidFill>
                  <a:schemeClr val="bg1"/>
                </a:solidFill>
                <a:effectLst/>
                <a:latin typeface="+mj-lt"/>
              </a:rPr>
              <a:t>Huỳnh Minh Kỳ</a:t>
            </a:r>
            <a:endParaRPr lang="en-US" b="1"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b="1" u="sng" dirty="0">
                <a:solidFill>
                  <a:srgbClr val="FFFF00"/>
                </a:solidFill>
                <a:effectLst/>
              </a:rPr>
              <a:t>Tk1:</a:t>
            </a:r>
            <a:r>
              <a:rPr lang="en-US" sz="4800" b="1" dirty="0">
                <a:solidFill>
                  <a:srgbClr val="FFFF00"/>
                </a:solidFill>
                <a:effectLst/>
              </a:rPr>
              <a:t> </a:t>
            </a:r>
            <a:r>
              <a:rPr lang="vi-VN" sz="4800" b="1" dirty="0">
                <a:solidFill>
                  <a:schemeClr val="bg1"/>
                </a:solidFill>
                <a:effectLst/>
              </a:rPr>
              <a:t>Ai sinh ra trong đời lại không có lầm lỗi chi. Ai mang thân phận người lại không có lúc tự ti. Mặc dù anh em ta có làm điều phật lòng ta. Hãy bao dung rộng lượng và giúp cho nhau hoàn thiện.</a:t>
            </a:r>
          </a:p>
        </p:txBody>
      </p:sp>
    </p:spTree>
    <p:extLst>
      <p:ext uri="{BB962C8B-B14F-4D97-AF65-F5344CB8AC3E}">
        <p14:creationId xmlns:p14="http://schemas.microsoft.com/office/powerpoint/2010/main" val="520350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1" u="sng" dirty="0" err="1">
                <a:solidFill>
                  <a:srgbClr val="FFFF00"/>
                </a:solidFill>
                <a:effectLst/>
              </a:rPr>
              <a:t>Đk</a:t>
            </a:r>
            <a:r>
              <a:rPr lang="en-US" sz="4600" b="1" u="sng" dirty="0">
                <a:solidFill>
                  <a:srgbClr val="FFFF00"/>
                </a:solidFill>
                <a:effectLst/>
              </a:rPr>
              <a:t>:</a:t>
            </a:r>
            <a:r>
              <a:rPr lang="en-US" sz="4600" b="1" dirty="0">
                <a:solidFill>
                  <a:schemeClr val="bg1"/>
                </a:solidFill>
                <a:effectLst/>
              </a:rPr>
              <a:t> </a:t>
            </a:r>
            <a:r>
              <a:rPr lang="vi-VN" sz="4600" b="1" dirty="0">
                <a:solidFill>
                  <a:schemeClr val="bg1"/>
                </a:solidFill>
                <a:effectLst/>
              </a:rPr>
              <a:t>Không trên đời chẳng ai thập toàn, trên đời chẳng ai thập toàn hãy ân cần và nâng đỡ nhau người ơi! Con xin Ngài đổ ơn từ trời cho loài người sống thật tình biết mở lòng sửa sai giúp nhau thành tâm.</a:t>
            </a:r>
            <a:endParaRPr lang="en-US" sz="4600" b="1"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500" b="1" u="sng" dirty="0">
                <a:solidFill>
                  <a:srgbClr val="FFFF00"/>
                </a:solidFill>
                <a:effectLst/>
              </a:rPr>
              <a:t>Tk2:</a:t>
            </a:r>
            <a:r>
              <a:rPr lang="en-US" sz="4500" b="1" dirty="0">
                <a:solidFill>
                  <a:schemeClr val="bg1"/>
                </a:solidFill>
                <a:effectLst/>
              </a:rPr>
              <a:t> </a:t>
            </a:r>
            <a:r>
              <a:rPr lang="en-US" sz="4500" b="1" dirty="0">
                <a:effectLst/>
              </a:rPr>
              <a:t> </a:t>
            </a:r>
            <a:r>
              <a:rPr lang="en-US" sz="4500" b="1" dirty="0" err="1">
                <a:solidFill>
                  <a:schemeClr val="bg1"/>
                </a:solidFill>
                <a:effectLst/>
              </a:rPr>
              <a:t>Nhân</a:t>
            </a:r>
            <a:r>
              <a:rPr lang="en-US" sz="4500" b="1" dirty="0">
                <a:solidFill>
                  <a:schemeClr val="bg1"/>
                </a:solidFill>
                <a:effectLst/>
              </a:rPr>
              <a:t> </a:t>
            </a:r>
            <a:r>
              <a:rPr lang="en-US" sz="4500" b="1" dirty="0" err="1">
                <a:solidFill>
                  <a:schemeClr val="bg1"/>
                </a:solidFill>
                <a:effectLst/>
              </a:rPr>
              <a:t>sinh</a:t>
            </a:r>
            <a:r>
              <a:rPr lang="en-US" sz="4500" b="1" dirty="0">
                <a:solidFill>
                  <a:schemeClr val="bg1"/>
                </a:solidFill>
                <a:effectLst/>
              </a:rPr>
              <a:t> </a:t>
            </a:r>
            <a:r>
              <a:rPr lang="en-US" sz="4500" b="1" dirty="0" err="1">
                <a:solidFill>
                  <a:schemeClr val="bg1"/>
                </a:solidFill>
                <a:effectLst/>
              </a:rPr>
              <a:t>đâu</a:t>
            </a:r>
            <a:r>
              <a:rPr lang="en-US" sz="4500" b="1" dirty="0">
                <a:solidFill>
                  <a:schemeClr val="bg1"/>
                </a:solidFill>
                <a:effectLst/>
              </a:rPr>
              <a:t> </a:t>
            </a:r>
            <a:r>
              <a:rPr lang="en-US" sz="4500" b="1" dirty="0" err="1">
                <a:solidFill>
                  <a:schemeClr val="bg1"/>
                </a:solidFill>
                <a:effectLst/>
              </a:rPr>
              <a:t>thập</a:t>
            </a:r>
            <a:r>
              <a:rPr lang="en-US" sz="4500" b="1" dirty="0">
                <a:solidFill>
                  <a:schemeClr val="bg1"/>
                </a:solidFill>
                <a:effectLst/>
              </a:rPr>
              <a:t> </a:t>
            </a:r>
            <a:r>
              <a:rPr lang="en-US" sz="4500" b="1" dirty="0" err="1">
                <a:solidFill>
                  <a:schemeClr val="bg1"/>
                </a:solidFill>
                <a:effectLst/>
              </a:rPr>
              <a:t>toàn</a:t>
            </a:r>
            <a:r>
              <a:rPr lang="en-US" sz="4500" b="1" dirty="0">
                <a:solidFill>
                  <a:schemeClr val="bg1"/>
                </a:solidFill>
                <a:effectLst/>
              </a:rPr>
              <a:t> </a:t>
            </a:r>
            <a:r>
              <a:rPr lang="en-US" sz="4500" b="1" dirty="0" err="1">
                <a:solidFill>
                  <a:schemeClr val="bg1"/>
                </a:solidFill>
                <a:effectLst/>
              </a:rPr>
              <a:t>đừng</a:t>
            </a:r>
            <a:r>
              <a:rPr lang="en-US" sz="4500" b="1" dirty="0">
                <a:solidFill>
                  <a:schemeClr val="bg1"/>
                </a:solidFill>
                <a:effectLst/>
              </a:rPr>
              <a:t> </a:t>
            </a:r>
            <a:r>
              <a:rPr lang="en-US" sz="4500" b="1" dirty="0" err="1">
                <a:solidFill>
                  <a:schemeClr val="bg1"/>
                </a:solidFill>
                <a:effectLst/>
              </a:rPr>
              <a:t>nên</a:t>
            </a:r>
            <a:r>
              <a:rPr lang="en-US" sz="4500" b="1" dirty="0">
                <a:solidFill>
                  <a:schemeClr val="bg1"/>
                </a:solidFill>
                <a:effectLst/>
              </a:rPr>
              <a:t> </a:t>
            </a:r>
            <a:r>
              <a:rPr lang="en-US" sz="4500" b="1" dirty="0" err="1">
                <a:solidFill>
                  <a:schemeClr val="bg1"/>
                </a:solidFill>
                <a:effectLst/>
              </a:rPr>
              <a:t>trách</a:t>
            </a:r>
            <a:r>
              <a:rPr lang="en-US" sz="4500" b="1" dirty="0">
                <a:solidFill>
                  <a:schemeClr val="bg1"/>
                </a:solidFill>
                <a:effectLst/>
              </a:rPr>
              <a:t> </a:t>
            </a:r>
            <a:r>
              <a:rPr lang="en-US" sz="4500" b="1" dirty="0" err="1">
                <a:solidFill>
                  <a:schemeClr val="bg1"/>
                </a:solidFill>
                <a:effectLst/>
              </a:rPr>
              <a:t>móc</a:t>
            </a:r>
            <a:r>
              <a:rPr lang="en-US" sz="4500" b="1" dirty="0">
                <a:solidFill>
                  <a:schemeClr val="bg1"/>
                </a:solidFill>
                <a:effectLst/>
              </a:rPr>
              <a:t> </a:t>
            </a:r>
            <a:r>
              <a:rPr lang="en-US" sz="4500" b="1" dirty="0" err="1">
                <a:solidFill>
                  <a:schemeClr val="bg1"/>
                </a:solidFill>
                <a:effectLst/>
              </a:rPr>
              <a:t>gì</a:t>
            </a:r>
            <a:r>
              <a:rPr lang="en-US" sz="4500" b="1" dirty="0">
                <a:solidFill>
                  <a:schemeClr val="bg1"/>
                </a:solidFill>
                <a:effectLst/>
              </a:rPr>
              <a:t> </a:t>
            </a:r>
            <a:r>
              <a:rPr lang="en-US" sz="4500" b="1" dirty="0" err="1">
                <a:solidFill>
                  <a:schemeClr val="bg1"/>
                </a:solidFill>
                <a:effectLst/>
              </a:rPr>
              <a:t>nhau</a:t>
            </a:r>
            <a:r>
              <a:rPr lang="en-US" sz="4500" b="1" dirty="0">
                <a:solidFill>
                  <a:schemeClr val="bg1"/>
                </a:solidFill>
                <a:effectLst/>
              </a:rPr>
              <a:t>. </a:t>
            </a:r>
            <a:r>
              <a:rPr lang="en-US" sz="4500" b="1" dirty="0" err="1">
                <a:solidFill>
                  <a:schemeClr val="bg1"/>
                </a:solidFill>
                <a:effectLst/>
              </a:rPr>
              <a:t>Hôm</a:t>
            </a:r>
            <a:r>
              <a:rPr lang="en-US" sz="4500" b="1" dirty="0">
                <a:solidFill>
                  <a:schemeClr val="bg1"/>
                </a:solidFill>
                <a:effectLst/>
              </a:rPr>
              <a:t> nay ta </a:t>
            </a:r>
            <a:r>
              <a:rPr lang="en-US" sz="4500" b="1" dirty="0" err="1">
                <a:solidFill>
                  <a:schemeClr val="bg1"/>
                </a:solidFill>
                <a:effectLst/>
              </a:rPr>
              <a:t>phạm</a:t>
            </a:r>
            <a:r>
              <a:rPr lang="en-US" sz="4500" b="1" dirty="0">
                <a:solidFill>
                  <a:schemeClr val="bg1"/>
                </a:solidFill>
                <a:effectLst/>
              </a:rPr>
              <a:t> </a:t>
            </a:r>
            <a:r>
              <a:rPr lang="en-US" sz="4500" b="1" dirty="0" err="1">
                <a:solidFill>
                  <a:schemeClr val="bg1"/>
                </a:solidFill>
                <a:effectLst/>
              </a:rPr>
              <a:t>tội</a:t>
            </a:r>
            <a:r>
              <a:rPr lang="en-US" sz="4500" b="1" dirty="0">
                <a:solidFill>
                  <a:schemeClr val="bg1"/>
                </a:solidFill>
                <a:effectLst/>
              </a:rPr>
              <a:t> </a:t>
            </a:r>
            <a:r>
              <a:rPr lang="en-US" sz="4500" b="1" dirty="0" err="1">
                <a:solidFill>
                  <a:schemeClr val="bg1"/>
                </a:solidFill>
                <a:effectLst/>
              </a:rPr>
              <a:t>ngày</a:t>
            </a:r>
            <a:r>
              <a:rPr lang="en-US" sz="4500" b="1" dirty="0">
                <a:solidFill>
                  <a:schemeClr val="bg1"/>
                </a:solidFill>
                <a:effectLst/>
              </a:rPr>
              <a:t> </a:t>
            </a:r>
            <a:r>
              <a:rPr lang="en-US" sz="4500" b="1" dirty="0" err="1">
                <a:solidFill>
                  <a:schemeClr val="bg1"/>
                </a:solidFill>
                <a:effectLst/>
              </a:rPr>
              <a:t>mai</a:t>
            </a:r>
            <a:r>
              <a:rPr lang="en-US" sz="4500" b="1" dirty="0">
                <a:solidFill>
                  <a:schemeClr val="bg1"/>
                </a:solidFill>
                <a:effectLst/>
              </a:rPr>
              <a:t> </a:t>
            </a:r>
            <a:r>
              <a:rPr lang="en-US" sz="4500" b="1" dirty="0" err="1">
                <a:solidFill>
                  <a:schemeClr val="bg1"/>
                </a:solidFill>
                <a:effectLst/>
              </a:rPr>
              <a:t>hãy</a:t>
            </a:r>
            <a:r>
              <a:rPr lang="en-US" sz="4500" b="1" dirty="0">
                <a:solidFill>
                  <a:schemeClr val="bg1"/>
                </a:solidFill>
                <a:effectLst/>
              </a:rPr>
              <a:t> </a:t>
            </a:r>
            <a:r>
              <a:rPr lang="en-US" sz="4500" b="1" dirty="0" err="1">
                <a:solidFill>
                  <a:schemeClr val="bg1"/>
                </a:solidFill>
                <a:effectLst/>
              </a:rPr>
              <a:t>biết</a:t>
            </a:r>
            <a:r>
              <a:rPr lang="en-US" sz="4500" b="1" dirty="0">
                <a:solidFill>
                  <a:schemeClr val="bg1"/>
                </a:solidFill>
                <a:effectLst/>
              </a:rPr>
              <a:t> </a:t>
            </a:r>
            <a:r>
              <a:rPr lang="en-US" sz="4500" b="1" dirty="0" err="1">
                <a:solidFill>
                  <a:schemeClr val="bg1"/>
                </a:solidFill>
                <a:effectLst/>
              </a:rPr>
              <a:t>hồi</a:t>
            </a:r>
            <a:r>
              <a:rPr lang="en-US" sz="4500" b="1" dirty="0">
                <a:solidFill>
                  <a:schemeClr val="bg1"/>
                </a:solidFill>
                <a:effectLst/>
              </a:rPr>
              <a:t> </a:t>
            </a:r>
            <a:r>
              <a:rPr lang="en-US" sz="4500" b="1" dirty="0" err="1">
                <a:solidFill>
                  <a:schemeClr val="bg1"/>
                </a:solidFill>
                <a:effectLst/>
              </a:rPr>
              <a:t>tâm</a:t>
            </a:r>
            <a:r>
              <a:rPr lang="en-US" sz="4500" b="1" dirty="0">
                <a:solidFill>
                  <a:schemeClr val="bg1"/>
                </a:solidFill>
                <a:effectLst/>
              </a:rPr>
              <a:t>. </a:t>
            </a:r>
            <a:r>
              <a:rPr lang="en-US" sz="4500" b="1" dirty="0" err="1">
                <a:solidFill>
                  <a:schemeClr val="bg1"/>
                </a:solidFill>
                <a:effectLst/>
              </a:rPr>
              <a:t>Đừng</a:t>
            </a:r>
            <a:r>
              <a:rPr lang="en-US" sz="4500" b="1" dirty="0">
                <a:solidFill>
                  <a:schemeClr val="bg1"/>
                </a:solidFill>
                <a:effectLst/>
              </a:rPr>
              <a:t> </a:t>
            </a:r>
            <a:r>
              <a:rPr lang="en-US" sz="4500" b="1" dirty="0" err="1">
                <a:solidFill>
                  <a:schemeClr val="bg1"/>
                </a:solidFill>
                <a:effectLst/>
              </a:rPr>
              <a:t>gièm</a:t>
            </a:r>
            <a:r>
              <a:rPr lang="en-US" sz="4500" b="1" dirty="0">
                <a:solidFill>
                  <a:schemeClr val="bg1"/>
                </a:solidFill>
                <a:effectLst/>
              </a:rPr>
              <a:t> </a:t>
            </a:r>
            <a:r>
              <a:rPr lang="en-US" sz="4500" b="1" dirty="0" err="1">
                <a:solidFill>
                  <a:schemeClr val="bg1"/>
                </a:solidFill>
                <a:effectLst/>
              </a:rPr>
              <a:t>pha</a:t>
            </a:r>
            <a:r>
              <a:rPr lang="en-US" sz="4500" b="1" dirty="0">
                <a:solidFill>
                  <a:schemeClr val="bg1"/>
                </a:solidFill>
                <a:effectLst/>
              </a:rPr>
              <a:t> </a:t>
            </a:r>
            <a:r>
              <a:rPr lang="en-US" sz="4500" b="1" dirty="0" err="1">
                <a:solidFill>
                  <a:schemeClr val="bg1"/>
                </a:solidFill>
                <a:effectLst/>
              </a:rPr>
              <a:t>chê</a:t>
            </a:r>
            <a:r>
              <a:rPr lang="en-US" sz="4500" b="1" dirty="0">
                <a:solidFill>
                  <a:schemeClr val="bg1"/>
                </a:solidFill>
                <a:effectLst/>
              </a:rPr>
              <a:t> </a:t>
            </a:r>
            <a:r>
              <a:rPr lang="en-US" sz="4500" b="1" dirty="0" err="1">
                <a:solidFill>
                  <a:schemeClr val="bg1"/>
                </a:solidFill>
                <a:effectLst/>
              </a:rPr>
              <a:t>bai</a:t>
            </a:r>
            <a:r>
              <a:rPr lang="en-US" sz="4500" b="1" dirty="0">
                <a:solidFill>
                  <a:schemeClr val="bg1"/>
                </a:solidFill>
                <a:effectLst/>
              </a:rPr>
              <a:t> </a:t>
            </a:r>
            <a:r>
              <a:rPr lang="en-US" sz="4500" b="1" dirty="0" err="1">
                <a:solidFill>
                  <a:schemeClr val="bg1"/>
                </a:solidFill>
                <a:effectLst/>
              </a:rPr>
              <a:t>hãy</a:t>
            </a:r>
            <a:r>
              <a:rPr lang="en-US" sz="4500" b="1" dirty="0">
                <a:solidFill>
                  <a:schemeClr val="bg1"/>
                </a:solidFill>
                <a:effectLst/>
              </a:rPr>
              <a:t> </a:t>
            </a:r>
            <a:r>
              <a:rPr lang="en-US" sz="4500" b="1" dirty="0" err="1">
                <a:solidFill>
                  <a:schemeClr val="bg1"/>
                </a:solidFill>
                <a:effectLst/>
              </a:rPr>
              <a:t>tìm</a:t>
            </a:r>
            <a:r>
              <a:rPr lang="en-US" sz="4500" b="1" dirty="0">
                <a:solidFill>
                  <a:schemeClr val="bg1"/>
                </a:solidFill>
                <a:effectLst/>
              </a:rPr>
              <a:t> </a:t>
            </a:r>
            <a:r>
              <a:rPr lang="en-US" sz="4500" b="1" dirty="0" err="1">
                <a:solidFill>
                  <a:schemeClr val="bg1"/>
                </a:solidFill>
                <a:effectLst/>
              </a:rPr>
              <a:t>dịp</a:t>
            </a:r>
            <a:r>
              <a:rPr lang="en-US" sz="4500" b="1" dirty="0">
                <a:solidFill>
                  <a:schemeClr val="bg1"/>
                </a:solidFill>
                <a:effectLst/>
              </a:rPr>
              <a:t> </a:t>
            </a:r>
            <a:r>
              <a:rPr lang="en-US" sz="4500" b="1" dirty="0" err="1">
                <a:solidFill>
                  <a:schemeClr val="bg1"/>
                </a:solidFill>
                <a:effectLst/>
              </a:rPr>
              <a:t>để</a:t>
            </a:r>
            <a:r>
              <a:rPr lang="en-US" sz="4500" b="1" dirty="0">
                <a:solidFill>
                  <a:schemeClr val="bg1"/>
                </a:solidFill>
                <a:effectLst/>
              </a:rPr>
              <a:t> </a:t>
            </a:r>
            <a:r>
              <a:rPr lang="en-US" sz="4500" b="1" dirty="0" err="1">
                <a:solidFill>
                  <a:schemeClr val="bg1"/>
                </a:solidFill>
                <a:effectLst/>
              </a:rPr>
              <a:t>cảm</a:t>
            </a:r>
            <a:r>
              <a:rPr lang="en-US" sz="4500" b="1" dirty="0">
                <a:solidFill>
                  <a:schemeClr val="bg1"/>
                </a:solidFill>
                <a:effectLst/>
              </a:rPr>
              <a:t> </a:t>
            </a:r>
            <a:r>
              <a:rPr lang="en-US" sz="4500" b="1" dirty="0" err="1">
                <a:solidFill>
                  <a:schemeClr val="bg1"/>
                </a:solidFill>
                <a:effectLst/>
              </a:rPr>
              <a:t>thông</a:t>
            </a:r>
            <a:r>
              <a:rPr lang="en-US" sz="4500" b="1" dirty="0">
                <a:solidFill>
                  <a:schemeClr val="bg1"/>
                </a:solidFill>
                <a:effectLst/>
              </a:rPr>
              <a:t>. </a:t>
            </a:r>
            <a:r>
              <a:rPr lang="en-US" sz="4500" b="1" dirty="0" err="1">
                <a:solidFill>
                  <a:schemeClr val="bg1"/>
                </a:solidFill>
                <a:effectLst/>
              </a:rPr>
              <a:t>Giúp</a:t>
            </a:r>
            <a:r>
              <a:rPr lang="en-US" sz="4500" b="1" dirty="0">
                <a:solidFill>
                  <a:schemeClr val="bg1"/>
                </a:solidFill>
                <a:effectLst/>
              </a:rPr>
              <a:t> </a:t>
            </a:r>
            <a:r>
              <a:rPr lang="en-US" sz="4500" b="1" dirty="0" err="1">
                <a:solidFill>
                  <a:schemeClr val="bg1"/>
                </a:solidFill>
                <a:effectLst/>
              </a:rPr>
              <a:t>nhau</a:t>
            </a:r>
            <a:r>
              <a:rPr lang="en-US" sz="4500" b="1" dirty="0">
                <a:solidFill>
                  <a:schemeClr val="bg1"/>
                </a:solidFill>
                <a:effectLst/>
              </a:rPr>
              <a:t> </a:t>
            </a:r>
            <a:r>
              <a:rPr lang="en-US" sz="4500" b="1" dirty="0" err="1">
                <a:solidFill>
                  <a:schemeClr val="bg1"/>
                </a:solidFill>
                <a:effectLst/>
              </a:rPr>
              <a:t>trong</a:t>
            </a:r>
            <a:r>
              <a:rPr lang="en-US" sz="4500" b="1" dirty="0">
                <a:solidFill>
                  <a:schemeClr val="bg1"/>
                </a:solidFill>
                <a:effectLst/>
              </a:rPr>
              <a:t> </a:t>
            </a:r>
            <a:r>
              <a:rPr lang="en-US" sz="4500" b="1" dirty="0" err="1">
                <a:solidFill>
                  <a:schemeClr val="bg1"/>
                </a:solidFill>
                <a:effectLst/>
              </a:rPr>
              <a:t>chân</a:t>
            </a:r>
            <a:r>
              <a:rPr lang="en-US" sz="4500" b="1" dirty="0">
                <a:solidFill>
                  <a:schemeClr val="bg1"/>
                </a:solidFill>
                <a:effectLst/>
              </a:rPr>
              <a:t> </a:t>
            </a:r>
            <a:r>
              <a:rPr lang="en-US" sz="4500" b="1" dirty="0" err="1">
                <a:solidFill>
                  <a:schemeClr val="bg1"/>
                </a:solidFill>
                <a:effectLst/>
              </a:rPr>
              <a:t>tình</a:t>
            </a:r>
            <a:r>
              <a:rPr lang="en-US" sz="4500" b="1" dirty="0">
                <a:solidFill>
                  <a:schemeClr val="bg1"/>
                </a:solidFill>
                <a:effectLst/>
              </a:rPr>
              <a:t> </a:t>
            </a:r>
            <a:r>
              <a:rPr lang="en-US" sz="4500" b="1" dirty="0" err="1">
                <a:solidFill>
                  <a:schemeClr val="bg1"/>
                </a:solidFill>
                <a:effectLst/>
              </a:rPr>
              <a:t>vì</a:t>
            </a:r>
            <a:r>
              <a:rPr lang="en-US" sz="4500" b="1" dirty="0">
                <a:solidFill>
                  <a:schemeClr val="bg1"/>
                </a:solidFill>
                <a:effectLst/>
              </a:rPr>
              <a:t> </a:t>
            </a:r>
            <a:r>
              <a:rPr lang="en-US" sz="4500" b="1" dirty="0" err="1">
                <a:solidFill>
                  <a:schemeClr val="bg1"/>
                </a:solidFill>
                <a:effectLst/>
              </a:rPr>
              <a:t>Chúa</a:t>
            </a:r>
            <a:r>
              <a:rPr lang="en-US" sz="4500" b="1" dirty="0">
                <a:solidFill>
                  <a:schemeClr val="bg1"/>
                </a:solidFill>
                <a:effectLst/>
              </a:rPr>
              <a:t> </a:t>
            </a:r>
            <a:r>
              <a:rPr lang="en-US" sz="4500" b="1" dirty="0" err="1">
                <a:solidFill>
                  <a:schemeClr val="bg1"/>
                </a:solidFill>
                <a:effectLst/>
              </a:rPr>
              <a:t>muốn</a:t>
            </a:r>
            <a:r>
              <a:rPr lang="en-US" sz="4500" b="1" dirty="0">
                <a:solidFill>
                  <a:schemeClr val="bg1"/>
                </a:solidFill>
                <a:effectLst/>
              </a:rPr>
              <a:t> ta </a:t>
            </a:r>
            <a:r>
              <a:rPr lang="en-US" sz="4500" b="1" dirty="0" err="1">
                <a:solidFill>
                  <a:schemeClr val="bg1"/>
                </a:solidFill>
                <a:effectLst/>
              </a:rPr>
              <a:t>hoàn</a:t>
            </a:r>
            <a:r>
              <a:rPr lang="en-US" sz="4500" b="1" dirty="0">
                <a:solidFill>
                  <a:schemeClr val="bg1"/>
                </a:solidFill>
                <a:effectLst/>
              </a:rPr>
              <a:t> </a:t>
            </a:r>
            <a:r>
              <a:rPr lang="en-US" sz="4500" b="1" dirty="0" err="1">
                <a:solidFill>
                  <a:schemeClr val="bg1"/>
                </a:solidFill>
                <a:effectLst/>
              </a:rPr>
              <a:t>thiện</a:t>
            </a:r>
            <a:r>
              <a:rPr lang="en-US" sz="4500" b="1" dirty="0">
                <a:solidFill>
                  <a:schemeClr val="bg1"/>
                </a:solidFill>
                <a:effectLst/>
              </a:rPr>
              <a:t>.</a:t>
            </a:r>
          </a:p>
        </p:txBody>
      </p:sp>
    </p:spTree>
    <p:extLst>
      <p:ext uri="{BB962C8B-B14F-4D97-AF65-F5344CB8AC3E}">
        <p14:creationId xmlns:p14="http://schemas.microsoft.com/office/powerpoint/2010/main" val="24262661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1" u="sng" dirty="0" err="1">
                <a:solidFill>
                  <a:srgbClr val="FFFF00"/>
                </a:solidFill>
                <a:effectLst/>
              </a:rPr>
              <a:t>Đk</a:t>
            </a:r>
            <a:r>
              <a:rPr lang="en-US" sz="4600" b="1" u="sng" dirty="0">
                <a:solidFill>
                  <a:srgbClr val="FFFF00"/>
                </a:solidFill>
                <a:effectLst/>
              </a:rPr>
              <a:t>:</a:t>
            </a:r>
            <a:r>
              <a:rPr lang="en-US" sz="4600" b="1" dirty="0">
                <a:solidFill>
                  <a:schemeClr val="bg1"/>
                </a:solidFill>
                <a:effectLst/>
              </a:rPr>
              <a:t> </a:t>
            </a:r>
            <a:r>
              <a:rPr lang="vi-VN" sz="4600" b="1" dirty="0">
                <a:solidFill>
                  <a:schemeClr val="bg1"/>
                </a:solidFill>
                <a:effectLst/>
              </a:rPr>
              <a:t>Không trên đời chẳng ai thập toàn, trên đời chẳng ai thập toàn hãy ân cần và nâng đỡ nhau người ơi! Con xin Ngài đổ ơn từ trời cho loài người sống thật tình biết mở lòng sửa sai giúp nhau thành tâm.</a:t>
            </a:r>
            <a:endParaRPr lang="en-US" sz="4600" b="1" dirty="0">
              <a:solidFill>
                <a:schemeClr val="bg1"/>
              </a:solidFill>
              <a:effectLst/>
            </a:endParaRPr>
          </a:p>
        </p:txBody>
      </p:sp>
    </p:spTree>
    <p:extLst>
      <p:ext uri="{BB962C8B-B14F-4D97-AF65-F5344CB8AC3E}">
        <p14:creationId xmlns:p14="http://schemas.microsoft.com/office/powerpoint/2010/main" val="7833071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1" u="sng" dirty="0">
                <a:solidFill>
                  <a:srgbClr val="FFFF00"/>
                </a:solidFill>
                <a:effectLst/>
              </a:rPr>
              <a:t>Tk3:</a:t>
            </a:r>
            <a:r>
              <a:rPr lang="en-US" sz="4600" b="1" dirty="0">
                <a:solidFill>
                  <a:schemeClr val="bg1"/>
                </a:solidFill>
                <a:effectLst/>
              </a:rPr>
              <a:t> </a:t>
            </a:r>
            <a:r>
              <a:rPr lang="vi-VN" sz="4600" b="1" dirty="0">
                <a:solidFill>
                  <a:schemeClr val="bg1"/>
                </a:solidFill>
                <a:effectLst/>
              </a:rPr>
              <a:t>Sống mến Chúa yêu người là luôn biết sống vị tha. Yêu thương trong thật thà dựng xây bác ái tình thân. Dù đời luôn vong ân chớ để lòng hoài bận tâm. Chúa ơi con cần Ngài vì muốn trở nên trọn lành</a:t>
            </a:r>
            <a:r>
              <a:rPr lang="vi-VN" sz="4600" b="1" dirty="0" smtClean="0">
                <a:solidFill>
                  <a:schemeClr val="bg1"/>
                </a:solidFill>
                <a:effectLst/>
              </a:rPr>
              <a:t>.</a:t>
            </a:r>
            <a:endParaRPr lang="en-US" sz="4600" b="1"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1" u="sng" dirty="0" err="1">
                <a:solidFill>
                  <a:srgbClr val="FFFF00"/>
                </a:solidFill>
                <a:effectLst/>
              </a:rPr>
              <a:t>Đk</a:t>
            </a:r>
            <a:r>
              <a:rPr lang="en-US" sz="4600" b="1" u="sng" dirty="0">
                <a:solidFill>
                  <a:srgbClr val="FFFF00"/>
                </a:solidFill>
                <a:effectLst/>
              </a:rPr>
              <a:t>:</a:t>
            </a:r>
            <a:r>
              <a:rPr lang="en-US" sz="4600" b="1" dirty="0">
                <a:solidFill>
                  <a:schemeClr val="bg1"/>
                </a:solidFill>
                <a:effectLst/>
              </a:rPr>
              <a:t> </a:t>
            </a:r>
            <a:r>
              <a:rPr lang="vi-VN" sz="4600" b="1" dirty="0">
                <a:solidFill>
                  <a:schemeClr val="bg1"/>
                </a:solidFill>
                <a:effectLst/>
              </a:rPr>
              <a:t>Không trên đời chẳng ai thập toàn, trên đời chẳng ai thập toàn hãy ân cần và nâng đỡ nhau người ơi! Con xin Ngài đổ ơn từ trời cho loài người sống thật tình biết mở lòng sửa sai giúp nhau thành tâm.</a:t>
            </a:r>
            <a:endParaRPr lang="en-US" sz="4600" b="1" dirty="0">
              <a:solidFill>
                <a:schemeClr val="bg1"/>
              </a:solidFill>
              <a:effectLst/>
            </a:endParaRPr>
          </a:p>
        </p:txBody>
      </p:sp>
    </p:spTree>
    <p:extLst>
      <p:ext uri="{BB962C8B-B14F-4D97-AF65-F5344CB8AC3E}">
        <p14:creationId xmlns:p14="http://schemas.microsoft.com/office/powerpoint/2010/main" val="7094526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b="1" u="sng" dirty="0">
                <a:solidFill>
                  <a:srgbClr val="FFFF00"/>
                </a:solidFill>
                <a:effectLst/>
              </a:rPr>
              <a:t>Tk1:</a:t>
            </a:r>
            <a:r>
              <a:rPr lang="en-US" sz="4800" b="1" dirty="0">
                <a:solidFill>
                  <a:srgbClr val="FFFF00"/>
                </a:solidFill>
                <a:effectLst/>
              </a:rPr>
              <a:t> </a:t>
            </a:r>
            <a:r>
              <a:rPr lang="vi-VN" sz="4800" b="1" dirty="0">
                <a:solidFill>
                  <a:schemeClr val="bg1"/>
                </a:solidFill>
                <a:effectLst/>
              </a:rPr>
              <a:t>Ai sinh ra trong đời lại không có lầm lỗi chi. Ai mang thân phận người lại không có lúc tự ti. Mặc dù anh em ta có làm điều phật lòng ta. Hãy bao dung rộng lượng và giúp cho nhau hoàn thiện.</a:t>
            </a:r>
          </a:p>
        </p:txBody>
      </p:sp>
    </p:spTree>
    <p:extLst>
      <p:ext uri="{BB962C8B-B14F-4D97-AF65-F5344CB8AC3E}">
        <p14:creationId xmlns:p14="http://schemas.microsoft.com/office/powerpoint/2010/main" val="2260638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5982"/>
            <a:ext cx="9144000" cy="5143499"/>
          </a:xfrm>
        </p:spPr>
        <p:txBody>
          <a:bodyPr>
            <a:noAutofit/>
          </a:bodyPr>
          <a:lstStyle/>
          <a:p>
            <a:pPr algn="just"/>
            <a:r>
              <a:rPr lang="vi-VN" sz="5200" b="1" dirty="0">
                <a:solidFill>
                  <a:schemeClr val="bg1"/>
                </a:solidFill>
                <a:effectLst/>
                <a:latin typeface="+mj-lt"/>
              </a:rPr>
              <a:t>này chúng con đang chung lời cầu nguyện cho </a:t>
            </a:r>
            <a:r>
              <a:rPr lang="vi-VN" sz="5200" b="1" dirty="0" smtClean="0">
                <a:solidFill>
                  <a:schemeClr val="bg1"/>
                </a:solidFill>
                <a:effectLst/>
                <a:latin typeface="+mj-lt"/>
              </a:rPr>
              <a:t>các</a:t>
            </a:r>
            <a:r>
              <a:rPr lang="en-US" sz="5200" b="1" dirty="0" smtClean="0">
                <a:solidFill>
                  <a:schemeClr val="bg1"/>
                </a:solidFill>
                <a:effectLst/>
                <a:latin typeface="+mj-lt"/>
              </a:rPr>
              <a:t> </a:t>
            </a:r>
            <a:r>
              <a:rPr lang="vi-VN" sz="5200" b="1" dirty="0" smtClean="0">
                <a:solidFill>
                  <a:schemeClr val="bg1"/>
                </a:solidFill>
                <a:effectLst/>
                <a:latin typeface="+mj-lt"/>
              </a:rPr>
              <a:t>Giám </a:t>
            </a:r>
            <a:r>
              <a:rPr lang="vi-VN" sz="5200" b="1" dirty="0">
                <a:solidFill>
                  <a:schemeClr val="bg1"/>
                </a:solidFill>
                <a:effectLst/>
                <a:latin typeface="+mj-lt"/>
              </a:rPr>
              <a:t>mục, và những người tham dự Thượng Hội đồng Giám mục thế giới.</a:t>
            </a:r>
            <a:endParaRPr lang="en-US" sz="5200" b="1" dirty="0">
              <a:solidFill>
                <a:schemeClr val="bg1"/>
              </a:solidFill>
              <a:effectLst/>
              <a:latin typeface="+mj-lt"/>
            </a:endParaRPr>
          </a:p>
        </p:txBody>
      </p:sp>
    </p:spTree>
    <p:extLst>
      <p:ext uri="{BB962C8B-B14F-4D97-AF65-F5344CB8AC3E}">
        <p14:creationId xmlns:p14="http://schemas.microsoft.com/office/powerpoint/2010/main" val="1079944784"/>
      </p:ext>
    </p:extLst>
  </p:cSld>
  <p:clrMapOvr>
    <a:masterClrMapping/>
  </p:clrMapOvr>
  <p:transition spd="slow" advClick="0"/>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1" u="sng" dirty="0" err="1">
                <a:solidFill>
                  <a:srgbClr val="FFFF00"/>
                </a:solidFill>
                <a:effectLst/>
              </a:rPr>
              <a:t>Đk</a:t>
            </a:r>
            <a:r>
              <a:rPr lang="en-US" sz="4600" b="1" u="sng" dirty="0">
                <a:solidFill>
                  <a:srgbClr val="FFFF00"/>
                </a:solidFill>
                <a:effectLst/>
              </a:rPr>
              <a:t>:</a:t>
            </a:r>
            <a:r>
              <a:rPr lang="en-US" sz="4600" b="1" dirty="0">
                <a:solidFill>
                  <a:schemeClr val="bg1"/>
                </a:solidFill>
                <a:effectLst/>
              </a:rPr>
              <a:t> </a:t>
            </a:r>
            <a:r>
              <a:rPr lang="vi-VN" sz="4600" b="1" dirty="0">
                <a:solidFill>
                  <a:schemeClr val="bg1"/>
                </a:solidFill>
                <a:effectLst/>
              </a:rPr>
              <a:t>Không trên đời chẳng ai thập toàn, trên đời chẳng ai thập toàn hãy ân cần và nâng đỡ nhau người ơi! Con xin Ngài đổ ơn từ trời cho loài người sống thật tình biết mở lòng sửa sai giúp nhau thành tâm.</a:t>
            </a:r>
            <a:endParaRPr lang="en-US" sz="4600" b="1" dirty="0">
              <a:solidFill>
                <a:schemeClr val="bg1"/>
              </a:solidFill>
              <a:effectLst/>
            </a:endParaRPr>
          </a:p>
        </p:txBody>
      </p:sp>
    </p:spTree>
    <p:extLst>
      <p:ext uri="{BB962C8B-B14F-4D97-AF65-F5344CB8AC3E}">
        <p14:creationId xmlns:p14="http://schemas.microsoft.com/office/powerpoint/2010/main" val="35332949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223549712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1" dirty="0">
                <a:solidFill>
                  <a:srgbClr val="FFFF00"/>
                </a:solidFill>
                <a:effectLst/>
              </a:rPr>
              <a:t>Ca </a:t>
            </a:r>
            <a:r>
              <a:rPr lang="en-US" sz="8000" b="1" dirty="0" err="1">
                <a:solidFill>
                  <a:srgbClr val="FFFF00"/>
                </a:solidFill>
                <a:effectLst/>
              </a:rPr>
              <a:t>Kết</a:t>
            </a:r>
            <a:r>
              <a:rPr lang="en-US" sz="8000" b="1" dirty="0">
                <a:solidFill>
                  <a:srgbClr val="FFFF00"/>
                </a:solidFill>
                <a:effectLst/>
              </a:rPr>
              <a:t> </a:t>
            </a:r>
            <a:r>
              <a:rPr lang="en-US" sz="8000" b="1" dirty="0" err="1">
                <a:solidFill>
                  <a:srgbClr val="FFFF00"/>
                </a:solidFill>
                <a:effectLst/>
              </a:rPr>
              <a:t>Lễ</a:t>
            </a:r>
            <a:r>
              <a:rPr lang="en-US" sz="8000" b="1" dirty="0">
                <a:solidFill>
                  <a:srgbClr val="FFFF00"/>
                </a:solidFill>
                <a:effectLst/>
              </a:rPr>
              <a:t/>
            </a:r>
            <a:br>
              <a:rPr lang="en-US" sz="8000" b="1" dirty="0">
                <a:solidFill>
                  <a:srgbClr val="FFFF00"/>
                </a:solidFill>
                <a:effectLst/>
              </a:rPr>
            </a:br>
            <a:r>
              <a:rPr lang="vi-VN" sz="7200" b="1" dirty="0" smtClean="0">
                <a:solidFill>
                  <a:srgbClr val="FFFF00"/>
                </a:solidFill>
                <a:effectLst/>
              </a:rPr>
              <a:t>Kinh Tạ lễ</a:t>
            </a:r>
            <a:r>
              <a:rPr lang="vi-VN" sz="6600" b="1" dirty="0" smtClean="0">
                <a:solidFill>
                  <a:srgbClr val="FFFF00"/>
                </a:solidFill>
                <a:effectLst/>
              </a:rPr>
              <a:t/>
            </a:r>
            <a:br>
              <a:rPr lang="vi-VN" sz="6600" b="1" dirty="0" smtClean="0">
                <a:solidFill>
                  <a:srgbClr val="FFFF00"/>
                </a:solidFill>
                <a:effectLst/>
              </a:rPr>
            </a:br>
            <a:r>
              <a:rPr lang="vi-VN" b="1" i="1" dirty="0" smtClean="0">
                <a:solidFill>
                  <a:schemeClr val="bg1"/>
                </a:solidFill>
                <a:effectLst/>
              </a:rPr>
              <a:t>Nguyễn Duy</a:t>
            </a:r>
            <a:endParaRPr lang="en-US" b="1" i="1" dirty="0">
              <a:solidFill>
                <a:schemeClr val="bg1"/>
              </a:solidFill>
              <a:effectLst/>
            </a:endParaRPr>
          </a:p>
        </p:txBody>
      </p:sp>
    </p:spTree>
    <p:extLst>
      <p:ext uri="{BB962C8B-B14F-4D97-AF65-F5344CB8AC3E}">
        <p14:creationId xmlns:p14="http://schemas.microsoft.com/office/powerpoint/2010/main" val="35085029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err="1">
                <a:solidFill>
                  <a:srgbClr val="FFFF00"/>
                </a:solidFill>
                <a:effectLst/>
              </a:rPr>
              <a:t>Đk</a:t>
            </a:r>
            <a:r>
              <a:rPr lang="en-US" sz="5400" b="1" u="sng" dirty="0">
                <a:solidFill>
                  <a:srgbClr val="FFFF00"/>
                </a:solidFill>
                <a:effectLst/>
              </a:rPr>
              <a:t>:</a:t>
            </a:r>
            <a:r>
              <a:rPr lang="en-US" sz="5400" b="1" dirty="0">
                <a:solidFill>
                  <a:schemeClr val="bg1"/>
                </a:solidFill>
                <a:effectLst/>
              </a:rPr>
              <a:t> </a:t>
            </a:r>
            <a:r>
              <a:rPr lang="vi-VN" sz="5400" b="1" dirty="0">
                <a:solidFill>
                  <a:schemeClr val="bg1"/>
                </a:solidFill>
                <a:effectLst/>
              </a:rPr>
              <a:t> </a:t>
            </a:r>
            <a:r>
              <a:rPr lang="vi-VN" sz="5400" b="1" dirty="0" smtClean="0">
                <a:solidFill>
                  <a:schemeClr val="bg1"/>
                </a:solidFill>
                <a:effectLst/>
              </a:rPr>
              <a:t>Tạ </a:t>
            </a:r>
            <a:r>
              <a:rPr lang="vi-VN" sz="5400" b="1" dirty="0">
                <a:solidFill>
                  <a:schemeClr val="bg1"/>
                </a:solidFill>
                <a:effectLst/>
              </a:rPr>
              <a:t>ơn Chúa chúng con ra về hoan ca trong cuộc đời nhân chứng.  Tạ ơn Chúa chúng con nhịp bước đến khắp nơi để đem Tin Mừng. </a:t>
            </a:r>
          </a:p>
        </p:txBody>
      </p:sp>
    </p:spTree>
    <p:extLst>
      <p:ext uri="{BB962C8B-B14F-4D97-AF65-F5344CB8AC3E}">
        <p14:creationId xmlns:p14="http://schemas.microsoft.com/office/powerpoint/2010/main" val="42783538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b="1" u="sng" dirty="0" smtClean="0">
                <a:solidFill>
                  <a:srgbClr val="FFFF00"/>
                </a:solidFill>
                <a:effectLst/>
              </a:rPr>
              <a:t>Tk1</a:t>
            </a:r>
            <a:r>
              <a:rPr lang="en-US" sz="5400" b="1" u="sng" dirty="0" smtClean="0">
                <a:solidFill>
                  <a:srgbClr val="FFFF00"/>
                </a:solidFill>
                <a:effectLst/>
              </a:rPr>
              <a:t>:</a:t>
            </a:r>
            <a:r>
              <a:rPr lang="en-US" sz="5400" b="1" dirty="0" smtClean="0">
                <a:solidFill>
                  <a:schemeClr val="bg1"/>
                </a:solidFill>
                <a:effectLst/>
              </a:rPr>
              <a:t> </a:t>
            </a:r>
            <a:r>
              <a:rPr lang="vi-VN" sz="5400" b="1" dirty="0">
                <a:solidFill>
                  <a:schemeClr val="bg1"/>
                </a:solidFill>
                <a:effectLst/>
              </a:rPr>
              <a:t>Ra đi đến với người gần xa, khơi lên những tiếng lòng </a:t>
            </a:r>
            <a:r>
              <a:rPr lang="vi-VN" sz="5400" b="1" dirty="0" smtClean="0">
                <a:solidFill>
                  <a:schemeClr val="bg1"/>
                </a:solidFill>
                <a:effectLst/>
              </a:rPr>
              <a:t>ngợi khen. Con </a:t>
            </a:r>
            <a:r>
              <a:rPr lang="vi-VN" sz="5400" b="1" dirty="0">
                <a:solidFill>
                  <a:schemeClr val="bg1"/>
                </a:solidFill>
                <a:effectLst/>
              </a:rPr>
              <a:t>xin Chúa xuống nguồn hồng ân, cho nhân thế tháng ngày bình an. </a:t>
            </a:r>
            <a:endParaRPr lang="en-US" sz="5400" b="1"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err="1">
                <a:solidFill>
                  <a:srgbClr val="FFFF00"/>
                </a:solidFill>
                <a:effectLst/>
              </a:rPr>
              <a:t>Đk</a:t>
            </a:r>
            <a:r>
              <a:rPr lang="en-US" sz="5400" b="1" u="sng" dirty="0">
                <a:solidFill>
                  <a:srgbClr val="FFFF00"/>
                </a:solidFill>
                <a:effectLst/>
              </a:rPr>
              <a:t>:</a:t>
            </a:r>
            <a:r>
              <a:rPr lang="en-US" sz="5400" b="1" dirty="0">
                <a:solidFill>
                  <a:schemeClr val="bg1"/>
                </a:solidFill>
                <a:effectLst/>
              </a:rPr>
              <a:t> </a:t>
            </a:r>
            <a:r>
              <a:rPr lang="vi-VN" sz="5400" b="1" dirty="0">
                <a:solidFill>
                  <a:schemeClr val="bg1"/>
                </a:solidFill>
                <a:effectLst/>
              </a:rPr>
              <a:t> </a:t>
            </a:r>
            <a:r>
              <a:rPr lang="vi-VN" sz="5400" b="1" dirty="0" smtClean="0">
                <a:solidFill>
                  <a:schemeClr val="bg1"/>
                </a:solidFill>
                <a:effectLst/>
              </a:rPr>
              <a:t>Tạ </a:t>
            </a:r>
            <a:r>
              <a:rPr lang="vi-VN" sz="5400" b="1" dirty="0">
                <a:solidFill>
                  <a:schemeClr val="bg1"/>
                </a:solidFill>
                <a:effectLst/>
              </a:rPr>
              <a:t>ơn Chúa chúng con ra về hoan ca trong cuộc đời nhân chứng.  Tạ ơn Chúa chúng con nhịp bước đến khắp nơi để đem Tin Mừng. </a:t>
            </a:r>
          </a:p>
        </p:txBody>
      </p:sp>
    </p:spTree>
    <p:extLst>
      <p:ext uri="{BB962C8B-B14F-4D97-AF65-F5344CB8AC3E}">
        <p14:creationId xmlns:p14="http://schemas.microsoft.com/office/powerpoint/2010/main" val="97701446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2235497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1" dirty="0">
                <a:solidFill>
                  <a:schemeClr val="bg1"/>
                </a:solidFill>
                <a:effectLst/>
                <a:latin typeface="+mj-lt"/>
                <a:cs typeface="Times New Roman" pitchFamily="18" charset="0"/>
              </a:rPr>
              <a:t>Xin Chúa làm nên cuộc Hiện Xuống mới trong đời sống Hội</a:t>
            </a:r>
            <a:br>
              <a:rPr lang="vi-VN" sz="4800" b="1" dirty="0">
                <a:solidFill>
                  <a:schemeClr val="bg1"/>
                </a:solidFill>
                <a:effectLst/>
                <a:latin typeface="+mj-lt"/>
                <a:cs typeface="Times New Roman" pitchFamily="18" charset="0"/>
              </a:rPr>
            </a:br>
            <a:r>
              <a:rPr lang="vi-VN" sz="4800" b="1" dirty="0">
                <a:solidFill>
                  <a:schemeClr val="bg1"/>
                </a:solidFill>
                <a:effectLst/>
                <a:latin typeface="+mj-lt"/>
                <a:cs typeface="Times New Roman" pitchFamily="18" charset="0"/>
              </a:rPr>
              <a:t>Thánh, xin tuôn tràn trên các Mục tử ơn khôn ngoan và thông hiểu, gìn giữ các ngài luôn hiệp thông với nhau trong Chúa,</a:t>
            </a:r>
            <a:endParaRPr lang="en-US" sz="4800" b="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22863253"/>
      </p:ext>
    </p:extLst>
  </p:cSld>
  <p:clrMapOvr>
    <a:masterClrMapping/>
  </p:clrMapOvr>
  <p:transition spd="slow"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1" dirty="0">
                <a:solidFill>
                  <a:schemeClr val="bg1"/>
                </a:solidFill>
                <a:effectLst/>
                <a:latin typeface="+mj-lt"/>
              </a:rPr>
              <a:t>để các ngài cùng nhau tìm hiểu những điều đẹp ý</a:t>
            </a:r>
            <a:r>
              <a:rPr lang="en-US" sz="5400" b="1" dirty="0">
                <a:solidFill>
                  <a:schemeClr val="bg1"/>
                </a:solidFill>
                <a:effectLst/>
                <a:latin typeface="+mj-lt"/>
              </a:rPr>
              <a:t> </a:t>
            </a:r>
            <a:r>
              <a:rPr lang="vi-VN" sz="5400" b="1" dirty="0">
                <a:solidFill>
                  <a:schemeClr val="bg1"/>
                </a:solidFill>
                <a:effectLst/>
                <a:latin typeface="+mj-lt"/>
              </a:rPr>
              <a:t>Chúa, và hướng dẫn đoàn Dân Chúa thực thi những điều Chúa truyền dạy</a:t>
            </a:r>
            <a:r>
              <a:rPr lang="en-US" sz="5400" b="1" dirty="0">
                <a:solidFill>
                  <a:schemeClr val="bg1"/>
                </a:solidFill>
                <a:effectLst/>
                <a:latin typeface="+mj-lt"/>
              </a:rPr>
              <a:t>.</a:t>
            </a:r>
          </a:p>
        </p:txBody>
      </p:sp>
    </p:spTree>
    <p:extLst>
      <p:ext uri="{BB962C8B-B14F-4D97-AF65-F5344CB8AC3E}">
        <p14:creationId xmlns:p14="http://schemas.microsoft.com/office/powerpoint/2010/main" val="3173521748"/>
      </p:ext>
    </p:extLst>
  </p:cSld>
  <p:clrMapOvr>
    <a:masterClrMapping/>
  </p:clrMapOvr>
  <p:transition spd="slow" advClick="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1121</TotalTime>
  <Words>1707</Words>
  <Application>Microsoft Office PowerPoint</Application>
  <PresentationFormat>On-screen Show (16:9)</PresentationFormat>
  <Paragraphs>93</Paragraphs>
  <Slides>77</Slides>
  <Notes>1</Notes>
  <HiddenSlides>0</HiddenSlides>
  <MMClips>0</MMClips>
  <ScaleCrop>false</ScaleCrop>
  <HeadingPairs>
    <vt:vector size="4" baseType="variant">
      <vt:variant>
        <vt:lpstr>Theme</vt:lpstr>
      </vt:variant>
      <vt:variant>
        <vt:i4>12</vt:i4>
      </vt:variant>
      <vt:variant>
        <vt:lpstr>Slide Titles</vt:lpstr>
      </vt:variant>
      <vt:variant>
        <vt:i4>77</vt:i4>
      </vt:variant>
    </vt:vector>
  </HeadingPairs>
  <TitlesOfParts>
    <vt:vector size="89" baseType="lpstr">
      <vt:lpstr>Office Theme</vt:lpstr>
      <vt:lpstr>12_Office Theme</vt:lpstr>
      <vt:lpstr>36_Default Design</vt:lpstr>
      <vt:lpstr>10_Office Theme</vt:lpstr>
      <vt:lpstr>37_Default Design</vt:lpstr>
      <vt:lpstr>6_Office Theme</vt:lpstr>
      <vt:lpstr>7_Office Theme</vt:lpstr>
      <vt:lpstr>8_Office Theme</vt:lpstr>
      <vt:lpstr>1_Office Theme</vt:lpstr>
      <vt:lpstr>5_Office Theme</vt:lpstr>
      <vt:lpstr>2_Office Theme</vt:lpstr>
      <vt:lpstr>3_Office Theme</vt:lpstr>
      <vt:lpstr>PowerPoint Presentation</vt:lpstr>
      <vt:lpstr>TẬP HÁT CỘNG ĐOÀN</vt:lpstr>
      <vt:lpstr>Đk: Hôm nay ước gì anh em nghe tiếng Chúa phán: Các ngươi chớ cứng lòng.</vt:lpstr>
      <vt:lpstr>Trong Đức Ki-tô, Thiên Chúa đã làm cho thế gian được giao hoà với Ngài, và trao cho chúng tôi công bố lời giao hoà.</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Ca Nhập Lễ Tôi muốn hát Kim long</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94 Chúa Nhật XXIII Thường Niên Năm A 3 câu</vt:lpstr>
      <vt:lpstr>Đk: Hôm nay ước gì anh em nghe tiếng Chúa phán: Các ngươi chớ cứng lòng.</vt:lpstr>
      <vt:lpstr>Tk1: Hãy đến đây ta reo mừng Chúa, tung hô Ngài, Núi đá độ trì ta. Vào trước Thánh Nhan ta dâng lời cảm tạ, cùng tung hô theo muôn tiếng đàn ca.</vt:lpstr>
      <vt:lpstr>Đk: Hôm nay ước gì anh em nghe tiếng Chúa phán: Các ngươi chớ cứng lòng.</vt:lpstr>
      <vt:lpstr>Tk2: Hãy cúc cung nơi Tôn Nhan phục bái, tiến bước vào kính Đấng tạo thành ta, là Đức Chúa ta, ta đây thuộc dân Ngài, Ngài canh coi như chăn dắt đàn chiên.</vt:lpstr>
      <vt:lpstr>Đk: Hôm nay ước gì anh em nghe tiếng Chúa phán: Các ngươi chớ cứng lòng.</vt:lpstr>
      <vt:lpstr>Tk3: Hãy chú tâm hôm nay nghe lời Chúa, chớ cứng lòng giống lúc ở Mas-sa, tại Mê-ri-ba, xem bao việc Ta làm, tổ tiên xưa manh tâm dám thử Ta.</vt:lpstr>
      <vt:lpstr>Đk: Hôm nay ước gì anh em nghe tiếng Chúa phán: Các ngươi chớ cứng lòng.</vt:lpstr>
      <vt:lpstr>PowerPoint Presentation</vt:lpstr>
      <vt:lpstr>Trong Đức Ki-tô, Thiên Chúa đã làm cho thế gian được giao hoà với Ngài, và trao cho chúng tôi công bố lời giao hoà.</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Đời con như của lễ không hề ngưng, như tấm bánh luôn để dâng. Tình con như ánh nến luôn bừng cháy trong tình Chúa sáng như hừng đông. </vt:lpstr>
      <vt:lpstr>Đk: Xin dâng Chúa trọn đời con như làn gió nhẹ, quyện làn hương của tình Chúa để con chia sẻ cho nhân thế. Trọn đời con là lời mang sứ điệp Tin Mừng, là dòng sông mang đến cho nhân trần phù sa chứa chan hồng ân. </vt:lpstr>
      <vt:lpstr>Tk2: Ngài chọn con tuy con không có chi là công, con luôn không xứng như Ngài mong. Tình con quá thiếu thốn để đền đáp như giọt nước sánh như biển Đông. </vt:lpstr>
      <vt:lpstr>Đk: Xin dâng Chúa trọn đời con như làn gió nhẹ, quyện làn hương của tình Chúa để con chia sẻ cho nhân thế. Trọn đời con là lời mang sứ điệp Tin Mừng, là dòng sông mang đến cho nhân trần phù sa chứa chan hồng ân. </vt:lpstr>
      <vt:lpstr>PowerPoint Presentation</vt:lpstr>
      <vt:lpstr>PowerPoint Presentation</vt:lpstr>
      <vt:lpstr>Ca Nguyện Hiệp Lễ Giúp Nhau Hoàn Thiện Huỳnh Minh Kỳ</vt:lpstr>
      <vt:lpstr>Tk1: Ai sinh ra trong đời lại không có lầm lỗi chi. Ai mang thân phận người lại không có lúc tự ti. Mặc dù anh em ta có làm điều phật lòng ta. Hãy bao dung rộng lượng và giúp cho nhau hoàn thiện.</vt:lpstr>
      <vt:lpstr>Đk: Không trên đời chẳng ai thập toàn, trên đời chẳng ai thập toàn hãy ân cần và nâng đỡ nhau người ơi! Con xin Ngài đổ ơn từ trời cho loài người sống thật tình biết mở lòng sửa sai giúp nhau thành tâm.</vt:lpstr>
      <vt:lpstr>Tk2:  Nhân sinh đâu thập toàn đừng nên trách móc gì nhau. Hôm nay ta phạm tội ngày mai hãy biết hồi tâm. Đừng gièm pha chê bai hãy tìm dịp để cảm thông. Giúp nhau trong chân tình vì Chúa muốn ta hoàn thiện.</vt:lpstr>
      <vt:lpstr>Đk: Không trên đời chẳng ai thập toàn, trên đời chẳng ai thập toàn hãy ân cần và nâng đỡ nhau người ơi! Con xin Ngài đổ ơn từ trời cho loài người sống thật tình biết mở lòng sửa sai giúp nhau thành tâm.</vt:lpstr>
      <vt:lpstr>Tk3: Sống mến Chúa yêu người là luôn biết sống vị tha. Yêu thương trong thật thà dựng xây bác ái tình thân. Dù đời luôn vong ân chớ để lòng hoài bận tâm. Chúa ơi con cần Ngài vì muốn trở nên trọn lành.</vt:lpstr>
      <vt:lpstr>Đk: Không trên đời chẳng ai thập toàn, trên đời chẳng ai thập toàn hãy ân cần và nâng đỡ nhau người ơi! Con xin Ngài đổ ơn từ trời cho loài người sống thật tình biết mở lòng sửa sai giúp nhau thành tâm.</vt:lpstr>
      <vt:lpstr>Tk1: Ai sinh ra trong đời lại không có lầm lỗi chi. Ai mang thân phận người lại không có lúc tự ti. Mặc dù anh em ta có làm điều phật lòng ta. Hãy bao dung rộng lượng và giúp cho nhau hoàn thiện.</vt:lpstr>
      <vt:lpstr>Đk: Không trên đời chẳng ai thập toàn, trên đời chẳng ai thập toàn hãy ân cần và nâng đỡ nhau người ơi! Con xin Ngài đổ ơn từ trời cho loài người sống thật tình biết mở lòng sửa sai giúp nhau thành tâm.</vt:lpstr>
      <vt:lpstr>PowerPoint Presentation</vt:lpstr>
      <vt:lpstr>PowerPoint Presentation</vt:lpstr>
      <vt:lpstr>Ca Kết Lễ Kinh Tạ lễ Nguyễn Duy</vt:lpstr>
      <vt:lpstr>Đk:  Tạ ơn Chúa chúng con ra về hoan ca trong cuộc đời nhân chứng.  Tạ ơn Chúa chúng con nhịp bước đến khắp nơi để đem Tin Mừng. </vt:lpstr>
      <vt:lpstr>Tk1: Ra đi đến với người gần xa, khơi lên những tiếng lòng ngợi khen. Con xin Chúa xuống nguồn hồng ân, cho nhân thế tháng ngày bình an. </vt:lpstr>
      <vt:lpstr>Đk:  Tạ ơn Chúa chúng con ra về hoan ca trong cuộc đời nhân chứng.  Tạ ơn Chúa chúng con nhịp bước đến khắp nơi để đem Tin Mừng.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128</cp:revision>
  <dcterms:created xsi:type="dcterms:W3CDTF">2023-05-21T07:25:42Z</dcterms:created>
  <dcterms:modified xsi:type="dcterms:W3CDTF">2023-09-07T11:42:35Z</dcterms:modified>
</cp:coreProperties>
</file>