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 id="2147484168" r:id="rId12"/>
  </p:sldMasterIdLst>
  <p:notesMasterIdLst>
    <p:notesMasterId r:id="rId93"/>
  </p:notesMasterIdLst>
  <p:sldIdLst>
    <p:sldId id="507" r:id="rId13"/>
    <p:sldId id="376" r:id="rId14"/>
    <p:sldId id="717" r:id="rId15"/>
    <p:sldId id="719" r:id="rId16"/>
    <p:sldId id="744" r:id="rId17"/>
    <p:sldId id="745" r:id="rId18"/>
    <p:sldId id="746" r:id="rId19"/>
    <p:sldId id="747" r:id="rId20"/>
    <p:sldId id="748" r:id="rId21"/>
    <p:sldId id="749" r:id="rId22"/>
    <p:sldId id="750" r:id="rId23"/>
    <p:sldId id="751" r:id="rId24"/>
    <p:sldId id="720" r:id="rId25"/>
    <p:sldId id="553" r:id="rId26"/>
    <p:sldId id="443" r:id="rId27"/>
    <p:sldId id="585" r:id="rId28"/>
    <p:sldId id="731" r:id="rId29"/>
    <p:sldId id="721" r:id="rId30"/>
    <p:sldId id="392" r:id="rId31"/>
    <p:sldId id="393" r:id="rId32"/>
    <p:sldId id="394" r:id="rId33"/>
    <p:sldId id="395" r:id="rId34"/>
    <p:sldId id="396" r:id="rId35"/>
    <p:sldId id="397" r:id="rId36"/>
    <p:sldId id="398" r:id="rId37"/>
    <p:sldId id="399" r:id="rId38"/>
    <p:sldId id="647" r:id="rId39"/>
    <p:sldId id="649" r:id="rId40"/>
    <p:sldId id="701" r:id="rId41"/>
    <p:sldId id="732" r:id="rId42"/>
    <p:sldId id="703" r:id="rId43"/>
    <p:sldId id="733" r:id="rId44"/>
    <p:sldId id="704" r:id="rId45"/>
    <p:sldId id="734" r:id="rId46"/>
    <p:sldId id="705" r:id="rId47"/>
    <p:sldId id="735" r:id="rId48"/>
    <p:sldId id="706" r:id="rId49"/>
    <p:sldId id="736" r:id="rId50"/>
    <p:sldId id="653" r:id="rId51"/>
    <p:sldId id="743" r:id="rId52"/>
    <p:sldId id="723"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1" r:id="rId71"/>
    <p:sldId id="737" r:id="rId72"/>
    <p:sldId id="614" r:id="rId73"/>
    <p:sldId id="738" r:id="rId74"/>
    <p:sldId id="276" r:id="rId75"/>
    <p:sldId id="724" r:id="rId76"/>
    <p:sldId id="277" r:id="rId77"/>
    <p:sldId id="279" r:id="rId78"/>
    <p:sldId id="278" r:id="rId79"/>
    <p:sldId id="739" r:id="rId80"/>
    <p:sldId id="290" r:id="rId81"/>
    <p:sldId id="740" r:id="rId82"/>
    <p:sldId id="291" r:id="rId83"/>
    <p:sldId id="741" r:id="rId84"/>
    <p:sldId id="292" r:id="rId85"/>
    <p:sldId id="698" r:id="rId86"/>
    <p:sldId id="293" r:id="rId87"/>
    <p:sldId id="564" r:id="rId88"/>
    <p:sldId id="563" r:id="rId89"/>
    <p:sldId id="710" r:id="rId90"/>
    <p:sldId id="742" r:id="rId91"/>
    <p:sldId id="699"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2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u="none">
                <a:solidFill>
                  <a:schemeClr val="bg1"/>
                </a:solidFill>
                <a:effectLst/>
                <a:latin typeface="+mj-lt"/>
              </a:rPr>
              <a:t>Các giáo phận Việt Nam chúng con, </a:t>
            </a:r>
            <a:br>
              <a:rPr lang="vi-VN" b="0" u="none">
                <a:solidFill>
                  <a:schemeClr val="bg1"/>
                </a:solidFill>
                <a:effectLst/>
                <a:latin typeface="+mj-lt"/>
              </a:rPr>
            </a:br>
            <a:r>
              <a:rPr lang="vi-VN" b="0" u="none">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u="none">
              <a:solidFill>
                <a:schemeClr val="bg1"/>
              </a:solidFill>
              <a:effectLst/>
              <a:latin typeface="+mj-lt"/>
            </a:endParaRPr>
          </a:p>
        </p:txBody>
      </p:sp>
    </p:spTree>
    <p:extLst>
      <p:ext uri="{BB962C8B-B14F-4D97-AF65-F5344CB8AC3E}">
        <p14:creationId xmlns:p14="http://schemas.microsoft.com/office/powerpoint/2010/main" val="1795113732"/>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u="none">
                <a:solidFill>
                  <a:schemeClr val="bg1"/>
                </a:solidFill>
                <a:effectLst/>
                <a:latin typeface="+mj-lt"/>
              </a:rPr>
              <a:t>thái độ tham gia và lòng nhiệt thành trong sứ vụ của Hội</a:t>
            </a:r>
            <a:br>
              <a:rPr lang="vi-VN" sz="4900" b="0" u="none">
                <a:solidFill>
                  <a:schemeClr val="bg1"/>
                </a:solidFill>
                <a:effectLst/>
                <a:latin typeface="+mj-lt"/>
              </a:rPr>
            </a:br>
            <a:r>
              <a:rPr lang="vi-VN" sz="4900" b="0" u="none">
                <a:solidFill>
                  <a:schemeClr val="bg1"/>
                </a:solidFill>
                <a:effectLst/>
                <a:latin typeface="+mj-lt"/>
              </a:rPr>
              <a:t>Thánh, Nhờ lời chuyển cầu của Đức Trinh Nữ Maria, Nữ Vương các Tông đồ và là Mẹ của Hội Thánh,</a:t>
            </a:r>
            <a:endParaRPr lang="en-US" sz="4900" b="0" u="none">
              <a:solidFill>
                <a:schemeClr val="bg1"/>
              </a:solidFill>
              <a:effectLst/>
              <a:latin typeface="+mj-lt"/>
            </a:endParaRPr>
          </a:p>
        </p:txBody>
      </p:sp>
    </p:spTree>
    <p:extLst>
      <p:ext uri="{BB962C8B-B14F-4D97-AF65-F5344CB8AC3E}">
        <p14:creationId xmlns:p14="http://schemas.microsoft.com/office/powerpoint/2010/main" val="3540688135"/>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u="none">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u="none">
                <a:solidFill>
                  <a:srgbClr val="FFFF00"/>
                </a:solidFill>
                <a:effectLst/>
                <a:latin typeface="+mj-lt"/>
                <a:cs typeface="Times New Roman" pitchFamily="18" charset="0"/>
              </a:rPr>
              <a:t>Amen.</a:t>
            </a:r>
            <a:endParaRPr lang="en-US" sz="5400" b="0" u="none">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56188641"/>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u="none" dirty="0" smtClean="0">
                <a:solidFill>
                  <a:srgbClr val="FFFF00"/>
                </a:solidFill>
                <a:effectLst/>
              </a:rPr>
              <a:t>Ca </a:t>
            </a:r>
            <a:r>
              <a:rPr lang="en-US" sz="6000" b="1" u="none" dirty="0" err="1">
                <a:solidFill>
                  <a:srgbClr val="FFFF00"/>
                </a:solidFill>
                <a:effectLst/>
              </a:rPr>
              <a:t>Nhập</a:t>
            </a:r>
            <a:r>
              <a:rPr lang="en-US" sz="6000" b="1" u="none" dirty="0">
                <a:solidFill>
                  <a:srgbClr val="FFFF00"/>
                </a:solidFill>
                <a:effectLst/>
              </a:rPr>
              <a:t> </a:t>
            </a:r>
            <a:r>
              <a:rPr lang="en-US" sz="6000" b="1" u="none" dirty="0" err="1">
                <a:solidFill>
                  <a:srgbClr val="FFFF00"/>
                </a:solidFill>
                <a:effectLst/>
              </a:rPr>
              <a:t>Lễ</a:t>
            </a:r>
            <a:r>
              <a:rPr lang="en-US" sz="8000" b="1" u="none" dirty="0">
                <a:solidFill>
                  <a:srgbClr val="FFFF00"/>
                </a:solidFill>
                <a:effectLst/>
              </a:rPr>
              <a:t/>
            </a:r>
            <a:br>
              <a:rPr lang="en-US" sz="8000" b="1" u="none" dirty="0">
                <a:solidFill>
                  <a:srgbClr val="FFFF00"/>
                </a:solidFill>
                <a:effectLst/>
              </a:rPr>
            </a:br>
            <a:r>
              <a:rPr lang="en-US" sz="7200" b="1" u="none" dirty="0" smtClean="0">
                <a:solidFill>
                  <a:srgbClr val="FFFF00"/>
                </a:solidFill>
              </a:rPr>
              <a:t>BƯỚC VÀO</a:t>
            </a:r>
            <a:r>
              <a:rPr lang="en-US" sz="5400" b="1" u="none" dirty="0" smtClean="0">
                <a:solidFill>
                  <a:srgbClr val="FFFF00"/>
                </a:solidFill>
              </a:rPr>
              <a:t/>
            </a:r>
            <a:br>
              <a:rPr lang="en-US" sz="5400" b="1" u="none" dirty="0" smtClean="0">
                <a:solidFill>
                  <a:srgbClr val="FFFF00"/>
                </a:solidFill>
              </a:rPr>
            </a:br>
            <a:r>
              <a:rPr lang="en-US" b="1" i="1" u="none" dirty="0" err="1" smtClean="0">
                <a:solidFill>
                  <a:schemeClr val="bg1"/>
                </a:solidFill>
                <a:effectLst/>
              </a:rPr>
              <a:t>Phạm</a:t>
            </a:r>
            <a:r>
              <a:rPr lang="en-US" b="1" i="1" u="none" dirty="0" smtClean="0">
                <a:solidFill>
                  <a:schemeClr val="bg1"/>
                </a:solidFill>
                <a:effectLst/>
              </a:rPr>
              <a:t> </a:t>
            </a:r>
            <a:r>
              <a:rPr lang="en-US" b="1" i="1" u="none" dirty="0" err="1" smtClean="0">
                <a:solidFill>
                  <a:schemeClr val="bg1"/>
                </a:solidFill>
                <a:effectLst/>
              </a:rPr>
              <a:t>Liên</a:t>
            </a:r>
            <a:r>
              <a:rPr lang="en-US" b="1" i="1" u="none" dirty="0" smtClean="0">
                <a:solidFill>
                  <a:schemeClr val="bg1"/>
                </a:solidFill>
                <a:effectLst/>
              </a:rPr>
              <a:t> </a:t>
            </a:r>
            <a:r>
              <a:rPr lang="en-US" b="1" i="1" u="none" dirty="0" err="1" smtClean="0">
                <a:solidFill>
                  <a:schemeClr val="bg1"/>
                </a:solidFill>
                <a:effectLst/>
              </a:rPr>
              <a:t>Hùng</a:t>
            </a:r>
            <a:endParaRPr lang="en-US" b="1" i="1" u="none"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none" dirty="0" err="1" smtClean="0">
                <a:solidFill>
                  <a:srgbClr val="FFFF00"/>
                </a:solidFill>
                <a:effectLst>
                  <a:outerShdw blurRad="38100" dist="38100" dir="2700000" algn="tl">
                    <a:srgbClr val="000000">
                      <a:alpha val="43137"/>
                    </a:srgbClr>
                  </a:outerShdw>
                </a:effectLst>
                <a:latin typeface="+mj-lt"/>
              </a:rPr>
              <a:t>Đk</a:t>
            </a:r>
            <a:r>
              <a:rPr lang="vi-VN" sz="5400" b="1" u="none" dirty="0" smtClean="0">
                <a:solidFill>
                  <a:srgbClr val="FFFF00"/>
                </a:solidFill>
                <a:effectLst>
                  <a:outerShdw blurRad="38100" dist="38100" dir="2700000" algn="tl">
                    <a:srgbClr val="000000">
                      <a:alpha val="43137"/>
                    </a:srgbClr>
                  </a:outerShdw>
                </a:effectLst>
                <a:latin typeface="+mj-lt"/>
              </a:rPr>
              <a:t>:</a:t>
            </a:r>
            <a:r>
              <a:rPr lang="en-US" sz="5400" b="1" u="none" dirty="0">
                <a:solidFill>
                  <a:schemeClr val="bg1"/>
                </a:solidFill>
                <a:effectLst>
                  <a:outerShdw blurRad="38100" dist="38100" dir="2700000" algn="tl">
                    <a:srgbClr val="000000">
                      <a:alpha val="43137"/>
                    </a:srgbClr>
                  </a:outerShdw>
                </a:effectLst>
                <a:latin typeface="+mj-lt"/>
              </a:rPr>
              <a:t> </a:t>
            </a:r>
            <a:r>
              <a:rPr lang="vi-VN" sz="5400" b="1" u="none" dirty="0">
                <a:solidFill>
                  <a:schemeClr val="bg1"/>
                </a:solidFill>
                <a:effectLst>
                  <a:outerShdw blurRad="38100" dist="38100" dir="2700000" algn="tl">
                    <a:srgbClr val="000000">
                      <a:alpha val="43137"/>
                    </a:srgbClr>
                  </a:outerShdw>
                </a:effectLst>
                <a:latin typeface="+mj-lt"/>
              </a:rPr>
              <a:t>Bước vào bước vào nơi thánh cung niềm vui cao dâng ngút bay chín tầng. Bước gần bước gần trước Thánh Nhan hồn con sung sướng hát câu ca mừng.</a:t>
            </a: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none" dirty="0" smtClean="0">
                <a:solidFill>
                  <a:srgbClr val="FFFF00"/>
                </a:solidFill>
                <a:effectLst>
                  <a:outerShdw blurRad="38100" dist="38100" dir="2700000" algn="tl">
                    <a:srgbClr val="000000">
                      <a:alpha val="43137"/>
                    </a:srgbClr>
                  </a:outerShdw>
                </a:effectLst>
                <a:latin typeface="+mj-lt"/>
              </a:rPr>
              <a:t>Tk1</a:t>
            </a:r>
            <a:r>
              <a:rPr lang="vi-VN" sz="5400" b="1" u="none" dirty="0">
                <a:solidFill>
                  <a:srgbClr val="FFFF00"/>
                </a:solidFill>
                <a:effectLst>
                  <a:outerShdw blurRad="38100" dist="38100" dir="2700000" algn="tl">
                    <a:srgbClr val="000000">
                      <a:alpha val="43137"/>
                    </a:srgbClr>
                  </a:outerShdw>
                </a:effectLst>
                <a:latin typeface="+mj-lt"/>
              </a:rPr>
              <a:t>:</a:t>
            </a:r>
            <a:r>
              <a:rPr lang="vi-VN" sz="5400" b="1" u="none" dirty="0">
                <a:solidFill>
                  <a:schemeClr val="bg1"/>
                </a:solidFill>
                <a:effectLst>
                  <a:outerShdw blurRad="38100" dist="38100" dir="2700000" algn="tl">
                    <a:srgbClr val="000000">
                      <a:alpha val="43137"/>
                    </a:srgbClr>
                  </a:outerShdw>
                </a:effectLst>
                <a:latin typeface="+mj-lt"/>
              </a:rPr>
              <a:t> </a:t>
            </a:r>
            <a:r>
              <a:rPr lang="vi-VN" sz="5400" b="1" u="none" dirty="0">
                <a:effectLst>
                  <a:outerShdw blurRad="38100" dist="38100" dir="2700000" algn="tl">
                    <a:srgbClr val="000000">
                      <a:alpha val="43137"/>
                    </a:srgbClr>
                  </a:outerShdw>
                </a:effectLst>
                <a:latin typeface="+mj-lt"/>
              </a:rPr>
              <a:t> </a:t>
            </a:r>
            <a:r>
              <a:rPr lang="vi-VN" sz="5400" b="1" u="none" dirty="0">
                <a:solidFill>
                  <a:schemeClr val="bg1"/>
                </a:solidFill>
                <a:effectLst>
                  <a:outerShdw blurRad="38100" dist="38100" dir="2700000" algn="tl">
                    <a:srgbClr val="000000">
                      <a:alpha val="43137"/>
                    </a:srgbClr>
                  </a:outerShdw>
                </a:effectLst>
                <a:latin typeface="+mj-lt"/>
              </a:rPr>
              <a:t>Chúa là Đấng con bao chờ mong. Giờ đây con đến tìm nơi náu nương. Sống gần Chúa con quên sầu thương. Niềm vui chan chứa tình yêu Chúa khôn lường</a:t>
            </a:r>
            <a:r>
              <a:rPr lang="vi-VN" sz="5400" b="1" u="none" dirty="0" smtClean="0">
                <a:solidFill>
                  <a:schemeClr val="bg1"/>
                </a:solidFill>
                <a:effectLst>
                  <a:outerShdw blurRad="38100" dist="38100" dir="2700000" algn="tl">
                    <a:srgbClr val="000000">
                      <a:alpha val="43137"/>
                    </a:srgbClr>
                  </a:outerShdw>
                </a:effectLst>
                <a:latin typeface="+mj-lt"/>
              </a:rPr>
              <a:t>.</a:t>
            </a:r>
            <a:endParaRPr lang="vi-VN" sz="5400" b="1" u="none"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none" dirty="0" err="1" smtClean="0">
                <a:solidFill>
                  <a:srgbClr val="FFFF00"/>
                </a:solidFill>
                <a:effectLst>
                  <a:outerShdw blurRad="38100" dist="38100" dir="2700000" algn="tl">
                    <a:srgbClr val="000000">
                      <a:alpha val="43137"/>
                    </a:srgbClr>
                  </a:outerShdw>
                </a:effectLst>
                <a:latin typeface="+mj-lt"/>
              </a:rPr>
              <a:t>Đk</a:t>
            </a:r>
            <a:r>
              <a:rPr lang="vi-VN" sz="5400" b="1" u="none" dirty="0" smtClean="0">
                <a:solidFill>
                  <a:srgbClr val="FFFF00"/>
                </a:solidFill>
                <a:effectLst>
                  <a:outerShdw blurRad="38100" dist="38100" dir="2700000" algn="tl">
                    <a:srgbClr val="000000">
                      <a:alpha val="43137"/>
                    </a:srgbClr>
                  </a:outerShdw>
                </a:effectLst>
                <a:latin typeface="+mj-lt"/>
              </a:rPr>
              <a:t>:</a:t>
            </a:r>
            <a:r>
              <a:rPr lang="en-US" sz="5400" b="1" u="none" dirty="0">
                <a:solidFill>
                  <a:schemeClr val="bg1"/>
                </a:solidFill>
                <a:effectLst>
                  <a:outerShdw blurRad="38100" dist="38100" dir="2700000" algn="tl">
                    <a:srgbClr val="000000">
                      <a:alpha val="43137"/>
                    </a:srgbClr>
                  </a:outerShdw>
                </a:effectLst>
                <a:latin typeface="+mj-lt"/>
              </a:rPr>
              <a:t> </a:t>
            </a:r>
            <a:r>
              <a:rPr lang="vi-VN" sz="5400" b="1" u="none" dirty="0">
                <a:solidFill>
                  <a:schemeClr val="bg1"/>
                </a:solidFill>
                <a:effectLst>
                  <a:outerShdw blurRad="38100" dist="38100" dir="2700000" algn="tl">
                    <a:srgbClr val="000000">
                      <a:alpha val="43137"/>
                    </a:srgbClr>
                  </a:outerShdw>
                </a:effectLst>
                <a:latin typeface="+mj-lt"/>
              </a:rPr>
              <a:t>Bước vào bước vào nơi thánh cung niềm vui cao dâng ngút bay chín tầng. Bước gần bước gần trước Thánh Nhan hồn con sung sướng hát câu ca mừng.</a:t>
            </a:r>
          </a:p>
        </p:txBody>
      </p:sp>
    </p:spTree>
    <p:extLst>
      <p:ext uri="{BB962C8B-B14F-4D97-AF65-F5344CB8AC3E}">
        <p14:creationId xmlns:p14="http://schemas.microsoft.com/office/powerpoint/2010/main" val="8090782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u="none">
                <a:solidFill>
                  <a:schemeClr val="bg1"/>
                </a:solidFill>
                <a:effectLst/>
                <a:latin typeface="+mj-lt"/>
              </a:rPr>
              <a:t/>
            </a:r>
            <a:br>
              <a:rPr lang="en-US" b="0" u="none">
                <a:solidFill>
                  <a:schemeClr val="bg1"/>
                </a:solidFill>
                <a:effectLst/>
                <a:latin typeface="+mj-lt"/>
              </a:rPr>
            </a:br>
            <a:endParaRPr lang="en-US" b="0" u="none">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u="none" dirty="0">
              <a:solidFill>
                <a:srgbClr val="FFFF00"/>
              </a:solidFill>
              <a:effectLst/>
              <a:latin typeface="+mj-lt"/>
              <a:cs typeface="Times New Roman" panose="02020603050405020304" pitchFamily="18" charset="0"/>
            </a:endParaRPr>
          </a:p>
          <a:p>
            <a:pPr eaLnBrk="1" hangingPunct="1">
              <a:lnSpc>
                <a:spcPct val="150000"/>
              </a:lnSpc>
            </a:pPr>
            <a:r>
              <a:rPr lang="en-US" sz="7200" b="1" u="none" dirty="0">
                <a:solidFill>
                  <a:srgbClr val="FFFF00"/>
                </a:solidFill>
                <a:effectLst/>
                <a:latin typeface="+mj-lt"/>
                <a:cs typeface="Times New Roman" panose="02020603050405020304" pitchFamily="18" charset="0"/>
              </a:rPr>
              <a:t>KINH VINH DANH</a:t>
            </a:r>
            <a:endParaRPr lang="vi-VN" sz="7200" b="1" u="none"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u="none"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u="none">
                <a:solidFill>
                  <a:schemeClr val="bg1"/>
                </a:solidFill>
                <a:effectLst/>
                <a:latin typeface="+mj-lt"/>
              </a:rPr>
              <a:t/>
            </a:r>
            <a:br>
              <a:rPr lang="en-US" b="0" u="none">
                <a:solidFill>
                  <a:schemeClr val="bg1"/>
                </a:solidFill>
                <a:effectLst/>
                <a:latin typeface="+mj-lt"/>
              </a:rPr>
            </a:br>
            <a:endParaRPr lang="en-US" b="0" u="none">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5400" b="1" u="none" dirty="0" err="1">
                <a:solidFill>
                  <a:srgbClr val="FFFF00"/>
                </a:solidFill>
                <a:effectLst/>
                <a:latin typeface="+mj-lt"/>
                <a:cs typeface="Times New Roman" panose="02020603050405020304" pitchFamily="18" charset="0"/>
              </a:rPr>
              <a:t>Chủ</a:t>
            </a:r>
            <a:r>
              <a:rPr lang="en-US" sz="5400" b="1" u="none" dirty="0">
                <a:solidFill>
                  <a:srgbClr val="FFFF00"/>
                </a:solidFill>
                <a:effectLst/>
                <a:latin typeface="+mj-lt"/>
                <a:cs typeface="Times New Roman" panose="02020603050405020304" pitchFamily="18" charset="0"/>
              </a:rPr>
              <a:t> </a:t>
            </a:r>
            <a:r>
              <a:rPr lang="en-US" sz="5400" b="1" u="none" dirty="0" err="1">
                <a:solidFill>
                  <a:srgbClr val="FFFF00"/>
                </a:solidFill>
                <a:effectLst/>
                <a:latin typeface="+mj-lt"/>
                <a:cs typeface="Times New Roman" panose="02020603050405020304" pitchFamily="18" charset="0"/>
              </a:rPr>
              <a:t>tế</a:t>
            </a:r>
            <a:r>
              <a:rPr lang="en-US" sz="5400" b="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Vinh</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danh</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Thiên</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Chúa</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trên</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các</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tầng</a:t>
            </a:r>
            <a:r>
              <a:rPr lang="en-US" sz="5400" b="1" i="1" u="none" dirty="0">
                <a:solidFill>
                  <a:srgbClr val="FFFF00"/>
                </a:solidFill>
                <a:effectLst/>
                <a:latin typeface="+mj-lt"/>
                <a:cs typeface="Times New Roman" panose="02020603050405020304" pitchFamily="18" charset="0"/>
              </a:rPr>
              <a:t> </a:t>
            </a:r>
            <a:r>
              <a:rPr lang="en-US" sz="5400" b="1" i="1" u="none" dirty="0" err="1">
                <a:solidFill>
                  <a:srgbClr val="FFFF00"/>
                </a:solidFill>
                <a:effectLst/>
                <a:latin typeface="+mj-lt"/>
                <a:cs typeface="Times New Roman" panose="02020603050405020304" pitchFamily="18" charset="0"/>
              </a:rPr>
              <a:t>trời</a:t>
            </a:r>
            <a:r>
              <a:rPr lang="en-US" sz="5400" b="1" i="1" u="none" dirty="0">
                <a:solidFill>
                  <a:srgbClr val="FFFF00"/>
                </a:solidFill>
                <a:effectLst/>
                <a:latin typeface="+mj-lt"/>
                <a:cs typeface="Times New Roman" panose="02020603050405020304" pitchFamily="18" charset="0"/>
              </a:rPr>
              <a:t>.</a:t>
            </a:r>
            <a:br>
              <a:rPr lang="en-US" sz="5400" b="1" i="1" u="none" dirty="0">
                <a:solidFill>
                  <a:srgbClr val="FFFF00"/>
                </a:solidFill>
                <a:effectLst/>
                <a:latin typeface="+mj-lt"/>
                <a:cs typeface="Times New Roman" panose="02020603050405020304" pitchFamily="18" charset="0"/>
              </a:rPr>
            </a:br>
            <a:r>
              <a:rPr lang="vi-VN" sz="5400" b="1" u="none" dirty="0">
                <a:solidFill>
                  <a:srgbClr val="FFFF00"/>
                </a:solidFill>
                <a:effectLst/>
                <a:latin typeface="+mj-lt"/>
                <a:cs typeface="Times New Roman" panose="02020603050405020304" pitchFamily="18" charset="0"/>
              </a:rPr>
              <a:t>A+B:</a:t>
            </a:r>
            <a:r>
              <a:rPr lang="vi-VN" sz="5400" b="1" u="none" dirty="0">
                <a:solidFill>
                  <a:schemeClr val="bg1"/>
                </a:solidFill>
                <a:effectLst/>
                <a:latin typeface="+mj-lt"/>
                <a:cs typeface="Times New Roman" panose="02020603050405020304" pitchFamily="18" charset="0"/>
              </a:rPr>
              <a:t> Và bình an dưới thế cho người thiện tâm</a:t>
            </a:r>
            <a:r>
              <a:rPr lang="en-US" sz="5400" b="1" u="none" dirty="0">
                <a:solidFill>
                  <a:schemeClr val="bg1"/>
                </a:solidFill>
                <a:effectLst/>
                <a:latin typeface="+mj-lt"/>
                <a:cs typeface="Times New Roman" panose="02020603050405020304" pitchFamily="18" charset="0"/>
              </a:rPr>
              <a:t>.</a:t>
            </a:r>
            <a:endParaRPr lang="vi-VN" sz="5400" b="1"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u="none">
                <a:solidFill>
                  <a:schemeClr val="bg1"/>
                </a:solidFill>
                <a:effectLst/>
                <a:latin typeface="+mj-lt"/>
              </a:rPr>
              <a:t/>
            </a:r>
            <a:br>
              <a:rPr lang="en-US" b="0" u="none">
                <a:solidFill>
                  <a:schemeClr val="bg1"/>
                </a:solidFill>
                <a:effectLst/>
                <a:latin typeface="+mj-lt"/>
              </a:rPr>
            </a:br>
            <a:endParaRPr lang="en-US" b="0" u="none">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none" dirty="0">
                <a:solidFill>
                  <a:srgbClr val="FFFF00"/>
                </a:solidFill>
                <a:effectLst/>
                <a:latin typeface="+mj-lt"/>
                <a:cs typeface="Times New Roman" panose="02020603050405020304" pitchFamily="18" charset="0"/>
              </a:rPr>
              <a:t>A:</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Chúng</a:t>
            </a:r>
            <a:r>
              <a:rPr lang="en-US" sz="4800" b="1" u="none" dirty="0">
                <a:solidFill>
                  <a:schemeClr val="bg1"/>
                </a:solidFill>
                <a:effectLst/>
                <a:latin typeface="+mj-lt"/>
                <a:cs typeface="Times New Roman" panose="02020603050405020304" pitchFamily="18" charset="0"/>
              </a:rPr>
              <a:t> con ca </a:t>
            </a:r>
            <a:r>
              <a:rPr lang="en-US" sz="4800" b="1" u="none" dirty="0" err="1">
                <a:solidFill>
                  <a:schemeClr val="bg1"/>
                </a:solidFill>
                <a:effectLst/>
                <a:latin typeface="+mj-lt"/>
                <a:cs typeface="Times New Roman" panose="02020603050405020304" pitchFamily="18" charset="0"/>
              </a:rPr>
              <a:t>ngợi</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Chúa</a:t>
            </a:r>
            <a:r>
              <a:rPr lang="en-US" sz="4800" b="1" u="none" dirty="0">
                <a:solidFill>
                  <a:schemeClr val="bg1"/>
                </a:solidFill>
                <a:effectLst/>
                <a:latin typeface="+mj-lt"/>
                <a:cs typeface="Times New Roman" panose="02020603050405020304" pitchFamily="18" charset="0"/>
              </a:rPr>
              <a:t>.</a:t>
            </a:r>
          </a:p>
          <a:p>
            <a:pPr algn="l" eaLnBrk="1" hangingPunct="1">
              <a:lnSpc>
                <a:spcPct val="140000"/>
              </a:lnSpc>
            </a:pPr>
            <a:r>
              <a:rPr lang="en-US" sz="4800" b="1" u="none" dirty="0">
                <a:solidFill>
                  <a:srgbClr val="FFFF00"/>
                </a:solidFill>
                <a:effectLst/>
                <a:latin typeface="+mj-lt"/>
                <a:cs typeface="Times New Roman" panose="02020603050405020304" pitchFamily="18" charset="0"/>
              </a:rPr>
              <a:t>B:</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Chúng</a:t>
            </a:r>
            <a:r>
              <a:rPr lang="en-US" sz="4800" b="1" u="none" dirty="0">
                <a:solidFill>
                  <a:schemeClr val="bg1"/>
                </a:solidFill>
                <a:effectLst/>
                <a:latin typeface="+mj-lt"/>
                <a:cs typeface="Times New Roman" panose="02020603050405020304" pitchFamily="18" charset="0"/>
              </a:rPr>
              <a:t> con </a:t>
            </a:r>
            <a:r>
              <a:rPr lang="en-US" sz="4800" b="1" u="none" dirty="0" err="1">
                <a:solidFill>
                  <a:schemeClr val="bg1"/>
                </a:solidFill>
                <a:effectLst/>
                <a:latin typeface="+mj-lt"/>
                <a:cs typeface="Times New Roman" panose="02020603050405020304" pitchFamily="18" charset="0"/>
              </a:rPr>
              <a:t>chúc</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tụng</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Chúa</a:t>
            </a:r>
            <a:r>
              <a:rPr lang="en-US" sz="4800" b="1" u="none" dirty="0">
                <a:solidFill>
                  <a:schemeClr val="bg1"/>
                </a:solidFill>
                <a:effectLst/>
                <a:latin typeface="+mj-lt"/>
                <a:cs typeface="Times New Roman" panose="02020603050405020304" pitchFamily="18" charset="0"/>
              </a:rPr>
              <a:t>. </a:t>
            </a:r>
            <a:br>
              <a:rPr lang="en-US" sz="4800" b="1" u="none" dirty="0">
                <a:solidFill>
                  <a:schemeClr val="bg1"/>
                </a:solidFill>
                <a:effectLst/>
                <a:latin typeface="+mj-lt"/>
                <a:cs typeface="Times New Roman" panose="02020603050405020304" pitchFamily="18" charset="0"/>
              </a:rPr>
            </a:br>
            <a:r>
              <a:rPr lang="en-US" sz="4800" b="1" u="none" dirty="0">
                <a:solidFill>
                  <a:srgbClr val="FFFF00"/>
                </a:solidFill>
                <a:effectLst/>
                <a:latin typeface="+mj-lt"/>
                <a:cs typeface="Times New Roman" panose="02020603050405020304" pitchFamily="18" charset="0"/>
              </a:rPr>
              <a:t>A:</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Chúng</a:t>
            </a:r>
            <a:r>
              <a:rPr lang="en-US" sz="4800" b="1" u="none" dirty="0">
                <a:solidFill>
                  <a:schemeClr val="bg1"/>
                </a:solidFill>
                <a:effectLst/>
                <a:latin typeface="+mj-lt"/>
                <a:cs typeface="Times New Roman" panose="02020603050405020304" pitchFamily="18" charset="0"/>
              </a:rPr>
              <a:t> con </a:t>
            </a:r>
            <a:r>
              <a:rPr lang="en-US" sz="4800" b="1" u="none" dirty="0" err="1">
                <a:solidFill>
                  <a:schemeClr val="bg1"/>
                </a:solidFill>
                <a:effectLst/>
                <a:latin typeface="+mj-lt"/>
                <a:cs typeface="Times New Roman" panose="02020603050405020304" pitchFamily="18" charset="0"/>
              </a:rPr>
              <a:t>thờ</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lạy</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Chúa</a:t>
            </a:r>
            <a:r>
              <a:rPr lang="en-US" sz="4800" b="1" u="none" dirty="0">
                <a:solidFill>
                  <a:schemeClr val="bg1"/>
                </a:solidFill>
                <a:effectLst/>
                <a:latin typeface="+mj-lt"/>
                <a:cs typeface="Times New Roman" panose="02020603050405020304" pitchFamily="18" charset="0"/>
              </a:rPr>
              <a:t>. </a:t>
            </a:r>
          </a:p>
          <a:p>
            <a:pPr algn="l" eaLnBrk="1" hangingPunct="1">
              <a:lnSpc>
                <a:spcPct val="140000"/>
              </a:lnSpc>
            </a:pPr>
            <a:r>
              <a:rPr lang="en-US" sz="4800" b="1" u="none" dirty="0">
                <a:solidFill>
                  <a:srgbClr val="FFFF00"/>
                </a:solidFill>
                <a:effectLst/>
                <a:latin typeface="+mj-lt"/>
                <a:cs typeface="Times New Roman" panose="02020603050405020304" pitchFamily="18" charset="0"/>
              </a:rPr>
              <a:t>B:</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Chúng</a:t>
            </a:r>
            <a:r>
              <a:rPr lang="en-US" sz="4800" b="1" u="none" dirty="0">
                <a:solidFill>
                  <a:schemeClr val="bg1"/>
                </a:solidFill>
                <a:effectLst/>
                <a:latin typeface="+mj-lt"/>
                <a:cs typeface="Times New Roman" panose="02020603050405020304" pitchFamily="18" charset="0"/>
              </a:rPr>
              <a:t> con </a:t>
            </a:r>
            <a:r>
              <a:rPr lang="en-US" sz="4800" b="1" u="none" dirty="0" err="1">
                <a:solidFill>
                  <a:schemeClr val="bg1"/>
                </a:solidFill>
                <a:effectLst/>
                <a:latin typeface="+mj-lt"/>
                <a:cs typeface="Times New Roman" panose="02020603050405020304" pitchFamily="18" charset="0"/>
              </a:rPr>
              <a:t>tôn</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vinh</a:t>
            </a:r>
            <a:r>
              <a:rPr lang="en-US" sz="4800" b="1" u="none" dirty="0">
                <a:solidFill>
                  <a:schemeClr val="bg1"/>
                </a:solidFill>
                <a:effectLst/>
                <a:latin typeface="+mj-lt"/>
                <a:cs typeface="Times New Roman" panose="02020603050405020304" pitchFamily="18" charset="0"/>
              </a:rPr>
              <a:t> </a:t>
            </a:r>
            <a:r>
              <a:rPr lang="en-US" sz="4800" b="1" u="none" dirty="0" err="1">
                <a:solidFill>
                  <a:schemeClr val="bg1"/>
                </a:solidFill>
                <a:effectLst/>
                <a:latin typeface="+mj-lt"/>
                <a:cs typeface="Times New Roman" panose="02020603050405020304" pitchFamily="18" charset="0"/>
              </a:rPr>
              <a:t>Chúa</a:t>
            </a:r>
            <a:r>
              <a:rPr lang="en-US" sz="4800" b="1" u="none"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u="none">
                <a:solidFill>
                  <a:schemeClr val="bg1"/>
                </a:solidFill>
                <a:effectLst/>
                <a:latin typeface="+mj-lt"/>
              </a:rPr>
              <a:t/>
            </a:r>
            <a:br>
              <a:rPr lang="en-US" sz="4000" b="0" u="none">
                <a:solidFill>
                  <a:schemeClr val="bg1"/>
                </a:solidFill>
                <a:effectLst/>
                <a:latin typeface="+mj-lt"/>
              </a:rPr>
            </a:br>
            <a:endParaRPr lang="en-US" sz="4000" b="0" u="none">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none" dirty="0">
                <a:solidFill>
                  <a:srgbClr val="FFFF00"/>
                </a:solidFill>
                <a:effectLst/>
                <a:latin typeface="+mj-lt"/>
                <a:cs typeface="Times New Roman" panose="02020603050405020304" pitchFamily="18" charset="0"/>
              </a:rPr>
              <a:t>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Chúng</a:t>
            </a:r>
            <a:r>
              <a:rPr lang="en-US" sz="5000" b="1" u="none" dirty="0">
                <a:solidFill>
                  <a:schemeClr val="bg1"/>
                </a:solidFill>
                <a:effectLst/>
                <a:latin typeface="+mj-lt"/>
                <a:cs typeface="Times New Roman" panose="02020603050405020304" pitchFamily="18" charset="0"/>
              </a:rPr>
              <a:t> con </a:t>
            </a:r>
            <a:r>
              <a:rPr lang="en-US" sz="5000" b="1" u="none" dirty="0" err="1">
                <a:solidFill>
                  <a:schemeClr val="bg1"/>
                </a:solidFill>
                <a:effectLst/>
                <a:latin typeface="+mj-lt"/>
                <a:cs typeface="Times New Roman" panose="02020603050405020304" pitchFamily="18" charset="0"/>
              </a:rPr>
              <a:t>cảm</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tạ</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vì</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vinh</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quang</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cao</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cả</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u="none" dirty="0">
                <a:solidFill>
                  <a:srgbClr val="FFFF00"/>
                </a:solidFill>
                <a:effectLst/>
                <a:latin typeface="+mj-lt"/>
                <a:cs typeface="Times New Roman" panose="02020603050405020304" pitchFamily="18" charset="0"/>
              </a:rPr>
              <a:t>B:</a:t>
            </a:r>
            <a:r>
              <a:rPr lang="vi-VN" sz="5000" b="1" u="none"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u="none">
                <a:solidFill>
                  <a:schemeClr val="bg1"/>
                </a:solidFill>
                <a:effectLst/>
                <a:latin typeface="+mj-lt"/>
              </a:rPr>
              <a:t/>
            </a:r>
            <a:br>
              <a:rPr lang="en-US" sz="4000" b="0" u="none">
                <a:solidFill>
                  <a:schemeClr val="bg1"/>
                </a:solidFill>
                <a:effectLst/>
                <a:latin typeface="+mj-lt"/>
              </a:rPr>
            </a:br>
            <a:endParaRPr lang="en-US" sz="4000" b="0" u="none">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none" dirty="0">
                <a:solidFill>
                  <a:srgbClr val="FFFF00"/>
                </a:solidFill>
                <a:effectLst/>
                <a:latin typeface="+mj-lt"/>
                <a:cs typeface="Times New Roman" panose="02020603050405020304" pitchFamily="18" charset="0"/>
              </a:rPr>
              <a:t>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Lạy</a:t>
            </a:r>
            <a:r>
              <a:rPr lang="en-US" sz="5000" b="1" u="none" dirty="0">
                <a:solidFill>
                  <a:schemeClr val="bg1"/>
                </a:solidFill>
                <a:effectLst/>
                <a:latin typeface="+mj-lt"/>
                <a:cs typeface="Times New Roman" panose="02020603050405020304" pitchFamily="18" charset="0"/>
              </a:rPr>
              <a:t> con </a:t>
            </a:r>
            <a:r>
              <a:rPr lang="en-US" sz="5000" b="1" u="none" dirty="0" err="1">
                <a:solidFill>
                  <a:schemeClr val="bg1"/>
                </a:solidFill>
                <a:effectLst/>
                <a:latin typeface="+mj-lt"/>
                <a:cs typeface="Times New Roman" panose="02020603050405020304" pitchFamily="18" charset="0"/>
              </a:rPr>
              <a:t>một</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Thiên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Giêsu</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Kitô</a:t>
            </a:r>
            <a:r>
              <a:rPr lang="en-US" sz="5000" b="1" u="none"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u="none" dirty="0">
                <a:solidFill>
                  <a:srgbClr val="FFFF00"/>
                </a:solidFill>
                <a:effectLst/>
                <a:latin typeface="+mj-lt"/>
                <a:cs typeface="Times New Roman" panose="02020603050405020304" pitchFamily="18" charset="0"/>
              </a:rPr>
              <a:t>B:</a:t>
            </a:r>
            <a:r>
              <a:rPr lang="vi-VN" sz="5000" b="1" u="none"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u="none">
                <a:solidFill>
                  <a:schemeClr val="bg1"/>
                </a:solidFill>
                <a:effectLst/>
                <a:latin typeface="+mj-lt"/>
              </a:rPr>
              <a:t/>
            </a:r>
            <a:br>
              <a:rPr lang="en-US" sz="4000" b="0" u="none">
                <a:solidFill>
                  <a:schemeClr val="bg1"/>
                </a:solidFill>
                <a:effectLst/>
                <a:latin typeface="+mj-lt"/>
              </a:rPr>
            </a:br>
            <a:endParaRPr lang="en-US" sz="4000" b="0" u="none">
              <a:solidFill>
                <a:schemeClr val="bg1"/>
              </a:solidFill>
              <a:effectLst/>
              <a:latin typeface="+mj-lt"/>
            </a:endParaRPr>
          </a:p>
        </p:txBody>
      </p:sp>
      <p:sp>
        <p:nvSpPr>
          <p:cNvPr id="87043" name="Rectangle 3"/>
          <p:cNvSpPr>
            <a:spLocks noGrp="1" noChangeArrowheads="1"/>
          </p:cNvSpPr>
          <p:nvPr>
            <p:ph type="body" idx="1"/>
          </p:nvPr>
        </p:nvSpPr>
        <p:spPr>
          <a:xfrm>
            <a:off x="0" y="57150"/>
            <a:ext cx="9144000" cy="5086350"/>
          </a:xfrm>
        </p:spPr>
        <p:txBody>
          <a:bodyPr/>
          <a:lstStyle/>
          <a:p>
            <a:pPr marL="0" indent="0" algn="just" eaLnBrk="1" hangingPunct="1">
              <a:lnSpc>
                <a:spcPct val="120000"/>
              </a:lnSpc>
              <a:buFontTx/>
              <a:buNone/>
            </a:pPr>
            <a:r>
              <a:rPr lang="en-US" sz="5000" b="1" u="none" dirty="0">
                <a:solidFill>
                  <a:srgbClr val="FFFF00"/>
                </a:solidFill>
                <a:effectLst/>
                <a:latin typeface="+mj-lt"/>
                <a:cs typeface="Times New Roman" panose="02020603050405020304" pitchFamily="18" charset="0"/>
              </a:rPr>
              <a:t>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xóa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tội</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trần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gian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xin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thương</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xót</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chúng</a:t>
            </a:r>
            <a:r>
              <a:rPr lang="en-US" sz="5000" b="1" u="none"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en-US" sz="5000" b="1" u="none" dirty="0">
                <a:solidFill>
                  <a:srgbClr val="FFFF00"/>
                </a:solidFill>
                <a:effectLst/>
                <a:latin typeface="+mj-lt"/>
                <a:cs typeface="Times New Roman" panose="02020603050405020304" pitchFamily="18" charset="0"/>
              </a:rPr>
              <a:t>B:</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xóa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tội</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trần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gian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xin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nhậm</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lời</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chúng</a:t>
            </a:r>
            <a:r>
              <a:rPr lang="en-US" sz="5000" b="1" u="none" dirty="0">
                <a:solidFill>
                  <a:schemeClr val="bg1"/>
                </a:solidFill>
                <a:effectLst/>
                <a:latin typeface="+mj-lt"/>
                <a:cs typeface="Times New Roman" panose="02020603050405020304" pitchFamily="18" charset="0"/>
              </a:rPr>
              <a:t> con </a:t>
            </a:r>
            <a:r>
              <a:rPr lang="en-US" sz="5000" b="1" u="none" dirty="0" err="1">
                <a:solidFill>
                  <a:schemeClr val="bg1"/>
                </a:solidFill>
                <a:effectLst/>
                <a:latin typeface="+mj-lt"/>
                <a:cs typeface="Times New Roman" panose="02020603050405020304" pitchFamily="18" charset="0"/>
              </a:rPr>
              <a:t>cầu</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khẩn</a:t>
            </a:r>
            <a:r>
              <a:rPr lang="en-US" sz="5000" b="1" u="none"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u="none">
                <a:solidFill>
                  <a:schemeClr val="bg1"/>
                </a:solidFill>
                <a:effectLst/>
                <a:latin typeface="+mj-lt"/>
              </a:rPr>
              <a:t/>
            </a:r>
            <a:br>
              <a:rPr lang="en-US" sz="4000" b="0" u="none">
                <a:solidFill>
                  <a:schemeClr val="bg1"/>
                </a:solidFill>
                <a:effectLst/>
                <a:latin typeface="+mj-lt"/>
              </a:rPr>
            </a:br>
            <a:endParaRPr lang="en-US" sz="4000" b="0" u="none">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none" dirty="0">
                <a:solidFill>
                  <a:srgbClr val="FFFF00"/>
                </a:solidFill>
                <a:effectLst/>
                <a:latin typeface="+mj-lt"/>
                <a:cs typeface="Times New Roman" panose="02020603050405020304" pitchFamily="18" charset="0"/>
              </a:rPr>
              <a:t>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ngự</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bên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hữu</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Đức</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Cha, </a:t>
            </a:r>
            <a:r>
              <a:rPr lang="en-US" sz="5000" b="1" u="none" dirty="0" err="1">
                <a:solidFill>
                  <a:schemeClr val="bg1"/>
                </a:solidFill>
                <a:effectLst/>
                <a:latin typeface="+mj-lt"/>
                <a:cs typeface="Times New Roman" panose="02020603050405020304" pitchFamily="18" charset="0"/>
              </a:rPr>
              <a:t>xin</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thương</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xót</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chúng</a:t>
            </a:r>
            <a:r>
              <a:rPr lang="en-US" sz="5000" b="1" u="none"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vi-VN" sz="5000" b="1" u="none" dirty="0">
                <a:solidFill>
                  <a:srgbClr val="FFFF00"/>
                </a:solidFill>
                <a:effectLst/>
                <a:latin typeface="+mj-lt"/>
                <a:cs typeface="Times New Roman" panose="02020603050405020304" pitchFamily="18" charset="0"/>
              </a:rPr>
              <a:t>B:</a:t>
            </a:r>
            <a:r>
              <a:rPr lang="vi-VN" sz="5000" b="1" u="none"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u="none">
                <a:solidFill>
                  <a:schemeClr val="bg1"/>
                </a:solidFill>
                <a:effectLst/>
                <a:latin typeface="+mj-lt"/>
              </a:rPr>
              <a:t/>
            </a:r>
            <a:br>
              <a:rPr lang="en-US" sz="4000" b="0" u="none">
                <a:solidFill>
                  <a:schemeClr val="bg1"/>
                </a:solidFill>
                <a:effectLst/>
                <a:latin typeface="+mj-lt"/>
              </a:rPr>
            </a:br>
            <a:endParaRPr lang="en-US" sz="4000" b="0" u="none">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none" dirty="0" err="1">
                <a:solidFill>
                  <a:schemeClr val="bg1"/>
                </a:solidFill>
                <a:effectLst/>
                <a:latin typeface="+mj-lt"/>
                <a:cs typeface="Times New Roman" panose="02020603050405020304" pitchFamily="18" charset="0"/>
              </a:rPr>
              <a:t>Chỉ</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có</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là</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chỉ</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có</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Chúa</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là</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đấng</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tối</a:t>
            </a:r>
            <a:r>
              <a:rPr lang="en-US" sz="5000" b="1" u="none" dirty="0">
                <a:solidFill>
                  <a:schemeClr val="bg1"/>
                </a:solidFill>
                <a:effectLst/>
                <a:latin typeface="+mj-lt"/>
                <a:cs typeface="Times New Roman" panose="02020603050405020304" pitchFamily="18" charset="0"/>
              </a:rPr>
              <a:t> </a:t>
            </a:r>
            <a:r>
              <a:rPr lang="en-US" sz="5000" b="1" u="none" dirty="0" err="1">
                <a:solidFill>
                  <a:schemeClr val="bg1"/>
                </a:solidFill>
                <a:effectLst/>
                <a:latin typeface="+mj-lt"/>
                <a:cs typeface="Times New Roman" panose="02020603050405020304" pitchFamily="18" charset="0"/>
              </a:rPr>
              <a:t>cao</a:t>
            </a:r>
            <a:r>
              <a:rPr lang="en-US" sz="5000" b="1" u="none"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u="none" dirty="0">
                <a:solidFill>
                  <a:srgbClr val="FFFF00"/>
                </a:solidFill>
                <a:effectLst/>
                <a:latin typeface="+mj-lt"/>
                <a:cs typeface="Times New Roman" panose="02020603050405020304" pitchFamily="18" charset="0"/>
              </a:rPr>
              <a:t>A+</a:t>
            </a:r>
            <a:r>
              <a:rPr lang="en-US" sz="5000" b="1" u="none" dirty="0">
                <a:solidFill>
                  <a:srgbClr val="FFFF00"/>
                </a:solidFill>
                <a:effectLst/>
                <a:latin typeface="+mj-lt"/>
                <a:cs typeface="Times New Roman" panose="02020603050405020304" pitchFamily="18" charset="0"/>
              </a:rPr>
              <a:t>B</a:t>
            </a:r>
            <a:r>
              <a:rPr lang="vi-VN" sz="5000" b="1" u="none" dirty="0">
                <a:solidFill>
                  <a:srgbClr val="FFFF00"/>
                </a:solidFill>
                <a:effectLst/>
                <a:latin typeface="+mj-lt"/>
                <a:cs typeface="Times New Roman" panose="02020603050405020304" pitchFamily="18" charset="0"/>
              </a:rPr>
              <a:t>:</a:t>
            </a:r>
            <a:r>
              <a:rPr lang="vi-VN" sz="5000" b="1" u="none" dirty="0">
                <a:solidFill>
                  <a:schemeClr val="bg1"/>
                </a:solidFill>
                <a:effectLst/>
                <a:latin typeface="+mj-lt"/>
                <a:cs typeface="Times New Roman" panose="02020603050405020304" pitchFamily="18" charset="0"/>
              </a:rPr>
              <a:t> Cùng Đức Chúa Thánh Thần trong vinh quang Đức Chúa Cha. </a:t>
            </a:r>
            <a:r>
              <a:rPr lang="en-US" sz="5000" b="1" u="none" dirty="0" smtClean="0">
                <a:solidFill>
                  <a:schemeClr val="bg1"/>
                </a:solidFill>
                <a:effectLst/>
                <a:latin typeface="+mj-lt"/>
                <a:cs typeface="Times New Roman" panose="02020603050405020304" pitchFamily="18" charset="0"/>
              </a:rPr>
              <a:t> </a:t>
            </a:r>
            <a:r>
              <a:rPr lang="vi-VN" sz="5000" b="1" u="none" dirty="0" smtClean="0">
                <a:solidFill>
                  <a:srgbClr val="FFFF00"/>
                </a:solidFill>
                <a:effectLst/>
                <a:latin typeface="+mj-lt"/>
                <a:cs typeface="Times New Roman" panose="02020603050405020304" pitchFamily="18" charset="0"/>
              </a:rPr>
              <a:t>Amen</a:t>
            </a:r>
            <a:r>
              <a:rPr lang="vi-VN" sz="5000" b="1" u="none" dirty="0">
                <a:solidFill>
                  <a:srgbClr val="FFFF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u="none"/>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huấn ca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4800" b="1" u="none" dirty="0" err="1" smtClean="0">
                <a:solidFill>
                  <a:srgbClr val="FFFF00"/>
                </a:solidFill>
              </a:rPr>
              <a:t>Thánh</a:t>
            </a:r>
            <a:r>
              <a:rPr lang="en-US" sz="4800" b="1" u="none" dirty="0" smtClean="0">
                <a:solidFill>
                  <a:srgbClr val="FFFF00"/>
                </a:solidFill>
              </a:rPr>
              <a:t> </a:t>
            </a:r>
            <a:r>
              <a:rPr lang="en-US" sz="4800" b="1" u="none" dirty="0" err="1" smtClean="0">
                <a:solidFill>
                  <a:srgbClr val="FFFF00"/>
                </a:solidFill>
              </a:rPr>
              <a:t>Vịnh</a:t>
            </a:r>
            <a:r>
              <a:rPr lang="en-US" sz="4800" b="1" u="none" dirty="0" smtClean="0">
                <a:solidFill>
                  <a:srgbClr val="FFFF00"/>
                </a:solidFill>
              </a:rPr>
              <a:t> 102</a:t>
            </a:r>
            <a:br>
              <a:rPr lang="en-US" sz="4800" b="1" u="none" dirty="0" smtClean="0">
                <a:solidFill>
                  <a:srgbClr val="FFFF00"/>
                </a:solidFill>
              </a:rPr>
            </a:br>
            <a:r>
              <a:rPr lang="en-US" sz="4800" b="1" u="none" dirty="0" err="1" smtClean="0">
                <a:solidFill>
                  <a:srgbClr val="FFFF00"/>
                </a:solidFill>
              </a:rPr>
              <a:t>Chúa</a:t>
            </a:r>
            <a:r>
              <a:rPr lang="en-US" sz="4800" b="1" u="none" dirty="0" smtClean="0">
                <a:solidFill>
                  <a:srgbClr val="FFFF00"/>
                </a:solidFill>
              </a:rPr>
              <a:t> </a:t>
            </a:r>
            <a:r>
              <a:rPr lang="en-US" sz="4800" b="1" u="none" dirty="0" err="1" smtClean="0">
                <a:solidFill>
                  <a:srgbClr val="FFFF00"/>
                </a:solidFill>
              </a:rPr>
              <a:t>Nhật</a:t>
            </a:r>
            <a:r>
              <a:rPr lang="en-US" sz="4800" b="1" u="none" dirty="0" smtClean="0">
                <a:solidFill>
                  <a:srgbClr val="FFFF00"/>
                </a:solidFill>
              </a:rPr>
              <a:t> XXIV </a:t>
            </a:r>
            <a:r>
              <a:rPr lang="en-US" sz="4800" b="1" u="none" dirty="0" err="1" smtClean="0">
                <a:solidFill>
                  <a:srgbClr val="FFFF00"/>
                </a:solidFill>
              </a:rPr>
              <a:t>Thường</a:t>
            </a:r>
            <a:r>
              <a:rPr lang="en-US" sz="4800" b="1" u="none" dirty="0" smtClean="0">
                <a:solidFill>
                  <a:srgbClr val="FFFF00"/>
                </a:solidFill>
              </a:rPr>
              <a:t> </a:t>
            </a:r>
            <a:r>
              <a:rPr lang="en-US" sz="4800" b="1" u="none" dirty="0" err="1" smtClean="0">
                <a:solidFill>
                  <a:srgbClr val="FFFF00"/>
                </a:solidFill>
              </a:rPr>
              <a:t>Niên</a:t>
            </a:r>
            <a:r>
              <a:rPr lang="en-US" sz="4800" b="1" u="none" dirty="0" smtClean="0">
                <a:solidFill>
                  <a:srgbClr val="FFFF00"/>
                </a:solidFill>
              </a:rPr>
              <a:t/>
            </a:r>
            <a:br>
              <a:rPr lang="en-US" sz="4800" b="1" u="none" dirty="0" smtClean="0">
                <a:solidFill>
                  <a:srgbClr val="FFFF00"/>
                </a:solidFill>
              </a:rPr>
            </a:br>
            <a:r>
              <a:rPr lang="en-US" sz="4800" b="1" u="none" dirty="0" err="1" smtClean="0">
                <a:solidFill>
                  <a:srgbClr val="FFFF00"/>
                </a:solidFill>
              </a:rPr>
              <a:t>Năm</a:t>
            </a:r>
            <a:r>
              <a:rPr lang="en-US" sz="4800" b="1" u="none" dirty="0" smtClean="0">
                <a:solidFill>
                  <a:srgbClr val="FFFF00"/>
                </a:solidFill>
              </a:rPr>
              <a:t> A</a:t>
            </a:r>
            <a:endParaRPr lang="en-US" sz="4800" b="1" u="none" dirty="0">
              <a:solidFill>
                <a:srgbClr val="FFFF00"/>
              </a:solidFill>
            </a:endParaRPr>
          </a:p>
        </p:txBody>
      </p:sp>
    </p:spTree>
    <p:extLst>
      <p:ext uri="{BB962C8B-B14F-4D97-AF65-F5344CB8AC3E}">
        <p14:creationId xmlns:p14="http://schemas.microsoft.com/office/powerpoint/2010/main" val="387116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1371171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none" dirty="0" smtClean="0">
                <a:solidFill>
                  <a:srgbClr val="FFFF00"/>
                </a:solidFill>
                <a:effectLst>
                  <a:outerShdw blurRad="38100" dist="38100" dir="2700000" algn="tl">
                    <a:srgbClr val="000000">
                      <a:alpha val="43137"/>
                    </a:srgbClr>
                  </a:outerShdw>
                </a:effectLst>
              </a:rPr>
              <a:t>Tk1:</a:t>
            </a:r>
            <a:r>
              <a:rPr lang="en-US" sz="5000" b="1" u="none" dirty="0" smtClean="0">
                <a:solidFill>
                  <a:schemeClr val="bg1"/>
                </a:solidFill>
                <a:effectLst>
                  <a:outerShdw blurRad="38100" dist="38100" dir="2700000" algn="tl">
                    <a:srgbClr val="000000">
                      <a:alpha val="43137"/>
                    </a:srgbClr>
                  </a:outerShdw>
                </a:effectLst>
              </a:rPr>
              <a:t> </a:t>
            </a:r>
            <a:r>
              <a:rPr lang="vi-VN" sz="5000" b="1" u="none" dirty="0" smtClean="0">
                <a:solidFill>
                  <a:schemeClr val="bg1"/>
                </a:solidFill>
                <a:effectLst>
                  <a:outerShdw blurRad="38100" dist="38100" dir="2700000" algn="tl">
                    <a:srgbClr val="000000">
                      <a:alpha val="43137"/>
                    </a:srgbClr>
                  </a:outerShdw>
                </a:effectLst>
              </a:rPr>
              <a:t>Linh hồn tôi ơi hãy ngợi khen Thiên Chúa, toàn thân tôi tán dương Danh Ngài. Linh hồn tôi ơi hãy ngợi khen Thiên Chúa và đừng quên các ân huệ Ngài.</a:t>
            </a:r>
            <a:endParaRPr lang="en-US" sz="50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981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790431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000" b="1" u="none" dirty="0" smtClean="0">
                <a:solidFill>
                  <a:srgbClr val="FFFF00"/>
                </a:solidFill>
                <a:effectLst>
                  <a:outerShdw blurRad="38100" dist="38100" dir="2700000" algn="tl">
                    <a:srgbClr val="000000">
                      <a:alpha val="43137"/>
                    </a:srgbClr>
                  </a:outerShdw>
                </a:effectLst>
              </a:rPr>
              <a:t>Tk2:</a:t>
            </a:r>
            <a:r>
              <a:rPr lang="en-US" sz="5000" b="1" u="none" dirty="0" smtClean="0">
                <a:solidFill>
                  <a:schemeClr val="bg1"/>
                </a:solidFill>
                <a:effectLst>
                  <a:outerShdw blurRad="38100" dist="38100" dir="2700000" algn="tl">
                    <a:srgbClr val="000000">
                      <a:alpha val="43137"/>
                    </a:srgbClr>
                  </a:outerShdw>
                </a:effectLst>
              </a:rPr>
              <a:t> </a:t>
            </a:r>
            <a:r>
              <a:rPr lang="vi-VN" sz="5000" b="1" u="none" dirty="0" smtClean="0">
                <a:solidFill>
                  <a:schemeClr val="bg1"/>
                </a:solidFill>
                <a:effectLst>
                  <a:outerShdw blurRad="38100" dist="38100" dir="2700000" algn="tl">
                    <a:srgbClr val="000000">
                      <a:alpha val="43137"/>
                    </a:srgbClr>
                  </a:outerShdw>
                </a:effectLst>
              </a:rPr>
              <a:t>Bao tội khiên ngươi Chúa dủ tình tha thứ và còn thương chữa khỏi tật nguyền. Tay Ngài đưa ngươi thoát mồ sâu tăm tối, và rộng ban nghĩa ân hải hà.</a:t>
            </a:r>
            <a:endParaRPr lang="en-US" sz="50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80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1028169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000" b="1" u="none" dirty="0" smtClean="0">
                <a:solidFill>
                  <a:srgbClr val="FFFF00"/>
                </a:solidFill>
                <a:effectLst>
                  <a:outerShdw blurRad="38100" dist="38100" dir="2700000" algn="tl">
                    <a:srgbClr val="000000">
                      <a:alpha val="43137"/>
                    </a:srgbClr>
                  </a:outerShdw>
                </a:effectLst>
              </a:rPr>
              <a:t>Tk3:</a:t>
            </a:r>
            <a:r>
              <a:rPr lang="en-US" sz="5000" b="1" u="none" dirty="0">
                <a:solidFill>
                  <a:schemeClr val="bg1"/>
                </a:solidFill>
                <a:effectLst>
                  <a:outerShdw blurRad="38100" dist="38100" dir="2700000" algn="tl">
                    <a:srgbClr val="000000">
                      <a:alpha val="43137"/>
                    </a:srgbClr>
                  </a:outerShdw>
                </a:effectLst>
              </a:rPr>
              <a:t> </a:t>
            </a:r>
            <a:r>
              <a:rPr lang="vi-VN" sz="5000" b="1" u="none" dirty="0" smtClean="0">
                <a:solidFill>
                  <a:schemeClr val="bg1"/>
                </a:solidFill>
                <a:effectLst>
                  <a:outerShdw blurRad="38100" dist="38100" dir="2700000" algn="tl">
                    <a:srgbClr val="000000">
                      <a:alpha val="43137"/>
                    </a:srgbClr>
                  </a:outerShdw>
                </a:effectLst>
              </a:rPr>
              <a:t>Đâu Ngài luôn luôn trách hờn r</a:t>
            </a:r>
            <a:r>
              <a:rPr lang="en-US" sz="5000" b="1" u="none" dirty="0" err="1" smtClean="0">
                <a:solidFill>
                  <a:schemeClr val="bg1"/>
                </a:solidFill>
                <a:effectLst>
                  <a:outerShdw blurRad="38100" dist="38100" dir="2700000" algn="tl">
                    <a:srgbClr val="000000">
                      <a:alpha val="43137"/>
                    </a:srgbClr>
                  </a:outerShdw>
                </a:effectLst>
              </a:rPr>
              <a:t>ầy</a:t>
            </a:r>
            <a:r>
              <a:rPr lang="vi-VN" sz="5000" b="1" u="none" dirty="0" smtClean="0">
                <a:solidFill>
                  <a:schemeClr val="bg1"/>
                </a:solidFill>
                <a:effectLst>
                  <a:outerShdw blurRad="38100" dist="38100" dir="2700000" algn="tl">
                    <a:srgbClr val="000000">
                      <a:alpha val="43137"/>
                    </a:srgbClr>
                  </a:outerShdw>
                </a:effectLst>
              </a:rPr>
              <a:t> </a:t>
            </a:r>
            <a:r>
              <a:rPr lang="en-US" sz="5000" b="1" u="none" dirty="0">
                <a:solidFill>
                  <a:schemeClr val="bg1"/>
                </a:solidFill>
                <a:effectLst>
                  <a:outerShdw blurRad="38100" dist="38100" dir="2700000" algn="tl">
                    <a:srgbClr val="000000">
                      <a:alpha val="43137"/>
                    </a:srgbClr>
                  </a:outerShdw>
                </a:effectLst>
              </a:rPr>
              <a:t>l</a:t>
            </a:r>
            <a:r>
              <a:rPr lang="vi-VN" sz="5000" b="1" u="none" dirty="0" smtClean="0">
                <a:solidFill>
                  <a:schemeClr val="bg1"/>
                </a:solidFill>
                <a:effectLst>
                  <a:outerShdw blurRad="38100" dist="38100" dir="2700000" algn="tl">
                    <a:srgbClr val="000000">
                      <a:alpha val="43137"/>
                    </a:srgbClr>
                  </a:outerShdw>
                </a:effectLst>
              </a:rPr>
              <a:t>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1163186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000" b="1" u="none" dirty="0" smtClean="0">
                <a:solidFill>
                  <a:srgbClr val="FFFF00"/>
                </a:solidFill>
                <a:effectLst>
                  <a:outerShdw blurRad="38100" dist="38100" dir="2700000" algn="tl">
                    <a:srgbClr val="000000">
                      <a:alpha val="43137"/>
                    </a:srgbClr>
                  </a:outerShdw>
                </a:effectLst>
              </a:rPr>
              <a:t>Tk4:</a:t>
            </a:r>
            <a:r>
              <a:rPr lang="en-US" sz="5000" b="1" u="none" dirty="0" smtClean="0">
                <a:solidFill>
                  <a:schemeClr val="bg1"/>
                </a:solidFill>
                <a:effectLst>
                  <a:outerShdw blurRad="38100" dist="38100" dir="2700000" algn="tl">
                    <a:srgbClr val="000000">
                      <a:alpha val="43137"/>
                    </a:srgbClr>
                  </a:outerShdw>
                </a:effectLst>
              </a:rPr>
              <a:t> </a:t>
            </a:r>
            <a:r>
              <a:rPr lang="vi-VN" sz="5000" b="1" u="none" dirty="0" smtClean="0">
                <a:solidFill>
                  <a:schemeClr val="bg1"/>
                </a:solidFill>
                <a:effectLst>
                  <a:outerShdw blurRad="38100" dist="38100" dir="2700000" algn="tl">
                    <a:srgbClr val="000000">
                      <a:alpha val="43137"/>
                    </a:srgbClr>
                  </a:outerShdw>
                </a:effectLst>
              </a:rPr>
              <a:t>Như trời cao xa trổi vượt trên mặt đất, Ngài rộng thương kẻ tôn sợ Ngài. Bao tội khiên ta Chúa liệng xa ta mãi, tựa phương đông các</a:t>
            </a:r>
            <a:r>
              <a:rPr lang="en-US" sz="5000" b="1" u="none" dirty="0" smtClean="0">
                <a:solidFill>
                  <a:schemeClr val="bg1"/>
                </a:solidFill>
                <a:effectLst>
                  <a:outerShdw blurRad="38100" dist="38100" dir="2700000" algn="tl">
                    <a:srgbClr val="000000">
                      <a:alpha val="43137"/>
                    </a:srgbClr>
                  </a:outerShdw>
                </a:effectLst>
              </a:rPr>
              <a:t>h</a:t>
            </a:r>
            <a:r>
              <a:rPr lang="vi-VN" sz="5000" b="1" u="none" dirty="0" smtClean="0">
                <a:solidFill>
                  <a:schemeClr val="bg1"/>
                </a:solidFill>
                <a:effectLst>
                  <a:outerShdw blurRad="38100" dist="38100" dir="2700000" algn="tl">
                    <a:srgbClr val="000000">
                      <a:alpha val="43137"/>
                    </a:srgbClr>
                  </a:outerShdw>
                </a:effectLst>
              </a:rPr>
              <a:t> xa phương đoài.</a:t>
            </a:r>
          </a:p>
        </p:txBody>
      </p:sp>
    </p:spTree>
    <p:extLst>
      <p:ext uri="{BB962C8B-B14F-4D97-AF65-F5344CB8AC3E}">
        <p14:creationId xmlns:p14="http://schemas.microsoft.com/office/powerpoint/2010/main" val="1122560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600" b="1" u="none" dirty="0" err="1" smtClean="0">
                <a:solidFill>
                  <a:srgbClr val="FFFF00"/>
                </a:solidFill>
                <a:effectLst>
                  <a:outerShdw blurRad="38100" dist="38100" dir="2700000" algn="tl">
                    <a:srgbClr val="000000">
                      <a:alpha val="43137"/>
                    </a:srgbClr>
                  </a:outerShdw>
                </a:effectLst>
              </a:rPr>
              <a:t>Đk</a:t>
            </a:r>
            <a:r>
              <a:rPr lang="en-US" sz="7600" b="1" u="none" dirty="0" smtClean="0">
                <a:solidFill>
                  <a:srgbClr val="FFFF00"/>
                </a:solidFill>
                <a:effectLst>
                  <a:outerShdw blurRad="38100" dist="38100" dir="2700000" algn="tl">
                    <a:srgbClr val="000000">
                      <a:alpha val="43137"/>
                    </a:srgbClr>
                  </a:outerShdw>
                </a:effectLst>
              </a:rPr>
              <a:t>:</a:t>
            </a:r>
            <a:r>
              <a:rPr lang="en-US" sz="7600" b="1" u="none" dirty="0" smtClean="0">
                <a:solidFill>
                  <a:schemeClr val="bg1"/>
                </a:solidFill>
                <a:effectLst>
                  <a:outerShdw blurRad="38100" dist="38100" dir="2700000" algn="tl">
                    <a:srgbClr val="000000">
                      <a:alpha val="43137"/>
                    </a:srgbClr>
                  </a:outerShdw>
                </a:effectLst>
              </a:rPr>
              <a:t> </a:t>
            </a:r>
            <a:r>
              <a:rPr lang="vi-VN" sz="7600" b="1" u="none" dirty="0" smtClean="0">
                <a:solidFill>
                  <a:schemeClr val="bg1"/>
                </a:solidFill>
                <a:effectLst>
                  <a:outerShdw blurRad="38100" dist="38100" dir="2700000" algn="tl">
                    <a:srgbClr val="000000">
                      <a:alpha val="43137"/>
                    </a:srgbClr>
                  </a:outerShdw>
                </a:effectLst>
              </a:rPr>
              <a:t>Chúa là Đấng từ bi nhân ái, Ngài chậm giận và rất giàu tình thương.</a:t>
            </a:r>
          </a:p>
        </p:txBody>
      </p:sp>
    </p:spTree>
    <p:extLst>
      <p:ext uri="{BB962C8B-B14F-4D97-AF65-F5344CB8AC3E}">
        <p14:creationId xmlns:p14="http://schemas.microsoft.com/office/powerpoint/2010/main" val="1760977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Dù sống. Dù chết, chúng ta vẫn thuộc về chúa Giê-su-kitô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6332"/>
            <a:ext cx="9144000" cy="4059018"/>
          </a:xfrm>
        </p:spPr>
        <p:txBody>
          <a:bodyPr>
            <a:noAutofit/>
          </a:bodyPr>
          <a:lstStyle/>
          <a:p>
            <a:pPr algn="just"/>
            <a:r>
              <a:rPr lang="vi-VN" sz="5200" b="1" u="none" dirty="0" smtClean="0">
                <a:solidFill>
                  <a:schemeClr val="bg1"/>
                </a:solidFill>
                <a:effectLst>
                  <a:outerShdw blurRad="38100" dist="38100" dir="2700000" algn="tl">
                    <a:srgbClr val="000000">
                      <a:alpha val="43137"/>
                    </a:srgbClr>
                  </a:outerShdw>
                </a:effectLst>
              </a:rPr>
              <a:t>Chúa nói: Thầy ban cho các con một điều răn mới là các con hãy yêu thương nhau như Thầy yêu thương các con.</a:t>
            </a:r>
            <a:endParaRPr lang="en-US" sz="5200" b="1" u="none"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5638800" cy="769441"/>
          </a:xfrm>
          <a:prstGeom prst="rect">
            <a:avLst/>
          </a:prstGeom>
          <a:noFill/>
        </p:spPr>
        <p:txBody>
          <a:bodyPr wrap="square" rtlCol="0">
            <a:spAutoFit/>
          </a:bodyPr>
          <a:lstStyle/>
          <a:p>
            <a:r>
              <a:rPr lang="en-US" sz="4400" b="1" dirty="0">
                <a:solidFill>
                  <a:srgbClr val="FFFF00"/>
                </a:solidFill>
              </a:rPr>
              <a:t>Alleluia - Alleluia</a:t>
            </a:r>
            <a:r>
              <a:rPr lang="en-US" sz="4400" dirty="0">
                <a:solidFill>
                  <a:srgbClr val="FFFF00"/>
                </a:solidFill>
              </a:rPr>
              <a:t>:</a:t>
            </a:r>
          </a:p>
        </p:txBody>
      </p:sp>
      <p:sp>
        <p:nvSpPr>
          <p:cNvPr id="4" name="Rectangle 3"/>
          <p:cNvSpPr/>
          <p:nvPr/>
        </p:nvSpPr>
        <p:spPr>
          <a:xfrm>
            <a:off x="5638800" y="4171950"/>
            <a:ext cx="3048000" cy="769441"/>
          </a:xfrm>
          <a:prstGeom prst="rect">
            <a:avLst/>
          </a:prstGeom>
        </p:spPr>
        <p:txBody>
          <a:bodyPr wrap="square">
            <a:spAutoFit/>
          </a:bodyPr>
          <a:lstStyle/>
          <a:p>
            <a:r>
              <a:rPr lang="en-US" sz="4400" b="1" dirty="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6332"/>
            <a:ext cx="9144000" cy="4059018"/>
          </a:xfrm>
        </p:spPr>
        <p:txBody>
          <a:bodyPr>
            <a:noAutofit/>
          </a:bodyPr>
          <a:lstStyle/>
          <a:p>
            <a:pPr algn="just"/>
            <a:r>
              <a:rPr lang="vi-VN" sz="5200" b="1" u="none" dirty="0" smtClean="0">
                <a:solidFill>
                  <a:schemeClr val="bg1"/>
                </a:solidFill>
                <a:effectLst>
                  <a:outerShdw blurRad="38100" dist="38100" dir="2700000" algn="tl">
                    <a:srgbClr val="000000">
                      <a:alpha val="43137"/>
                    </a:srgbClr>
                  </a:outerShdw>
                </a:effectLst>
              </a:rPr>
              <a:t>Chúa nói: Thầy ban cho các con một điều răn mới là các con hãy yêu thương nhau như Thầy yêu thương các con.</a:t>
            </a:r>
            <a:endParaRPr lang="en-US" sz="5200" b="1" u="none"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5638800" cy="769441"/>
          </a:xfrm>
          <a:prstGeom prst="rect">
            <a:avLst/>
          </a:prstGeom>
          <a:noFill/>
        </p:spPr>
        <p:txBody>
          <a:bodyPr wrap="square" rtlCol="0">
            <a:spAutoFit/>
          </a:bodyPr>
          <a:lstStyle/>
          <a:p>
            <a:r>
              <a:rPr lang="en-US" sz="4400" b="1" dirty="0">
                <a:solidFill>
                  <a:srgbClr val="FFFF00"/>
                </a:solidFill>
              </a:rPr>
              <a:t>Alleluia - Alleluia</a:t>
            </a:r>
            <a:r>
              <a:rPr lang="en-US" sz="4400" dirty="0">
                <a:solidFill>
                  <a:srgbClr val="FFFF00"/>
                </a:solidFill>
              </a:rPr>
              <a:t>:</a:t>
            </a:r>
          </a:p>
        </p:txBody>
      </p:sp>
      <p:sp>
        <p:nvSpPr>
          <p:cNvPr id="4" name="Rectangle 3"/>
          <p:cNvSpPr/>
          <p:nvPr/>
        </p:nvSpPr>
        <p:spPr>
          <a:xfrm>
            <a:off x="5638800" y="4171950"/>
            <a:ext cx="3048000" cy="769441"/>
          </a:xfrm>
          <a:prstGeom prst="rect">
            <a:avLst/>
          </a:prstGeom>
        </p:spPr>
        <p:txBody>
          <a:bodyPr wrap="square">
            <a:spAutoFit/>
          </a:bodyPr>
          <a:lstStyle/>
          <a:p>
            <a:r>
              <a:rPr lang="en-US" sz="4400" b="1" dirty="0">
                <a:solidFill>
                  <a:srgbClr val="FFFF00"/>
                </a:solidFill>
              </a:rPr>
              <a:t>Alleluia …</a:t>
            </a:r>
          </a:p>
        </p:txBody>
      </p:sp>
    </p:spTree>
    <p:extLst>
      <p:ext uri="{BB962C8B-B14F-4D97-AF65-F5344CB8AC3E}">
        <p14:creationId xmlns:p14="http://schemas.microsoft.com/office/powerpoint/2010/main" val="999100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u="none"/>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u="none"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u="none" dirty="0">
                <a:solidFill>
                  <a:srgbClr val="FFFF00"/>
                </a:solidFill>
                <a:effectLst/>
                <a:latin typeface="+mj-lt"/>
                <a:cs typeface="Times New Roman" pitchFamily="18" charset="0"/>
              </a:rPr>
              <a:t>Tôi tin kính một Thiên Chúa là Cha toàn năng, </a:t>
            </a:r>
            <a:r>
              <a:rPr lang="vi-VN" sz="6600" b="1" u="none" dirty="0">
                <a:solidFill>
                  <a:schemeClr val="bg1"/>
                </a:solidFill>
                <a:effectLst/>
                <a:latin typeface="+mj-lt"/>
                <a:cs typeface="Times New Roman" pitchFamily="18" charset="0"/>
              </a:rPr>
              <a:t>Đấng tạo thành trời đất, muôn vật hữu hình và vô hình. </a:t>
            </a:r>
            <a:endParaRPr lang="en-US" sz="66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u="none" dirty="0" err="1">
                <a:solidFill>
                  <a:schemeClr val="bg1"/>
                </a:solidFill>
                <a:effectLst/>
                <a:latin typeface="+mj-lt"/>
                <a:cs typeface="Times New Roman" pitchFamily="18" charset="0"/>
              </a:rPr>
              <a:t>Tôi</a:t>
            </a:r>
            <a:r>
              <a:rPr lang="en-US" sz="6600" b="1" u="none" dirty="0">
                <a:solidFill>
                  <a:schemeClr val="bg1"/>
                </a:solidFill>
                <a:effectLst/>
                <a:latin typeface="+mj-lt"/>
                <a:cs typeface="Times New Roman" pitchFamily="18" charset="0"/>
              </a:rPr>
              <a:t> tin </a:t>
            </a:r>
            <a:r>
              <a:rPr lang="en-US" sz="6600" b="1" u="none" dirty="0" err="1">
                <a:solidFill>
                  <a:schemeClr val="bg1"/>
                </a:solidFill>
                <a:effectLst/>
                <a:latin typeface="+mj-lt"/>
                <a:cs typeface="Times New Roman" pitchFamily="18" charset="0"/>
              </a:rPr>
              <a:t>kính</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một</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Chúa</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Giêsu</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Kitô</a:t>
            </a:r>
            <a:r>
              <a:rPr lang="en-US" sz="6600" b="1" u="none" dirty="0">
                <a:solidFill>
                  <a:schemeClr val="bg1"/>
                </a:solidFill>
                <a:effectLst/>
                <a:latin typeface="+mj-lt"/>
                <a:cs typeface="Times New Roman" pitchFamily="18" charset="0"/>
              </a:rPr>
              <a:t>, Con </a:t>
            </a:r>
            <a:r>
              <a:rPr lang="en-US" sz="6600" b="1" u="none" dirty="0" err="1">
                <a:solidFill>
                  <a:schemeClr val="bg1"/>
                </a:solidFill>
                <a:effectLst/>
                <a:latin typeface="+mj-lt"/>
                <a:cs typeface="Times New Roman" pitchFamily="18" charset="0"/>
              </a:rPr>
              <a:t>Một</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Thiên</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Chúa</a:t>
            </a:r>
            <a:r>
              <a:rPr lang="en-US" sz="6600" b="1" u="none" dirty="0">
                <a:solidFill>
                  <a:schemeClr val="bg1"/>
                </a:solidFill>
                <a:effectLst/>
                <a:latin typeface="+mj-lt"/>
                <a:cs typeface="Times New Roman" pitchFamily="18" charset="0"/>
              </a:rPr>
              <a:t>, </a:t>
            </a:r>
            <a:r>
              <a:rPr lang="vi-VN" sz="6600" b="1" u="none" dirty="0">
                <a:solidFill>
                  <a:schemeClr val="bg1"/>
                </a:solidFill>
                <a:effectLst/>
                <a:latin typeface="+mj-lt"/>
                <a:cs typeface="Times New Roman" pitchFamily="18" charset="0"/>
              </a:rPr>
              <a:t>Sinh bởi Đức Chúa Cha từ trước muôn đời. </a:t>
            </a:r>
            <a:endParaRPr lang="en-US" sz="66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u="none" dirty="0">
                <a:solidFill>
                  <a:schemeClr val="bg1"/>
                </a:solidFill>
                <a:effectLst/>
                <a:latin typeface="+mj-lt"/>
                <a:cs typeface="Times New Roman" pitchFamily="18" charset="0"/>
              </a:rPr>
              <a:t>Người là Thiên Chúa bởi Thiên Chúa, Ánh Sáng bởi Ánh Sáng,</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Thiên</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Chúa</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thật</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bởi</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Thiên</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Chúa</a:t>
            </a:r>
            <a:r>
              <a:rPr lang="en-US" sz="6600" b="1" u="none" dirty="0">
                <a:solidFill>
                  <a:schemeClr val="bg1"/>
                </a:solidFill>
                <a:effectLst/>
                <a:latin typeface="+mj-lt"/>
                <a:cs typeface="Times New Roman" pitchFamily="18" charset="0"/>
              </a:rPr>
              <a:t> </a:t>
            </a:r>
            <a:r>
              <a:rPr lang="en-US" sz="6600" b="1" u="none" dirty="0" err="1">
                <a:solidFill>
                  <a:schemeClr val="bg1"/>
                </a:solidFill>
                <a:effectLst/>
                <a:latin typeface="+mj-lt"/>
                <a:cs typeface="Times New Roman" pitchFamily="18" charset="0"/>
              </a:rPr>
              <a:t>thật</a:t>
            </a:r>
            <a:r>
              <a:rPr lang="en-US" sz="6600" b="1"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u="none" dirty="0">
                <a:solidFill>
                  <a:schemeClr val="bg1"/>
                </a:solidFill>
                <a:effectLst/>
                <a:latin typeface="+mj-lt"/>
              </a:rPr>
              <a:t>được sinh ra mà không phải được tạo thành, đồng bản thể với Đức Chúa Cha: nhờ Người mà muôn vật được tạo thành</a:t>
            </a:r>
            <a:r>
              <a:rPr lang="vi-VN" sz="5600" b="0" u="none" dirty="0">
                <a:solidFill>
                  <a:schemeClr val="bg1"/>
                </a:solidFill>
                <a:effectLst/>
                <a:latin typeface="+mj-lt"/>
              </a:rPr>
              <a:t>. </a:t>
            </a:r>
            <a:endParaRPr lang="en-US" sz="5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u="none" dirty="0">
                <a:solidFill>
                  <a:schemeClr val="bg1"/>
                </a:solidFill>
                <a:effectLst/>
                <a:latin typeface="+mj-lt"/>
              </a:rPr>
              <a:t>Vì loài người chúng ta và để cứu độ chúng ta,</a:t>
            </a:r>
            <a:r>
              <a:rPr lang="en-US" sz="7200" b="1" u="none" dirty="0">
                <a:solidFill>
                  <a:schemeClr val="bg1"/>
                </a:solidFill>
                <a:effectLst/>
                <a:latin typeface="+mj-lt"/>
              </a:rPr>
              <a:t> </a:t>
            </a:r>
            <a:r>
              <a:rPr lang="vi-VN" sz="7200" b="1" u="none" dirty="0">
                <a:solidFill>
                  <a:schemeClr val="bg1"/>
                </a:solidFill>
                <a:effectLst/>
                <a:latin typeface="+mj-lt"/>
                <a:cs typeface="Times New Roman" pitchFamily="18" charset="0"/>
              </a:rPr>
              <a:t>Người đã từ trời xuống thế.</a:t>
            </a:r>
            <a:r>
              <a:rPr lang="vi-VN" sz="7200" b="0" u="none" dirty="0">
                <a:solidFill>
                  <a:schemeClr val="bg1"/>
                </a:solidFill>
                <a:effectLst/>
                <a:latin typeface="+mj-lt"/>
                <a:cs typeface="Times New Roman" pitchFamily="18" charset="0"/>
              </a:rPr>
              <a:t> </a:t>
            </a:r>
            <a:endParaRPr lang="en-US"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u="none"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u="none"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536181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u="none"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u="none"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u="none"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u="none" dirty="0">
                <a:solidFill>
                  <a:schemeClr val="bg1"/>
                </a:solidFill>
                <a:effectLst/>
                <a:latin typeface="+mj-lt"/>
              </a:rPr>
              <a:t>Người được phụng thờ và tôn vinh cùng với Đức Chúa Cha và Đức Chúa Con: Người đã dùng các tiên tri mà phán dạy. </a:t>
            </a:r>
            <a:endParaRPr lang="en-US" sz="5600" b="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u="none" dirty="0">
                <a:solidFill>
                  <a:schemeClr val="bg1"/>
                </a:solidFill>
                <a:effectLst/>
                <a:latin typeface="+mj-lt"/>
              </a:rPr>
              <a:t>Tôi tin Hội Thánh duy nhất thánh thiện công giáo và tông truyền</a:t>
            </a:r>
            <a:r>
              <a:rPr lang="vi-VN" sz="8000" b="0" u="none" dirty="0">
                <a:solidFill>
                  <a:schemeClr val="bg1"/>
                </a:solidFill>
                <a:effectLst/>
                <a:latin typeface="+mj-lt"/>
              </a:rPr>
              <a:t>.</a:t>
            </a:r>
            <a:endParaRPr lang="en-US"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u="none" dirty="0">
                <a:solidFill>
                  <a:schemeClr val="bg1"/>
                </a:solidFill>
                <a:effectLst/>
                <a:latin typeface="+mj-lt"/>
                <a:cs typeface="Times New Roman" pitchFamily="18" charset="0"/>
              </a:rPr>
              <a:t>Tôi tuyên xưng có một Phép Rửa để tha tội. Tôi trông đợi kẻ chết sống lại và sự</a:t>
            </a:r>
            <a:r>
              <a:rPr lang="en-US" sz="6600" b="1" u="none" dirty="0">
                <a:solidFill>
                  <a:schemeClr val="bg1"/>
                </a:solidFill>
                <a:effectLst/>
                <a:latin typeface="+mj-lt"/>
                <a:cs typeface="Times New Roman" pitchFamily="18" charset="0"/>
              </a:rPr>
              <a:t> </a:t>
            </a:r>
            <a:r>
              <a:rPr lang="vi-VN" sz="6600" b="1" u="none" dirty="0">
                <a:solidFill>
                  <a:schemeClr val="bg1"/>
                </a:solidFill>
                <a:effectLst/>
                <a:latin typeface="+mj-lt"/>
                <a:cs typeface="Times New Roman" pitchFamily="18" charset="0"/>
              </a:rPr>
              <a:t>sống đời sau. </a:t>
            </a:r>
            <a:r>
              <a:rPr lang="vi-VN" sz="6600" b="1" u="none" dirty="0">
                <a:solidFill>
                  <a:srgbClr val="FFFF00"/>
                </a:solidFill>
                <a:effectLst/>
                <a:latin typeface="+mj-lt"/>
                <a:cs typeface="Times New Roman" pitchFamily="18" charset="0"/>
              </a:rPr>
              <a:t>Amen.</a:t>
            </a:r>
            <a:endParaRPr lang="en-US" sz="6600" b="1" u="none"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Con Xin Dâng</a:t>
            </a:r>
            <a:endParaRPr lang="en-US" sz="4000" b="1" dirty="0">
              <a:solidFill>
                <a:srgbClr val="FFFF00"/>
              </a:solidFill>
            </a:endParaRP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none" dirty="0" err="1">
                <a:solidFill>
                  <a:srgbClr val="FFFF00"/>
                </a:solidFill>
                <a:effectLst>
                  <a:outerShdw blurRad="38100" dist="38100" dir="2700000" algn="tl">
                    <a:srgbClr val="000000">
                      <a:alpha val="43137"/>
                    </a:srgbClr>
                  </a:outerShdw>
                </a:effectLst>
              </a:rPr>
              <a:t>Đk</a:t>
            </a:r>
            <a:r>
              <a:rPr lang="en-US" sz="6600" b="1" u="none" dirty="0">
                <a:solidFill>
                  <a:srgbClr val="FFFF00"/>
                </a:solidFill>
                <a:effectLst>
                  <a:outerShdw blurRad="38100" dist="38100" dir="2700000" algn="tl">
                    <a:srgbClr val="000000">
                      <a:alpha val="43137"/>
                    </a:srgbClr>
                  </a:outerShdw>
                </a:effectLst>
              </a:rPr>
              <a:t>:</a:t>
            </a:r>
            <a:r>
              <a:rPr lang="en-US" sz="6600" b="1" u="none" dirty="0">
                <a:solidFill>
                  <a:schemeClr val="bg1"/>
                </a:solidFill>
                <a:effectLst>
                  <a:outerShdw blurRad="38100" dist="38100" dir="2700000" algn="tl">
                    <a:srgbClr val="000000">
                      <a:alpha val="43137"/>
                    </a:srgbClr>
                  </a:outerShdw>
                </a:effectLst>
              </a:rPr>
              <a:t> </a:t>
            </a:r>
            <a:r>
              <a:rPr lang="vi-VN" sz="6600" b="1" u="none" dirty="0">
                <a:solidFill>
                  <a:schemeClr val="bg1"/>
                </a:solidFill>
                <a:effectLst>
                  <a:outerShdw blurRad="38100" dist="38100" dir="2700000" algn="tl">
                    <a:srgbClr val="000000">
                      <a:alpha val="43137"/>
                    </a:srgbClr>
                  </a:outerShdw>
                </a:effectLst>
              </a:rPr>
              <a:t>Dâng lên Chúa rượu bánh này. Nguyện dâng Chúa trọn đời sống con.</a:t>
            </a:r>
            <a:endParaRPr lang="en-US" sz="6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none" dirty="0">
                <a:solidFill>
                  <a:srgbClr val="FFFF00"/>
                </a:solidFill>
                <a:effectLst>
                  <a:outerShdw blurRad="38100" dist="38100" dir="2700000" algn="tl">
                    <a:srgbClr val="000000">
                      <a:alpha val="43137"/>
                    </a:srgbClr>
                  </a:outerShdw>
                </a:effectLst>
              </a:rPr>
              <a:t>Tk1:</a:t>
            </a:r>
            <a:r>
              <a:rPr lang="en-US" sz="5400" b="1" u="none" dirty="0">
                <a:solidFill>
                  <a:schemeClr val="bg1"/>
                </a:solidFill>
                <a:effectLst>
                  <a:outerShdw blurRad="38100" dist="38100" dir="2700000" algn="tl">
                    <a:srgbClr val="000000">
                      <a:alpha val="43137"/>
                    </a:srgbClr>
                  </a:outerShdw>
                </a:effectLst>
              </a:rPr>
              <a:t> </a:t>
            </a:r>
            <a:r>
              <a:rPr lang="vi-VN" sz="5400" b="1" u="none" dirty="0">
                <a:solidFill>
                  <a:schemeClr val="bg1"/>
                </a:solidFill>
                <a:effectLst>
                  <a:outerShdw blurRad="38100" dist="38100" dir="2700000" algn="tl">
                    <a:srgbClr val="000000">
                      <a:alpha val="43137"/>
                    </a:srgbClr>
                  </a:outerShdw>
                </a:effectLst>
              </a:rPr>
              <a:t>Con xin dâng bánh rượu của muôn con người, con xin dâng với cả thân xác con. Con xin dâng tâm hồn cậy tin mến Chúa, đây lễ vật con xin dâng là con xin dâng.</a:t>
            </a:r>
            <a:endParaRPr lang="en-US" sz="54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u="none">
                <a:solidFill>
                  <a:schemeClr val="bg1"/>
                </a:solidFill>
                <a:effectLst/>
                <a:latin typeface="+mj-lt"/>
              </a:rPr>
              <a:t>Lạy Chúa Thánh Thần là Ánh sáng Chân lý vẹn toàn,</a:t>
            </a:r>
            <a:br>
              <a:rPr lang="vi-VN" sz="5400" b="0" u="none">
                <a:solidFill>
                  <a:schemeClr val="bg1"/>
                </a:solidFill>
                <a:effectLst/>
                <a:latin typeface="+mj-lt"/>
              </a:rPr>
            </a:br>
            <a:r>
              <a:rPr lang="vi-VN" sz="5400" b="0" u="none">
                <a:solidFill>
                  <a:schemeClr val="bg1"/>
                </a:solidFill>
                <a:effectLst/>
                <a:latin typeface="+mj-lt"/>
              </a:rPr>
              <a:t>Chúa ban những ân huệ thích hợp cho từng thời đại, và dùng nhiều cách thế kỳ diệu để hướng dẫn Hội Thánh,</a:t>
            </a:r>
            <a:endParaRPr lang="en-US" sz="5400" b="0" u="none">
              <a:solidFill>
                <a:schemeClr val="bg1"/>
              </a:solidFill>
              <a:effectLst/>
              <a:latin typeface="+mj-lt"/>
            </a:endParaRPr>
          </a:p>
        </p:txBody>
      </p:sp>
    </p:spTree>
    <p:extLst>
      <p:ext uri="{BB962C8B-B14F-4D97-AF65-F5344CB8AC3E}">
        <p14:creationId xmlns:p14="http://schemas.microsoft.com/office/powerpoint/2010/main" val="385856252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none" dirty="0" err="1">
                <a:solidFill>
                  <a:srgbClr val="FFFF00"/>
                </a:solidFill>
                <a:effectLst>
                  <a:outerShdw blurRad="38100" dist="38100" dir="2700000" algn="tl">
                    <a:srgbClr val="000000">
                      <a:alpha val="43137"/>
                    </a:srgbClr>
                  </a:outerShdw>
                </a:effectLst>
              </a:rPr>
              <a:t>Đk</a:t>
            </a:r>
            <a:r>
              <a:rPr lang="en-US" sz="7200" b="1" u="none" dirty="0">
                <a:solidFill>
                  <a:srgbClr val="FFFF00"/>
                </a:solidFill>
                <a:effectLst>
                  <a:outerShdw blurRad="38100" dist="38100" dir="2700000" algn="tl">
                    <a:srgbClr val="000000">
                      <a:alpha val="43137"/>
                    </a:srgbClr>
                  </a:outerShdw>
                </a:effectLst>
              </a:rPr>
              <a:t>:</a:t>
            </a:r>
            <a:r>
              <a:rPr lang="en-US" sz="7200" b="1" u="none" dirty="0">
                <a:solidFill>
                  <a:schemeClr val="bg1"/>
                </a:solidFill>
                <a:effectLst>
                  <a:outerShdw blurRad="38100" dist="38100" dir="2700000" algn="tl">
                    <a:srgbClr val="000000">
                      <a:alpha val="43137"/>
                    </a:srgbClr>
                  </a:outerShdw>
                </a:effectLst>
              </a:rPr>
              <a:t> </a:t>
            </a:r>
            <a:r>
              <a:rPr lang="vi-VN" sz="7200" b="1" u="none" dirty="0">
                <a:solidFill>
                  <a:schemeClr val="bg1"/>
                </a:solidFill>
                <a:effectLst>
                  <a:outerShdw blurRad="38100" dist="38100" dir="2700000" algn="tl">
                    <a:srgbClr val="000000">
                      <a:alpha val="43137"/>
                    </a:srgbClr>
                  </a:outerShdw>
                </a:effectLst>
              </a:rPr>
              <a:t>Dâng lên Chúa rượu bánh này. Nguyện dâng Chúa trọn đời sống con.</a:t>
            </a:r>
            <a:endParaRPr lang="en-US" sz="72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817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none" dirty="0">
                <a:solidFill>
                  <a:srgbClr val="FFFF00"/>
                </a:solidFill>
                <a:effectLst>
                  <a:outerShdw blurRad="38100" dist="38100" dir="2700000" algn="tl">
                    <a:srgbClr val="000000">
                      <a:alpha val="43137"/>
                    </a:srgbClr>
                  </a:outerShdw>
                </a:effectLst>
              </a:rPr>
              <a:t>Tk2: </a:t>
            </a:r>
            <a:r>
              <a:rPr lang="vi-VN" sz="4800" b="1" u="none" dirty="0">
                <a:solidFill>
                  <a:schemeClr val="bg1"/>
                </a:solidFill>
                <a:effectLst>
                  <a:outerShdw blurRad="38100" dist="38100" dir="2700000" algn="tl">
                    <a:srgbClr val="000000">
                      <a:alpha val="43137"/>
                    </a:srgbClr>
                  </a:outerShdw>
                </a:effectLst>
              </a:rPr>
              <a:t>Con xin dâng cha mẹ cũng như anh chị, con xin dâng tất cả thân quyến con. Con dâng thay cho ngàn người đang khốn khó, con dâng Ngài bao đau thương cùng bao hân hoan.</a:t>
            </a: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none" dirty="0" err="1">
                <a:solidFill>
                  <a:srgbClr val="FFFF00"/>
                </a:solidFill>
                <a:effectLst>
                  <a:outerShdw blurRad="38100" dist="38100" dir="2700000" algn="tl">
                    <a:srgbClr val="000000">
                      <a:alpha val="43137"/>
                    </a:srgbClr>
                  </a:outerShdw>
                </a:effectLst>
              </a:rPr>
              <a:t>Đk</a:t>
            </a:r>
            <a:r>
              <a:rPr lang="en-US" sz="7200" b="1" u="none" dirty="0">
                <a:solidFill>
                  <a:srgbClr val="FFFF00"/>
                </a:solidFill>
                <a:effectLst>
                  <a:outerShdw blurRad="38100" dist="38100" dir="2700000" algn="tl">
                    <a:srgbClr val="000000">
                      <a:alpha val="43137"/>
                    </a:srgbClr>
                  </a:outerShdw>
                </a:effectLst>
              </a:rPr>
              <a:t>:</a:t>
            </a:r>
            <a:r>
              <a:rPr lang="en-US" sz="7200" b="1" u="none" dirty="0">
                <a:solidFill>
                  <a:schemeClr val="bg1"/>
                </a:solidFill>
                <a:effectLst>
                  <a:outerShdw blurRad="38100" dist="38100" dir="2700000" algn="tl">
                    <a:srgbClr val="000000">
                      <a:alpha val="43137"/>
                    </a:srgbClr>
                  </a:outerShdw>
                </a:effectLst>
              </a:rPr>
              <a:t> </a:t>
            </a:r>
            <a:r>
              <a:rPr lang="vi-VN" sz="7200" b="1" u="none" dirty="0">
                <a:solidFill>
                  <a:schemeClr val="bg1"/>
                </a:solidFill>
                <a:effectLst>
                  <a:outerShdw blurRad="38100" dist="38100" dir="2700000" algn="tl">
                    <a:srgbClr val="000000">
                      <a:alpha val="43137"/>
                    </a:srgbClr>
                  </a:outerShdw>
                </a:effectLst>
              </a:rPr>
              <a:t>Dâng lên Chúa rượu bánh này. Nguyện dâng Chúa trọn đời sống con.</a:t>
            </a:r>
            <a:endParaRPr lang="en-US" sz="72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376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u="none"/>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u="none" dirty="0">
                <a:solidFill>
                  <a:srgbClr val="FFFF00"/>
                </a:solidFill>
                <a:effectLst/>
              </a:rPr>
              <a:t>Ca </a:t>
            </a:r>
            <a:r>
              <a:rPr lang="en-US" sz="6000" b="1" u="none" dirty="0" err="1">
                <a:solidFill>
                  <a:srgbClr val="FFFF00"/>
                </a:solidFill>
                <a:effectLst/>
              </a:rPr>
              <a:t>Nguyện</a:t>
            </a:r>
            <a:r>
              <a:rPr lang="en-US" sz="6000" b="1" u="none" dirty="0">
                <a:solidFill>
                  <a:srgbClr val="FFFF00"/>
                </a:solidFill>
                <a:effectLst/>
              </a:rPr>
              <a:t> </a:t>
            </a:r>
            <a:r>
              <a:rPr lang="en-US" sz="6000" b="1" u="none" dirty="0" err="1">
                <a:solidFill>
                  <a:srgbClr val="FFFF00"/>
                </a:solidFill>
                <a:effectLst/>
              </a:rPr>
              <a:t>Hiệp</a:t>
            </a:r>
            <a:r>
              <a:rPr lang="en-US" sz="6000" b="1" u="none" dirty="0">
                <a:solidFill>
                  <a:srgbClr val="FFFF00"/>
                </a:solidFill>
                <a:effectLst/>
              </a:rPr>
              <a:t> </a:t>
            </a:r>
            <a:r>
              <a:rPr lang="en-US" sz="6000" b="1" u="none" dirty="0" err="1">
                <a:solidFill>
                  <a:srgbClr val="FFFF00"/>
                </a:solidFill>
                <a:effectLst/>
              </a:rPr>
              <a:t>Lễ</a:t>
            </a:r>
            <a:r>
              <a:rPr lang="en-US" sz="6600" b="1" u="none" dirty="0">
                <a:solidFill>
                  <a:srgbClr val="FFFF00"/>
                </a:solidFill>
                <a:effectLst/>
              </a:rPr>
              <a:t/>
            </a:r>
            <a:br>
              <a:rPr lang="en-US" sz="6600" b="1" u="none" dirty="0">
                <a:solidFill>
                  <a:srgbClr val="FFFF00"/>
                </a:solidFill>
                <a:effectLst/>
              </a:rPr>
            </a:br>
            <a:r>
              <a:rPr lang="en-US" sz="6600" b="1" u="none" dirty="0" smtClean="0">
                <a:solidFill>
                  <a:srgbClr val="FFFF00"/>
                </a:solidFill>
              </a:rPr>
              <a:t>XIN THA NỢ</a:t>
            </a:r>
            <a:br>
              <a:rPr lang="en-US" sz="6600" b="1" u="none" dirty="0" smtClean="0">
                <a:solidFill>
                  <a:srgbClr val="FFFF00"/>
                </a:solidFill>
              </a:rPr>
            </a:br>
            <a:r>
              <a:rPr lang="en-US" b="1" i="1" u="none" dirty="0" err="1" smtClean="0">
                <a:solidFill>
                  <a:schemeClr val="bg1"/>
                </a:solidFill>
              </a:rPr>
              <a:t>Nguyễn</a:t>
            </a:r>
            <a:r>
              <a:rPr lang="en-US" b="1" i="1" u="none" dirty="0" smtClean="0">
                <a:solidFill>
                  <a:schemeClr val="bg1"/>
                </a:solidFill>
              </a:rPr>
              <a:t> </a:t>
            </a:r>
            <a:r>
              <a:rPr lang="en-US" b="1" i="1" u="none" dirty="0" err="1" smtClean="0">
                <a:solidFill>
                  <a:schemeClr val="bg1"/>
                </a:solidFill>
              </a:rPr>
              <a:t>Hùng</a:t>
            </a:r>
            <a:r>
              <a:rPr lang="en-US" b="1" i="1" u="none" dirty="0" smtClean="0">
                <a:solidFill>
                  <a:schemeClr val="bg1"/>
                </a:solidFill>
              </a:rPr>
              <a:t> </a:t>
            </a:r>
            <a:r>
              <a:rPr lang="en-US" b="1" i="1" u="none" dirty="0" err="1" smtClean="0">
                <a:solidFill>
                  <a:schemeClr val="bg1"/>
                </a:solidFill>
              </a:rPr>
              <a:t>Cường</a:t>
            </a:r>
            <a:r>
              <a:rPr lang="en-US" b="1" i="1" u="none" dirty="0" smtClean="0">
                <a:solidFill>
                  <a:schemeClr val="bg1"/>
                </a:solidFill>
              </a:rPr>
              <a:t/>
            </a:r>
            <a:br>
              <a:rPr lang="en-US" b="1" i="1" u="none" dirty="0" smtClean="0">
                <a:solidFill>
                  <a:schemeClr val="bg1"/>
                </a:solidFill>
              </a:rPr>
            </a:br>
            <a:endParaRPr lang="en-US" b="1" i="1" u="none"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none" dirty="0" err="1">
                <a:solidFill>
                  <a:srgbClr val="FFFF00"/>
                </a:solidFill>
                <a:effectLst>
                  <a:outerShdw blurRad="38100" dist="38100" dir="2700000" algn="tl">
                    <a:srgbClr val="000000">
                      <a:alpha val="43137"/>
                    </a:srgbClr>
                  </a:outerShdw>
                </a:effectLst>
              </a:rPr>
              <a:t>Đk</a:t>
            </a:r>
            <a:r>
              <a:rPr lang="en-US" sz="6600" b="1" u="none" dirty="0">
                <a:solidFill>
                  <a:srgbClr val="FFFF00"/>
                </a:solidFill>
                <a:effectLst>
                  <a:outerShdw blurRad="38100" dist="38100" dir="2700000" algn="tl">
                    <a:srgbClr val="000000">
                      <a:alpha val="43137"/>
                    </a:srgbClr>
                  </a:outerShdw>
                </a:effectLst>
              </a:rPr>
              <a:t>:</a:t>
            </a:r>
            <a:r>
              <a:rPr lang="en-US" sz="6600" b="1" u="none" dirty="0">
                <a:solidFill>
                  <a:schemeClr val="bg1"/>
                </a:solidFill>
                <a:effectLst>
                  <a:outerShdw blurRad="38100" dist="38100" dir="2700000" algn="tl">
                    <a:srgbClr val="000000">
                      <a:alpha val="43137"/>
                    </a:srgbClr>
                  </a:outerShdw>
                </a:effectLst>
              </a:rPr>
              <a:t> </a:t>
            </a:r>
            <a:r>
              <a:rPr lang="en-US" sz="6600" b="1" u="none" dirty="0" smtClean="0">
                <a:solidFill>
                  <a:schemeClr val="bg1"/>
                </a:solidFill>
                <a:effectLst>
                  <a:outerShdw blurRad="38100" dist="38100" dir="2700000" algn="tl">
                    <a:srgbClr val="000000">
                      <a:alpha val="43137"/>
                    </a:srgbClr>
                  </a:outerShdw>
                </a:effectLst>
              </a:rPr>
              <a:t>Xin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Ngài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ơi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Như</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cũng</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cho</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kẻ</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có</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endParaRPr lang="en-US" sz="6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none" dirty="0">
                <a:solidFill>
                  <a:srgbClr val="FFFF00"/>
                </a:solidFill>
                <a:effectLst>
                  <a:outerShdw blurRad="38100" dist="38100" dir="2700000" algn="tl">
                    <a:srgbClr val="000000">
                      <a:alpha val="43137"/>
                    </a:srgbClr>
                  </a:outerShdw>
                </a:effectLst>
              </a:rPr>
              <a:t>Tk1: </a:t>
            </a:r>
            <a:r>
              <a:rPr lang="en-US" sz="4600" b="1" u="none" dirty="0" err="1" smtClean="0">
                <a:solidFill>
                  <a:schemeClr val="bg1"/>
                </a:solidFill>
                <a:effectLst>
                  <a:outerShdw blurRad="38100" dist="38100" dir="2700000" algn="tl">
                    <a:srgbClr val="000000">
                      <a:alpha val="43137"/>
                    </a:srgbClr>
                  </a:outerShdw>
                </a:effectLst>
              </a:rPr>
              <a:t>Từ</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bao</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năm</a:t>
            </a:r>
            <a:r>
              <a:rPr lang="en-US" sz="4600" b="1" u="none" dirty="0" smtClean="0">
                <a:solidFill>
                  <a:schemeClr val="bg1"/>
                </a:solidFill>
                <a:effectLst>
                  <a:outerShdw blurRad="38100" dist="38100" dir="2700000" algn="tl">
                    <a:srgbClr val="000000">
                      <a:alpha val="43137"/>
                    </a:srgbClr>
                  </a:outerShdw>
                </a:effectLst>
              </a:rPr>
              <a:t> qua </a:t>
            </a:r>
            <a:r>
              <a:rPr lang="en-US" sz="4600" b="1" u="none" dirty="0" err="1" smtClean="0">
                <a:solidFill>
                  <a:schemeClr val="bg1"/>
                </a:solidFill>
                <a:effectLst>
                  <a:outerShdw blurRad="38100" dist="38100" dir="2700000" algn="tl">
                    <a:srgbClr val="000000">
                      <a:alpha val="43137"/>
                    </a:srgbClr>
                  </a:outerShdw>
                </a:effectLst>
              </a:rPr>
              <a:t>Ngài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đã</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nợ</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rồi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Từ</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bao</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năm</a:t>
            </a:r>
            <a:r>
              <a:rPr lang="en-US" sz="4600" b="1" u="none" dirty="0" smtClean="0">
                <a:solidFill>
                  <a:schemeClr val="bg1"/>
                </a:solidFill>
                <a:effectLst>
                  <a:outerShdw blurRad="38100" dist="38100" dir="2700000" algn="tl">
                    <a:srgbClr val="000000">
                      <a:alpha val="43137"/>
                    </a:srgbClr>
                  </a:outerShdw>
                </a:effectLst>
              </a:rPr>
              <a:t> qua con </a:t>
            </a:r>
            <a:r>
              <a:rPr lang="en-US" sz="4600" b="1" u="none" dirty="0" err="1" smtClean="0">
                <a:solidFill>
                  <a:schemeClr val="bg1"/>
                </a:solidFill>
                <a:effectLst>
                  <a:outerShdw blurRad="38100" dist="38100" dir="2700000" algn="tl">
                    <a:srgbClr val="000000">
                      <a:alpha val="43137"/>
                    </a:srgbClr>
                  </a:outerShdw>
                </a:effectLst>
              </a:rPr>
              <a:t>vấp</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phạm</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phản</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nghịch</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cùng</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Chúa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Tình</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Chúa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thương</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thật</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quá</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bao</a:t>
            </a:r>
            <a:r>
              <a:rPr lang="en-US" sz="4600" b="1" u="none" dirty="0" smtClean="0">
                <a:solidFill>
                  <a:schemeClr val="bg1"/>
                </a:solidFill>
                <a:effectLst>
                  <a:outerShdw blurRad="38100" dist="38100" dir="2700000" algn="tl">
                    <a:srgbClr val="000000">
                      <a:alpha val="43137"/>
                    </a:srgbClr>
                  </a:outerShdw>
                </a:effectLst>
              </a:rPr>
              <a:t> la. </a:t>
            </a:r>
            <a:r>
              <a:rPr lang="en-US" sz="4600" b="1" u="none" dirty="0" err="1" smtClean="0">
                <a:solidFill>
                  <a:schemeClr val="bg1"/>
                </a:solidFill>
                <a:effectLst>
                  <a:outerShdw blurRad="38100" dist="38100" dir="2700000" algn="tl">
                    <a:srgbClr val="000000">
                      <a:alpha val="43137"/>
                    </a:srgbClr>
                  </a:outerShdw>
                </a:effectLst>
              </a:rPr>
              <a:t>Ngài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chết</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cho</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rửa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sạch</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tội</a:t>
            </a:r>
            <a:r>
              <a:rPr lang="en-US" sz="4600" b="1" u="none" dirty="0" smtClean="0">
                <a:solidFill>
                  <a:schemeClr val="bg1"/>
                </a:solidFill>
                <a:effectLst>
                  <a:outerShdw blurRad="38100" dist="38100" dir="2700000" algn="tl">
                    <a:srgbClr val="000000">
                      <a:alpha val="43137"/>
                    </a:srgbClr>
                  </a:outerShdw>
                </a:effectLst>
              </a:rPr>
              <a:t> con, con </a:t>
            </a:r>
            <a:r>
              <a:rPr lang="en-US" sz="4600" b="1" u="none" dirty="0" err="1" smtClean="0">
                <a:solidFill>
                  <a:schemeClr val="bg1"/>
                </a:solidFill>
                <a:effectLst>
                  <a:outerShdw blurRad="38100" dist="38100" dir="2700000" algn="tl">
                    <a:srgbClr val="000000">
                      <a:alpha val="43137"/>
                    </a:srgbClr>
                  </a:outerShdw>
                </a:effectLst>
              </a:rPr>
              <a:t>biết</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lấy</a:t>
            </a:r>
            <a:r>
              <a:rPr lang="en-US" sz="4600" b="1" u="none" dirty="0" smtClean="0">
                <a:solidFill>
                  <a:schemeClr val="bg1"/>
                </a:solidFill>
                <a:effectLst>
                  <a:outerShdw blurRad="38100" dist="38100" dir="2700000" algn="tl">
                    <a:srgbClr val="000000">
                      <a:alpha val="43137"/>
                    </a:srgbClr>
                  </a:outerShdw>
                </a:effectLst>
              </a:rPr>
              <a:t> chi </a:t>
            </a:r>
            <a:r>
              <a:rPr lang="en-US" sz="4600" b="1" u="none" dirty="0" err="1" smtClean="0">
                <a:solidFill>
                  <a:schemeClr val="bg1"/>
                </a:solidFill>
                <a:effectLst>
                  <a:outerShdw blurRad="38100" dist="38100" dir="2700000" algn="tl">
                    <a:srgbClr val="000000">
                      <a:alpha val="43137"/>
                    </a:srgbClr>
                  </a:outerShdw>
                </a:effectLst>
              </a:rPr>
              <a:t>đáp</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đền</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Ngài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ơi</a:t>
            </a:r>
            <a:r>
              <a:rPr lang="en-US" sz="4600" b="1" u="none" dirty="0" smtClean="0">
                <a:solidFill>
                  <a:schemeClr val="bg1"/>
                </a:solidFill>
                <a:effectLst>
                  <a:outerShdw blurRad="38100" dist="38100" dir="2700000" algn="tl">
                    <a:srgbClr val="000000">
                      <a:alpha val="43137"/>
                    </a:srgbClr>
                  </a:outerShdw>
                </a:effectLst>
              </a:rPr>
              <a:t>.</a:t>
            </a:r>
            <a:endParaRPr lang="vi-VN" sz="4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none" dirty="0" err="1">
                <a:solidFill>
                  <a:srgbClr val="FFFF00"/>
                </a:solidFill>
                <a:effectLst>
                  <a:outerShdw blurRad="38100" dist="38100" dir="2700000" algn="tl">
                    <a:srgbClr val="000000">
                      <a:alpha val="43137"/>
                    </a:srgbClr>
                  </a:outerShdw>
                </a:effectLst>
              </a:rPr>
              <a:t>Đk</a:t>
            </a:r>
            <a:r>
              <a:rPr lang="en-US" sz="6600" b="1" u="none" dirty="0">
                <a:solidFill>
                  <a:srgbClr val="FFFF00"/>
                </a:solidFill>
                <a:effectLst>
                  <a:outerShdw blurRad="38100" dist="38100" dir="2700000" algn="tl">
                    <a:srgbClr val="000000">
                      <a:alpha val="43137"/>
                    </a:srgbClr>
                  </a:outerShdw>
                </a:effectLst>
              </a:rPr>
              <a:t>:</a:t>
            </a:r>
            <a:r>
              <a:rPr lang="en-US" sz="6600" b="1" u="none" dirty="0">
                <a:solidFill>
                  <a:schemeClr val="bg1"/>
                </a:solidFill>
                <a:effectLst>
                  <a:outerShdw blurRad="38100" dist="38100" dir="2700000" algn="tl">
                    <a:srgbClr val="000000">
                      <a:alpha val="43137"/>
                    </a:srgbClr>
                  </a:outerShdw>
                </a:effectLst>
              </a:rPr>
              <a:t> </a:t>
            </a:r>
            <a:r>
              <a:rPr lang="en-US" sz="6600" b="1" u="none" dirty="0" smtClean="0">
                <a:solidFill>
                  <a:schemeClr val="bg1"/>
                </a:solidFill>
                <a:effectLst>
                  <a:outerShdw blurRad="38100" dist="38100" dir="2700000" algn="tl">
                    <a:srgbClr val="000000">
                      <a:alpha val="43137"/>
                    </a:srgbClr>
                  </a:outerShdw>
                </a:effectLst>
              </a:rPr>
              <a:t>Xin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Ngài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ơi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Như</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cũng</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cho</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kẻ</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có</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endParaRPr lang="en-US" sz="6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851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none" dirty="0">
                <a:solidFill>
                  <a:srgbClr val="FFFF00"/>
                </a:solidFill>
                <a:effectLst>
                  <a:outerShdw blurRad="38100" dist="38100" dir="2700000" algn="tl">
                    <a:srgbClr val="000000">
                      <a:alpha val="43137"/>
                    </a:srgbClr>
                  </a:outerShdw>
                </a:effectLst>
              </a:rPr>
              <a:t>Tk2:</a:t>
            </a:r>
            <a:r>
              <a:rPr lang="en-US" sz="4600" b="1" u="none" dirty="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Và</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bao</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năm</a:t>
            </a:r>
            <a:r>
              <a:rPr lang="en-US" sz="4600" b="1" u="none" dirty="0" smtClean="0">
                <a:solidFill>
                  <a:schemeClr val="bg1"/>
                </a:solidFill>
                <a:effectLst>
                  <a:outerShdw blurRad="38100" dist="38100" dir="2700000" algn="tl">
                    <a:srgbClr val="000000">
                      <a:alpha val="43137"/>
                    </a:srgbClr>
                  </a:outerShdw>
                </a:effectLst>
              </a:rPr>
              <a:t> qua, con </a:t>
            </a:r>
            <a:r>
              <a:rPr lang="en-US" sz="4600" b="1" u="none" dirty="0" err="1" smtClean="0">
                <a:solidFill>
                  <a:schemeClr val="bg1"/>
                </a:solidFill>
                <a:effectLst>
                  <a:outerShdw blurRad="38100" dist="38100" dir="2700000" algn="tl">
                    <a:srgbClr val="000000">
                      <a:alpha val="43137"/>
                    </a:srgbClr>
                  </a:outerShdw>
                </a:effectLst>
              </a:rPr>
              <a:t>đã</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không</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lỗi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lầm</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a:solidFill>
                  <a:schemeClr val="bg1"/>
                </a:solidFill>
                <a:effectLst>
                  <a:outerShdw blurRad="38100" dist="38100" dir="2700000" algn="tl">
                    <a:srgbClr val="000000">
                      <a:alpha val="43137"/>
                    </a:srgbClr>
                  </a:outerShdw>
                </a:effectLst>
              </a:rPr>
              <a:t>C</a:t>
            </a:r>
            <a:r>
              <a:rPr lang="en-US" sz="4600" b="1" u="none" dirty="0" err="1" smtClean="0">
                <a:solidFill>
                  <a:schemeClr val="bg1"/>
                </a:solidFill>
                <a:effectLst>
                  <a:outerShdw blurRad="38100" dist="38100" dir="2700000" algn="tl">
                    <a:srgbClr val="000000">
                      <a:alpha val="43137"/>
                    </a:srgbClr>
                  </a:outerShdw>
                </a:effectLst>
              </a:rPr>
              <a:t>ủa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anh</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em</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đã</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xúc</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phạm</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làn</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đau</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đớn</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Ngày</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tháng</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trôi</a:t>
            </a:r>
            <a:r>
              <a:rPr lang="en-US" sz="4600" b="1" u="none" dirty="0" smtClean="0">
                <a:solidFill>
                  <a:schemeClr val="bg1"/>
                </a:solidFill>
                <a:effectLst>
                  <a:outerShdw blurRad="38100" dist="38100" dir="2700000" algn="tl">
                    <a:srgbClr val="000000">
                      <a:alpha val="43137"/>
                    </a:srgbClr>
                  </a:outerShdw>
                </a:effectLst>
              </a:rPr>
              <a:t> qua </a:t>
            </a:r>
            <a:r>
              <a:rPr lang="en-US" sz="4600" b="1" u="none" dirty="0" err="1" smtClean="0">
                <a:solidFill>
                  <a:schemeClr val="bg1"/>
                </a:solidFill>
                <a:effectLst>
                  <a:outerShdw blurRad="38100" dist="38100" dir="2700000" algn="tl">
                    <a:srgbClr val="000000">
                      <a:alpha val="43137"/>
                    </a:srgbClr>
                  </a:outerShdw>
                </a:effectLst>
              </a:rPr>
              <a:t>giận</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chẳng</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nguôi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ngoai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thù</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oán</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không</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ngơi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giúp</a:t>
            </a:r>
            <a:r>
              <a:rPr lang="en-US" sz="4600" b="1" u="none" dirty="0" smtClean="0">
                <a:solidFill>
                  <a:schemeClr val="bg1"/>
                </a:solidFill>
                <a:effectLst>
                  <a:outerShdw blurRad="38100" dist="38100" dir="2700000" algn="tl">
                    <a:srgbClr val="000000">
                      <a:alpha val="43137"/>
                    </a:srgbClr>
                  </a:outerShdw>
                </a:effectLst>
              </a:rPr>
              <a:t> con </a:t>
            </a:r>
            <a:r>
              <a:rPr lang="en-US" sz="4600" b="1" u="none" dirty="0" err="1" smtClean="0">
                <a:solidFill>
                  <a:schemeClr val="bg1"/>
                </a:solidFill>
                <a:effectLst>
                  <a:outerShdw blurRad="38100" dist="38100" dir="2700000" algn="tl">
                    <a:srgbClr val="000000">
                      <a:alpha val="43137"/>
                    </a:srgbClr>
                  </a:outerShdw>
                </a:effectLst>
              </a:rPr>
              <a:t>Ngài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ơi</a:t>
            </a:r>
            <a:r>
              <a:rPr lang="en-US" sz="4600" b="1" u="none" dirty="0" smtClean="0">
                <a:solidFill>
                  <a:schemeClr val="bg1"/>
                </a:solidFill>
                <a:effectLst>
                  <a:outerShdw blurRad="38100" dist="38100" dir="2700000" algn="tl">
                    <a:srgbClr val="000000">
                      <a:alpha val="43137"/>
                    </a:srgbClr>
                  </a:outerShdw>
                </a:effectLst>
              </a:rPr>
              <a:t>! Xin </a:t>
            </a:r>
            <a:r>
              <a:rPr lang="en-US" sz="4600" b="1" u="none" dirty="0" err="1" smtClean="0">
                <a:solidFill>
                  <a:schemeClr val="bg1"/>
                </a:solidFill>
                <a:effectLst>
                  <a:outerShdw blurRad="38100" dist="38100" dir="2700000" algn="tl">
                    <a:srgbClr val="000000">
                      <a:alpha val="43137"/>
                    </a:srgbClr>
                  </a:outerShdw>
                </a:effectLst>
              </a:rPr>
              <a:t>biết</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thứ</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tha</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như</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Ngài</a:t>
            </a:r>
            <a:r>
              <a:rPr lang="en-US" sz="4600" b="1" u="none" dirty="0" smtClean="0">
                <a:solidFill>
                  <a:schemeClr val="bg1"/>
                </a:solidFill>
                <a:effectLst>
                  <a:outerShdw blurRad="38100" dist="38100" dir="2700000" algn="tl">
                    <a:srgbClr val="000000">
                      <a:alpha val="43137"/>
                    </a:srgbClr>
                  </a:outerShdw>
                </a:effectLst>
              </a:rPr>
              <a:t> </a:t>
            </a:r>
            <a:r>
              <a:rPr lang="en-US" sz="4600" b="1" u="none" dirty="0" err="1" smtClean="0">
                <a:solidFill>
                  <a:schemeClr val="bg1"/>
                </a:solidFill>
                <a:effectLst>
                  <a:outerShdw blurRad="38100" dist="38100" dir="2700000" algn="tl">
                    <a:srgbClr val="000000">
                      <a:alpha val="43137"/>
                    </a:srgbClr>
                  </a:outerShdw>
                </a:effectLst>
              </a:rPr>
              <a:t>dạy</a:t>
            </a:r>
            <a:r>
              <a:rPr lang="en-US" sz="4600" b="1" u="none" dirty="0" smtClean="0">
                <a:solidFill>
                  <a:schemeClr val="bg1"/>
                </a:solidFill>
                <a:effectLst>
                  <a:outerShdw blurRad="38100" dist="38100" dir="2700000" algn="tl">
                    <a:srgbClr val="000000">
                      <a:alpha val="43137"/>
                    </a:srgbClr>
                  </a:outerShdw>
                </a:effectLst>
              </a:rPr>
              <a:t> con.</a:t>
            </a:r>
            <a:endParaRPr lang="en-US" sz="4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u="none">
                <a:solidFill>
                  <a:schemeClr val="bg1"/>
                </a:solidFill>
                <a:effectLst/>
                <a:latin typeface="+mj-lt"/>
              </a:rPr>
              <a:t>này chúng con đang chung lời cầu nguyện cho các</a:t>
            </a:r>
            <a:br>
              <a:rPr lang="vi-VN" sz="5900" b="0" u="none">
                <a:solidFill>
                  <a:schemeClr val="bg1"/>
                </a:solidFill>
                <a:effectLst/>
                <a:latin typeface="+mj-lt"/>
              </a:rPr>
            </a:br>
            <a:r>
              <a:rPr lang="vi-VN" sz="5900" b="0" u="none">
                <a:solidFill>
                  <a:schemeClr val="bg1"/>
                </a:solidFill>
                <a:effectLst/>
                <a:latin typeface="+mj-lt"/>
              </a:rPr>
              <a:t>Giám mục, và những người tham dự Thượng Hội đồng Giám mục thế giới.</a:t>
            </a:r>
            <a:endParaRPr lang="en-US" sz="5900" b="0" u="none" dirty="0">
              <a:solidFill>
                <a:schemeClr val="bg1"/>
              </a:solidFill>
              <a:effectLst/>
              <a:latin typeface="+mj-lt"/>
            </a:endParaRPr>
          </a:p>
        </p:txBody>
      </p:sp>
    </p:spTree>
    <p:extLst>
      <p:ext uri="{BB962C8B-B14F-4D97-AF65-F5344CB8AC3E}">
        <p14:creationId xmlns:p14="http://schemas.microsoft.com/office/powerpoint/2010/main" val="101856570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none" dirty="0" err="1">
                <a:solidFill>
                  <a:srgbClr val="FFFF00"/>
                </a:solidFill>
                <a:effectLst>
                  <a:outerShdw blurRad="38100" dist="38100" dir="2700000" algn="tl">
                    <a:srgbClr val="000000">
                      <a:alpha val="43137"/>
                    </a:srgbClr>
                  </a:outerShdw>
                </a:effectLst>
              </a:rPr>
              <a:t>Đk</a:t>
            </a:r>
            <a:r>
              <a:rPr lang="en-US" sz="6600" b="1" u="none" dirty="0">
                <a:solidFill>
                  <a:srgbClr val="FFFF00"/>
                </a:solidFill>
                <a:effectLst>
                  <a:outerShdw blurRad="38100" dist="38100" dir="2700000" algn="tl">
                    <a:srgbClr val="000000">
                      <a:alpha val="43137"/>
                    </a:srgbClr>
                  </a:outerShdw>
                </a:effectLst>
              </a:rPr>
              <a:t>:</a:t>
            </a:r>
            <a:r>
              <a:rPr lang="en-US" sz="6600" b="1" u="none" dirty="0">
                <a:solidFill>
                  <a:schemeClr val="bg1"/>
                </a:solidFill>
                <a:effectLst>
                  <a:outerShdw blurRad="38100" dist="38100" dir="2700000" algn="tl">
                    <a:srgbClr val="000000">
                      <a:alpha val="43137"/>
                    </a:srgbClr>
                  </a:outerShdw>
                </a:effectLst>
              </a:rPr>
              <a:t> </a:t>
            </a:r>
            <a:r>
              <a:rPr lang="en-US" sz="6600" b="1" u="none" dirty="0" smtClean="0">
                <a:solidFill>
                  <a:schemeClr val="bg1"/>
                </a:solidFill>
                <a:effectLst>
                  <a:outerShdw blurRad="38100" dist="38100" dir="2700000" algn="tl">
                    <a:srgbClr val="000000">
                      <a:alpha val="43137"/>
                    </a:srgbClr>
                  </a:outerShdw>
                </a:effectLst>
              </a:rPr>
              <a:t>Xin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Ngài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ơi</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Như</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r>
              <a:rPr lang="en-US" sz="6600" b="1" u="none" dirty="0" err="1" smtClean="0">
                <a:solidFill>
                  <a:schemeClr val="bg1"/>
                </a:solidFill>
                <a:effectLst>
                  <a:outerShdw blurRad="38100" dist="38100" dir="2700000" algn="tl">
                    <a:srgbClr val="000000">
                      <a:alpha val="43137"/>
                    </a:srgbClr>
                  </a:outerShdw>
                </a:effectLst>
              </a:rPr>
              <a:t>cũng</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tha</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cho</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kẻ</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có</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nợ</a:t>
            </a:r>
            <a:r>
              <a:rPr lang="en-US" sz="6600" b="1" u="none" dirty="0" smtClean="0">
                <a:solidFill>
                  <a:schemeClr val="bg1"/>
                </a:solidFill>
                <a:effectLst>
                  <a:outerShdw blurRad="38100" dist="38100" dir="2700000" algn="tl">
                    <a:srgbClr val="000000">
                      <a:alpha val="43137"/>
                    </a:srgbClr>
                  </a:outerShdw>
                </a:effectLst>
              </a:rPr>
              <a:t> </a:t>
            </a:r>
            <a:r>
              <a:rPr lang="en-US" sz="6600" b="1" u="none" dirty="0" err="1" smtClean="0">
                <a:solidFill>
                  <a:schemeClr val="bg1"/>
                </a:solidFill>
                <a:effectLst>
                  <a:outerShdw blurRad="38100" dist="38100" dir="2700000" algn="tl">
                    <a:srgbClr val="000000">
                      <a:alpha val="43137"/>
                    </a:srgbClr>
                  </a:outerShdw>
                </a:effectLst>
              </a:rPr>
              <a:t>chúng</a:t>
            </a:r>
            <a:r>
              <a:rPr lang="en-US" sz="6600" b="1" u="none" dirty="0" smtClean="0">
                <a:solidFill>
                  <a:schemeClr val="bg1"/>
                </a:solidFill>
                <a:effectLst>
                  <a:outerShdw blurRad="38100" dist="38100" dir="2700000" algn="tl">
                    <a:srgbClr val="000000">
                      <a:alpha val="43137"/>
                    </a:srgbClr>
                  </a:outerShdw>
                </a:effectLst>
              </a:rPr>
              <a:t> con. </a:t>
            </a:r>
            <a:endParaRPr lang="en-US" sz="66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9149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none" dirty="0">
                <a:solidFill>
                  <a:srgbClr val="FFFF00"/>
                </a:solidFill>
                <a:effectLst>
                  <a:outerShdw blurRad="38100" dist="38100" dir="2700000" algn="tl">
                    <a:srgbClr val="000000">
                      <a:alpha val="43137"/>
                    </a:srgbClr>
                  </a:outerShdw>
                </a:effectLst>
              </a:rPr>
              <a:t>Tk3:</a:t>
            </a:r>
            <a:r>
              <a:rPr lang="en-US" b="1" u="none" dirty="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Tình</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thương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bao</a:t>
            </a:r>
            <a:r>
              <a:rPr lang="en-US" b="1" u="none" dirty="0" smtClean="0">
                <a:solidFill>
                  <a:schemeClr val="bg1"/>
                </a:solidFill>
                <a:effectLst>
                  <a:outerShdw blurRad="38100" dist="38100" dir="2700000" algn="tl">
                    <a:srgbClr val="000000">
                      <a:alpha val="43137"/>
                    </a:srgbClr>
                  </a:outerShdw>
                </a:effectLst>
              </a:rPr>
              <a:t> dung, </a:t>
            </a:r>
            <a:r>
              <a:rPr lang="en-US" b="1" u="none" dirty="0" err="1" smtClean="0">
                <a:solidFill>
                  <a:schemeClr val="bg1"/>
                </a:solidFill>
                <a:effectLst>
                  <a:outerShdw blurRad="38100" dist="38100" dir="2700000" algn="tl">
                    <a:srgbClr val="000000">
                      <a:alpha val="43137"/>
                    </a:srgbClr>
                  </a:outerShdw>
                </a:effectLst>
              </a:rPr>
              <a:t>mang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ấm</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êm</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cho</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cõi</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đời</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Tình</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thương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bao</a:t>
            </a:r>
            <a:r>
              <a:rPr lang="en-US" b="1" u="none" dirty="0" smtClean="0">
                <a:solidFill>
                  <a:schemeClr val="bg1"/>
                </a:solidFill>
                <a:effectLst>
                  <a:outerShdw blurRad="38100" dist="38100" dir="2700000" algn="tl">
                    <a:srgbClr val="000000">
                      <a:alpha val="43137"/>
                    </a:srgbClr>
                  </a:outerShdw>
                </a:effectLst>
              </a:rPr>
              <a:t> dung, </a:t>
            </a:r>
            <a:r>
              <a:rPr lang="en-US" b="1" u="none" dirty="0" err="1" smtClean="0">
                <a:solidFill>
                  <a:schemeClr val="bg1"/>
                </a:solidFill>
                <a:effectLst>
                  <a:outerShdw blurRad="38100" dist="38100" dir="2700000" algn="tl">
                    <a:srgbClr val="000000">
                      <a:alpha val="43137"/>
                    </a:srgbClr>
                  </a:outerShdw>
                </a:effectLst>
              </a:rPr>
              <a:t>mang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thứ</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tha</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vào</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nơi</a:t>
            </a:r>
            <a:r>
              <a:rPr lang="en-US" b="1" u="none" dirty="0" smtClean="0">
                <a:solidFill>
                  <a:schemeClr val="bg1"/>
                </a:solidFill>
                <a:effectLst>
                  <a:outerShdw blurRad="38100" dist="38100" dir="2700000" algn="tl">
                    <a:srgbClr val="000000">
                      <a:alpha val="43137"/>
                    </a:srgbClr>
                  </a:outerShdw>
                </a:effectLst>
              </a:rPr>
              <a:t> u </a:t>
            </a:r>
            <a:r>
              <a:rPr lang="en-US" b="1" u="none" dirty="0" err="1" smtClean="0">
                <a:solidFill>
                  <a:schemeClr val="bg1"/>
                </a:solidFill>
                <a:effectLst>
                  <a:outerShdw blurRad="38100" dist="38100" dir="2700000" algn="tl">
                    <a:srgbClr val="000000">
                      <a:alpha val="43137"/>
                    </a:srgbClr>
                  </a:outerShdw>
                </a:effectLst>
              </a:rPr>
              <a:t>tối</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Ngày</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tháng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hư</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hao</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nhìn</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ngước</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lên</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cao</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tình</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Chúa</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bao</a:t>
            </a:r>
            <a:r>
              <a:rPr lang="en-US" b="1" u="none" dirty="0" smtClean="0">
                <a:solidFill>
                  <a:schemeClr val="bg1"/>
                </a:solidFill>
                <a:effectLst>
                  <a:outerShdw blurRad="38100" dist="38100" dir="2700000" algn="tl">
                    <a:srgbClr val="000000">
                      <a:alpha val="43137"/>
                    </a:srgbClr>
                  </a:outerShdw>
                </a:effectLst>
              </a:rPr>
              <a:t> dung </a:t>
            </a:r>
            <a:r>
              <a:rPr lang="en-US" b="1" u="none" dirty="0" err="1" smtClean="0">
                <a:solidFill>
                  <a:schemeClr val="bg1"/>
                </a:solidFill>
                <a:effectLst>
                  <a:outerShdw blurRad="38100" dist="38100" dir="2700000" algn="tl">
                    <a:srgbClr val="000000">
                      <a:alpha val="43137"/>
                    </a:srgbClr>
                  </a:outerShdw>
                </a:effectLst>
              </a:rPr>
              <a:t>mẫu</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gương</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đời</a:t>
            </a:r>
            <a:r>
              <a:rPr lang="en-US" b="1" u="none" dirty="0" smtClean="0">
                <a:solidFill>
                  <a:schemeClr val="bg1"/>
                </a:solidFill>
                <a:effectLst>
                  <a:outerShdw blurRad="38100" dist="38100" dir="2700000" algn="tl">
                    <a:srgbClr val="000000">
                      <a:alpha val="43137"/>
                    </a:srgbClr>
                  </a:outerShdw>
                </a:effectLst>
              </a:rPr>
              <a:t> con, con </a:t>
            </a:r>
            <a:r>
              <a:rPr lang="en-US" b="1" u="none" dirty="0" err="1" smtClean="0">
                <a:solidFill>
                  <a:schemeClr val="bg1"/>
                </a:solidFill>
                <a:effectLst>
                  <a:outerShdw blurRad="38100" dist="38100" dir="2700000" algn="tl">
                    <a:srgbClr val="000000">
                      <a:alpha val="43137"/>
                    </a:srgbClr>
                  </a:outerShdw>
                </a:effectLst>
              </a:rPr>
              <a:t>sẽ</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bước</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theo</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chân</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Ngài</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mà</a:t>
            </a:r>
            <a:r>
              <a:rPr lang="en-US" b="1" u="none" dirty="0" smtClean="0">
                <a:solidFill>
                  <a:schemeClr val="bg1"/>
                </a:solidFill>
                <a:effectLst>
                  <a:outerShdw blurRad="38100" dist="38100" dir="2700000" algn="tl">
                    <a:srgbClr val="000000">
                      <a:alpha val="43137"/>
                    </a:srgbClr>
                  </a:outerShdw>
                </a:effectLst>
              </a:rPr>
              <a:t> </a:t>
            </a:r>
            <a:r>
              <a:rPr lang="en-US" b="1" u="none" dirty="0" err="1" smtClean="0">
                <a:solidFill>
                  <a:schemeClr val="bg1"/>
                </a:solidFill>
                <a:effectLst>
                  <a:outerShdw blurRad="38100" dist="38100" dir="2700000" algn="tl">
                    <a:srgbClr val="000000">
                      <a:alpha val="43137"/>
                    </a:srgbClr>
                  </a:outerShdw>
                </a:effectLst>
              </a:rPr>
              <a:t>thôi</a:t>
            </a:r>
            <a:r>
              <a:rPr lang="en-US" b="1" u="none" dirty="0" smtClean="0">
                <a:solidFill>
                  <a:schemeClr val="bg1"/>
                </a:solidFill>
                <a:effectLst>
                  <a:outerShdw blurRad="38100" dist="38100" dir="2700000" algn="tl">
                    <a:srgbClr val="000000">
                      <a:alpha val="43137"/>
                    </a:srgbClr>
                  </a:outerShdw>
                </a:effectLst>
              </a:rPr>
              <a:t>.</a:t>
            </a:r>
            <a:endParaRPr lang="en-US"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none" dirty="0" err="1">
                <a:solidFill>
                  <a:srgbClr val="FFFF00"/>
                </a:solidFill>
                <a:effectLst>
                  <a:outerShdw blurRad="38100" dist="38100" dir="2700000" algn="tl">
                    <a:srgbClr val="000000">
                      <a:alpha val="43137"/>
                    </a:srgbClr>
                  </a:outerShdw>
                </a:effectLst>
              </a:rPr>
              <a:t>Đk</a:t>
            </a:r>
            <a:r>
              <a:rPr lang="en-US" sz="6400" b="1" u="none" dirty="0">
                <a:solidFill>
                  <a:srgbClr val="FFFF00"/>
                </a:solidFill>
                <a:effectLst>
                  <a:outerShdw blurRad="38100" dist="38100" dir="2700000" algn="tl">
                    <a:srgbClr val="000000">
                      <a:alpha val="43137"/>
                    </a:srgbClr>
                  </a:outerShdw>
                </a:effectLst>
              </a:rPr>
              <a:t>:</a:t>
            </a:r>
            <a:r>
              <a:rPr lang="en-US" sz="6400" b="1" u="none" dirty="0">
                <a:solidFill>
                  <a:schemeClr val="bg1"/>
                </a:solidFill>
                <a:effectLst>
                  <a:outerShdw blurRad="38100" dist="38100" dir="2700000" algn="tl">
                    <a:srgbClr val="000000">
                      <a:alpha val="43137"/>
                    </a:srgbClr>
                  </a:outerShdw>
                </a:effectLst>
              </a:rPr>
              <a:t> </a:t>
            </a:r>
            <a:r>
              <a:rPr lang="en-US" sz="6400" b="1" u="none" dirty="0" smtClean="0">
                <a:solidFill>
                  <a:schemeClr val="bg1"/>
                </a:solidFill>
                <a:effectLst>
                  <a:outerShdw blurRad="38100" dist="38100" dir="2700000" algn="tl">
                    <a:srgbClr val="000000">
                      <a:alpha val="43137"/>
                    </a:srgbClr>
                  </a:outerShdw>
                </a:effectLst>
              </a:rPr>
              <a:t>Xin </a:t>
            </a:r>
            <a:r>
              <a:rPr lang="en-US" sz="6400" b="1" u="none" dirty="0" err="1" smtClean="0">
                <a:solidFill>
                  <a:schemeClr val="bg1"/>
                </a:solidFill>
                <a:effectLst>
                  <a:outerShdw blurRad="38100" dist="38100" dir="2700000" algn="tl">
                    <a:srgbClr val="000000">
                      <a:alpha val="43137"/>
                    </a:srgbClr>
                  </a:outerShdw>
                </a:effectLst>
              </a:rPr>
              <a:t>tha</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nợ</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chúng</a:t>
            </a:r>
            <a:r>
              <a:rPr lang="en-US" sz="6400" b="1" u="none" dirty="0" smtClean="0">
                <a:solidFill>
                  <a:schemeClr val="bg1"/>
                </a:solidFill>
                <a:effectLst>
                  <a:outerShdw blurRad="38100" dist="38100" dir="2700000" algn="tl">
                    <a:srgbClr val="000000">
                      <a:alpha val="43137"/>
                    </a:srgbClr>
                  </a:outerShdw>
                </a:effectLst>
              </a:rPr>
              <a:t> con </a:t>
            </a:r>
            <a:r>
              <a:rPr lang="en-US" sz="6400" b="1" u="none" dirty="0" err="1" smtClean="0">
                <a:solidFill>
                  <a:schemeClr val="bg1"/>
                </a:solidFill>
                <a:effectLst>
                  <a:outerShdw blurRad="38100" dist="38100" dir="2700000" algn="tl">
                    <a:srgbClr val="000000">
                      <a:alpha val="43137"/>
                    </a:srgbClr>
                  </a:outerShdw>
                </a:effectLst>
              </a:rPr>
              <a:t>Ngài</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ơi</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Tha</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nợ</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chúng</a:t>
            </a:r>
            <a:r>
              <a:rPr lang="en-US" sz="6400" b="1" u="none" dirty="0" smtClean="0">
                <a:solidFill>
                  <a:schemeClr val="bg1"/>
                </a:solidFill>
                <a:effectLst>
                  <a:outerShdw blurRad="38100" dist="38100" dir="2700000" algn="tl">
                    <a:srgbClr val="000000">
                      <a:alpha val="43137"/>
                    </a:srgbClr>
                  </a:outerShdw>
                </a:effectLst>
              </a:rPr>
              <a:t> con. </a:t>
            </a:r>
            <a:r>
              <a:rPr lang="en-US" sz="6400" b="1" u="none" dirty="0" err="1" smtClean="0">
                <a:solidFill>
                  <a:schemeClr val="bg1"/>
                </a:solidFill>
                <a:effectLst>
                  <a:outerShdw blurRad="38100" dist="38100" dir="2700000" algn="tl">
                    <a:srgbClr val="000000">
                      <a:alpha val="43137"/>
                    </a:srgbClr>
                  </a:outerShdw>
                </a:effectLst>
              </a:rPr>
              <a:t>Như</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chúng</a:t>
            </a:r>
            <a:r>
              <a:rPr lang="en-US" sz="6400" b="1" u="none" dirty="0" smtClean="0">
                <a:solidFill>
                  <a:schemeClr val="bg1"/>
                </a:solidFill>
                <a:effectLst>
                  <a:outerShdw blurRad="38100" dist="38100" dir="2700000" algn="tl">
                    <a:srgbClr val="000000">
                      <a:alpha val="43137"/>
                    </a:srgbClr>
                  </a:outerShdw>
                </a:effectLst>
              </a:rPr>
              <a:t> con </a:t>
            </a:r>
            <a:r>
              <a:rPr lang="en-US" sz="6400" b="1" u="none" dirty="0" err="1" smtClean="0">
                <a:solidFill>
                  <a:schemeClr val="bg1"/>
                </a:solidFill>
                <a:effectLst>
                  <a:outerShdw blurRad="38100" dist="38100" dir="2700000" algn="tl">
                    <a:srgbClr val="000000">
                      <a:alpha val="43137"/>
                    </a:srgbClr>
                  </a:outerShdw>
                </a:effectLst>
              </a:rPr>
              <a:t>cũng</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tha</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cho</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kẻ</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có</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nợ</a:t>
            </a:r>
            <a:r>
              <a:rPr lang="en-US" sz="6400" b="1" u="none" dirty="0" smtClean="0">
                <a:solidFill>
                  <a:schemeClr val="bg1"/>
                </a:solidFill>
                <a:effectLst>
                  <a:outerShdw blurRad="38100" dist="38100" dir="2700000" algn="tl">
                    <a:srgbClr val="000000">
                      <a:alpha val="43137"/>
                    </a:srgbClr>
                  </a:outerShdw>
                </a:effectLst>
              </a:rPr>
              <a:t> </a:t>
            </a:r>
            <a:r>
              <a:rPr lang="en-US" sz="6400" b="1" u="none" dirty="0" err="1" smtClean="0">
                <a:solidFill>
                  <a:schemeClr val="bg1"/>
                </a:solidFill>
                <a:effectLst>
                  <a:outerShdw blurRad="38100" dist="38100" dir="2700000" algn="tl">
                    <a:srgbClr val="000000">
                      <a:alpha val="43137"/>
                    </a:srgbClr>
                  </a:outerShdw>
                </a:effectLst>
              </a:rPr>
              <a:t>chúng</a:t>
            </a:r>
            <a:r>
              <a:rPr lang="en-US" sz="6400" b="1" u="none" dirty="0" smtClean="0">
                <a:solidFill>
                  <a:schemeClr val="bg1"/>
                </a:solidFill>
                <a:effectLst>
                  <a:outerShdw blurRad="38100" dist="38100" dir="2700000" algn="tl">
                    <a:srgbClr val="000000">
                      <a:alpha val="43137"/>
                    </a:srgbClr>
                  </a:outerShdw>
                </a:effectLst>
              </a:rPr>
              <a:t> con. </a:t>
            </a:r>
            <a:endParaRPr lang="en-US" sz="64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082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8000" b="1" u="none" dirty="0">
                <a:solidFill>
                  <a:srgbClr val="FFFF00"/>
                </a:solidFill>
                <a:effectLst/>
              </a:rPr>
              <a:t>Ca </a:t>
            </a:r>
            <a:r>
              <a:rPr lang="en-US" sz="8000" b="1" u="none" dirty="0" err="1">
                <a:solidFill>
                  <a:srgbClr val="FFFF00"/>
                </a:solidFill>
                <a:effectLst/>
              </a:rPr>
              <a:t>Kết</a:t>
            </a:r>
            <a:r>
              <a:rPr lang="en-US" sz="8000" b="1" u="none" dirty="0">
                <a:solidFill>
                  <a:srgbClr val="FFFF00"/>
                </a:solidFill>
                <a:effectLst/>
              </a:rPr>
              <a:t> </a:t>
            </a:r>
            <a:r>
              <a:rPr lang="en-US" sz="8000" b="1" u="none" dirty="0" err="1">
                <a:solidFill>
                  <a:srgbClr val="FFFF00"/>
                </a:solidFill>
                <a:effectLst/>
              </a:rPr>
              <a:t>Lễ</a:t>
            </a:r>
            <a:r>
              <a:rPr lang="en-US" sz="8000" b="1" u="none" dirty="0">
                <a:solidFill>
                  <a:srgbClr val="FFFF00"/>
                </a:solidFill>
                <a:effectLst/>
              </a:rPr>
              <a:t/>
            </a:r>
            <a:br>
              <a:rPr lang="en-US" sz="8000" b="1" u="none" dirty="0">
                <a:solidFill>
                  <a:srgbClr val="FFFF00"/>
                </a:solidFill>
                <a:effectLst/>
              </a:rPr>
            </a:br>
            <a:r>
              <a:rPr lang="en-US" sz="6600" b="1" u="none" dirty="0" err="1" smtClean="0">
                <a:solidFill>
                  <a:srgbClr val="FFFF00"/>
                </a:solidFill>
                <a:effectLst/>
              </a:rPr>
              <a:t>Nguồn</a:t>
            </a:r>
            <a:r>
              <a:rPr lang="en-US" sz="6600" b="1" u="none" dirty="0" smtClean="0">
                <a:solidFill>
                  <a:srgbClr val="FFFF00"/>
                </a:solidFill>
                <a:effectLst/>
              </a:rPr>
              <a:t> </a:t>
            </a:r>
            <a:r>
              <a:rPr lang="en-US" sz="6600" b="1" u="none" dirty="0" err="1" smtClean="0">
                <a:solidFill>
                  <a:srgbClr val="FFFF00"/>
                </a:solidFill>
                <a:effectLst/>
              </a:rPr>
              <a:t>Cậy</a:t>
            </a:r>
            <a:r>
              <a:rPr lang="en-US" sz="6600" b="1" u="none" dirty="0" smtClean="0">
                <a:solidFill>
                  <a:srgbClr val="FFFF00"/>
                </a:solidFill>
                <a:effectLst/>
              </a:rPr>
              <a:t> </a:t>
            </a:r>
            <a:r>
              <a:rPr lang="en-US" sz="6600" b="1" u="none" dirty="0" err="1" smtClean="0">
                <a:solidFill>
                  <a:srgbClr val="FFFF00"/>
                </a:solidFill>
                <a:effectLst/>
              </a:rPr>
              <a:t>Trông</a:t>
            </a:r>
            <a:r>
              <a:rPr lang="en-US" sz="6600" b="1" u="none" dirty="0" smtClean="0">
                <a:solidFill>
                  <a:srgbClr val="FFFF00"/>
                </a:solidFill>
                <a:effectLst/>
              </a:rPr>
              <a:t/>
            </a:r>
            <a:br>
              <a:rPr lang="en-US" sz="6600" b="1" u="none" dirty="0" smtClean="0">
                <a:solidFill>
                  <a:srgbClr val="FFFF00"/>
                </a:solidFill>
                <a:effectLst/>
              </a:rPr>
            </a:br>
            <a:r>
              <a:rPr lang="en-US" b="1" i="1" u="none" dirty="0" err="1" smtClean="0">
                <a:solidFill>
                  <a:schemeClr val="bg1"/>
                </a:solidFill>
              </a:rPr>
              <a:t>Hoàng</a:t>
            </a:r>
            <a:r>
              <a:rPr lang="en-US" b="1" i="1" u="none" dirty="0" smtClean="0">
                <a:solidFill>
                  <a:schemeClr val="bg1"/>
                </a:solidFill>
              </a:rPr>
              <a:t> </a:t>
            </a:r>
            <a:r>
              <a:rPr lang="en-US" b="1" i="1" u="none" dirty="0" err="1" smtClean="0">
                <a:solidFill>
                  <a:schemeClr val="bg1"/>
                </a:solidFill>
              </a:rPr>
              <a:t>Vũ</a:t>
            </a:r>
            <a:endParaRPr lang="en-US" b="1" i="1" u="none"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none" dirty="0" smtClean="0">
                <a:solidFill>
                  <a:srgbClr val="FFFF00"/>
                </a:solidFill>
                <a:effectLst>
                  <a:outerShdw blurRad="38100" dist="38100" dir="2700000" algn="tl">
                    <a:srgbClr val="000000">
                      <a:alpha val="43137"/>
                    </a:srgbClr>
                  </a:outerShdw>
                </a:effectLst>
              </a:rPr>
              <a:t>Tk1:</a:t>
            </a:r>
            <a:r>
              <a:rPr lang="en-US" sz="4800" b="1" u="none" dirty="0" smtClean="0">
                <a:solidFill>
                  <a:schemeClr val="bg1"/>
                </a:solidFill>
                <a:effectLst>
                  <a:outerShdw blurRad="38100" dist="38100" dir="2700000" algn="tl">
                    <a:srgbClr val="000000">
                      <a:alpha val="43137"/>
                    </a:srgbClr>
                  </a:outerShdw>
                </a:effectLst>
              </a:rPr>
              <a:t> </a:t>
            </a:r>
            <a:r>
              <a:rPr lang="vi-VN" sz="4800" b="1" u="none" dirty="0">
                <a:solidFill>
                  <a:schemeClr val="bg1"/>
                </a:solidFill>
                <a:effectLst>
                  <a:outerShdw blurRad="38100" dist="38100" dir="2700000" algn="tl">
                    <a:srgbClr val="000000">
                      <a:alpha val="43137"/>
                    </a:srgbClr>
                  </a:outerShdw>
                </a:effectLst>
              </a:rPr>
              <a:t>Mẹ ơi bao người lạc bước lưu đầy ngày tháng chơi vơi như thuyền nan giữa khơi, đoàn con xin Mẹ, Mẹ hãy thương tình dìu dắt con thơ qua hiểm nguy cõi </a:t>
            </a:r>
            <a:r>
              <a:rPr lang="en-US" sz="4800" b="1" u="none" dirty="0" err="1" smtClean="0">
                <a:solidFill>
                  <a:schemeClr val="bg1"/>
                </a:solidFill>
                <a:effectLst>
                  <a:outerShdw blurRad="38100" dist="38100" dir="2700000" algn="tl">
                    <a:srgbClr val="000000">
                      <a:alpha val="43137"/>
                    </a:srgbClr>
                  </a:outerShdw>
                </a:effectLst>
              </a:rPr>
              <a:t>đời</a:t>
            </a:r>
            <a:r>
              <a:rPr lang="vi-VN" sz="4800" b="1" u="none" dirty="0" smtClean="0">
                <a:solidFill>
                  <a:schemeClr val="bg1"/>
                </a:solidFill>
                <a:effectLst>
                  <a:outerShdw blurRad="38100" dist="38100" dir="2700000" algn="tl">
                    <a:srgbClr val="000000">
                      <a:alpha val="43137"/>
                    </a:srgbClr>
                  </a:outerShdw>
                </a:effectLst>
              </a:rPr>
              <a:t>.</a:t>
            </a:r>
            <a:endParaRPr lang="en-US" sz="48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none" dirty="0" err="1">
                <a:solidFill>
                  <a:srgbClr val="FFFF00"/>
                </a:solidFill>
                <a:effectLst>
                  <a:outerShdw blurRad="38100" dist="38100" dir="2700000" algn="tl">
                    <a:srgbClr val="000000">
                      <a:alpha val="43137"/>
                    </a:srgbClr>
                  </a:outerShdw>
                </a:effectLst>
              </a:rPr>
              <a:t>Đk</a:t>
            </a:r>
            <a:r>
              <a:rPr lang="en-US" sz="4600" b="1" u="none" dirty="0">
                <a:solidFill>
                  <a:srgbClr val="FFFF00"/>
                </a:solidFill>
                <a:effectLst>
                  <a:outerShdw blurRad="38100" dist="38100" dir="2700000" algn="tl">
                    <a:srgbClr val="000000">
                      <a:alpha val="43137"/>
                    </a:srgbClr>
                  </a:outerShdw>
                </a:effectLst>
              </a:rPr>
              <a:t>:</a:t>
            </a:r>
            <a:r>
              <a:rPr lang="en-US" sz="4600" b="1" u="none" dirty="0">
                <a:solidFill>
                  <a:schemeClr val="bg1"/>
                </a:solidFill>
                <a:effectLst>
                  <a:outerShdw blurRad="38100" dist="38100" dir="2700000" algn="tl">
                    <a:srgbClr val="000000">
                      <a:alpha val="43137"/>
                    </a:srgbClr>
                  </a:outerShdw>
                </a:effectLst>
              </a:rPr>
              <a:t> </a:t>
            </a:r>
            <a:r>
              <a:rPr lang="vi-VN" sz="4600" b="1" u="none" dirty="0" smtClean="0">
                <a:solidFill>
                  <a:schemeClr val="bg1"/>
                </a:solidFill>
                <a:effectLst>
                  <a:outerShdw blurRad="38100" dist="38100" dir="2700000" algn="tl">
                    <a:srgbClr val="000000">
                      <a:alpha val="43137"/>
                    </a:srgbClr>
                  </a:outerShdw>
                </a:effectLst>
              </a:rPr>
              <a:t>Mẹ </a:t>
            </a:r>
            <a:r>
              <a:rPr lang="vi-VN" sz="4600" b="1" u="none" dirty="0">
                <a:solidFill>
                  <a:schemeClr val="bg1"/>
                </a:solidFill>
                <a:effectLst>
                  <a:outerShdw blurRad="38100" dist="38100" dir="2700000" algn="tl">
                    <a:srgbClr val="000000">
                      <a:alpha val="43137"/>
                    </a:srgbClr>
                  </a:outerShdw>
                </a:effectLst>
              </a:rPr>
              <a:t>nguồn cậy trông, chưa thấy ai xin Mẹ về không, hỡi Mẹ Thiên Chúa, xin hãy lắng nghe con nài van. Mẹ nguồn an vui, ôi Nữ Trinh là nguồn an vui, hết tình kêu khấn, con tin chắc Mẹ thương nhận lời.</a:t>
            </a: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none" dirty="0" smtClean="0">
                <a:solidFill>
                  <a:srgbClr val="FFFF00"/>
                </a:solidFill>
                <a:effectLst>
                  <a:outerShdw blurRad="38100" dist="38100" dir="2700000" algn="tl">
                    <a:srgbClr val="000000">
                      <a:alpha val="43137"/>
                    </a:srgbClr>
                  </a:outerShdw>
                </a:effectLst>
              </a:rPr>
              <a:t>Tk2:</a:t>
            </a:r>
            <a:r>
              <a:rPr lang="en-US" sz="5200" b="1" u="none" dirty="0" smtClean="0">
                <a:solidFill>
                  <a:schemeClr val="bg1"/>
                </a:solidFill>
                <a:effectLst>
                  <a:outerShdw blurRad="38100" dist="38100" dir="2700000" algn="tl">
                    <a:srgbClr val="000000">
                      <a:alpha val="43137"/>
                    </a:srgbClr>
                  </a:outerShdw>
                </a:effectLst>
              </a:rPr>
              <a:t> </a:t>
            </a:r>
            <a:r>
              <a:rPr lang="vi-VN" sz="5200" b="1" u="none" dirty="0">
                <a:solidFill>
                  <a:schemeClr val="bg1"/>
                </a:solidFill>
                <a:effectLst>
                  <a:outerShdw blurRad="38100" dist="38100" dir="2700000" algn="tl">
                    <a:srgbClr val="000000">
                      <a:alpha val="43137"/>
                    </a:srgbClr>
                  </a:outerShdw>
                </a:effectLst>
              </a:rPr>
              <a:t>Và bao nhiêu người lạc bước trên đời, liều dấn thân đi trong vực sâu tối tăm, đoàn con xin Mẹ rọi ánh huy hoàng, nguồn sáng tin yêu, yêu Mẹ, tin Chúa Trời.</a:t>
            </a:r>
            <a:endParaRPr lang="en-US" sz="5200" b="1" u="non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884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none" dirty="0" err="1">
                <a:solidFill>
                  <a:srgbClr val="FFFF00"/>
                </a:solidFill>
                <a:effectLst>
                  <a:outerShdw blurRad="38100" dist="38100" dir="2700000" algn="tl">
                    <a:srgbClr val="000000">
                      <a:alpha val="43137"/>
                    </a:srgbClr>
                  </a:outerShdw>
                </a:effectLst>
              </a:rPr>
              <a:t>Đk</a:t>
            </a:r>
            <a:r>
              <a:rPr lang="en-US" sz="4600" b="1" u="none" dirty="0">
                <a:solidFill>
                  <a:srgbClr val="FFFF00"/>
                </a:solidFill>
                <a:effectLst>
                  <a:outerShdw blurRad="38100" dist="38100" dir="2700000" algn="tl">
                    <a:srgbClr val="000000">
                      <a:alpha val="43137"/>
                    </a:srgbClr>
                  </a:outerShdw>
                </a:effectLst>
              </a:rPr>
              <a:t>:</a:t>
            </a:r>
            <a:r>
              <a:rPr lang="en-US" sz="4600" b="1" u="none" dirty="0">
                <a:solidFill>
                  <a:schemeClr val="bg1"/>
                </a:solidFill>
                <a:effectLst>
                  <a:outerShdw blurRad="38100" dist="38100" dir="2700000" algn="tl">
                    <a:srgbClr val="000000">
                      <a:alpha val="43137"/>
                    </a:srgbClr>
                  </a:outerShdw>
                </a:effectLst>
              </a:rPr>
              <a:t> </a:t>
            </a:r>
            <a:r>
              <a:rPr lang="vi-VN" sz="4600" b="1" u="none" dirty="0" smtClean="0">
                <a:solidFill>
                  <a:schemeClr val="bg1"/>
                </a:solidFill>
                <a:effectLst>
                  <a:outerShdw blurRad="38100" dist="38100" dir="2700000" algn="tl">
                    <a:srgbClr val="000000">
                      <a:alpha val="43137"/>
                    </a:srgbClr>
                  </a:outerShdw>
                </a:effectLst>
              </a:rPr>
              <a:t>Mẹ </a:t>
            </a:r>
            <a:r>
              <a:rPr lang="vi-VN" sz="4600" b="1" u="none" dirty="0">
                <a:solidFill>
                  <a:schemeClr val="bg1"/>
                </a:solidFill>
                <a:effectLst>
                  <a:outerShdw blurRad="38100" dist="38100" dir="2700000" algn="tl">
                    <a:srgbClr val="000000">
                      <a:alpha val="43137"/>
                    </a:srgbClr>
                  </a:outerShdw>
                </a:effectLst>
              </a:rPr>
              <a:t>nguồn cậy trông, chưa thấy ai xin Mẹ về không, hỡi Mẹ Thiên Chúa, xin hãy lắng nghe con nài van. Mẹ nguồn an vui, ôi Nữ Trinh là nguồn an vui, hết tình kêu khấn, con tin chắc Mẹ thương nhận lời.</a:t>
            </a:r>
          </a:p>
        </p:txBody>
      </p:sp>
    </p:spTree>
    <p:extLst>
      <p:ext uri="{BB962C8B-B14F-4D97-AF65-F5344CB8AC3E}">
        <p14:creationId xmlns:p14="http://schemas.microsoft.com/office/powerpoint/2010/main" val="400102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u="none">
                <a:solidFill>
                  <a:schemeClr val="bg1"/>
                </a:solidFill>
                <a:effectLst/>
                <a:latin typeface="+mj-lt"/>
                <a:cs typeface="Times New Roman" pitchFamily="18" charset="0"/>
              </a:rPr>
              <a:t>Xin Chúa làm nên cuộc Hiện Xuống mới trong đời sống Hội</a:t>
            </a:r>
            <a:br>
              <a:rPr lang="vi-VN" sz="4800" b="0" u="none">
                <a:solidFill>
                  <a:schemeClr val="bg1"/>
                </a:solidFill>
                <a:effectLst/>
                <a:latin typeface="+mj-lt"/>
                <a:cs typeface="Times New Roman" pitchFamily="18" charset="0"/>
              </a:rPr>
            </a:br>
            <a:r>
              <a:rPr lang="vi-VN" sz="4800" b="0" u="none">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u="none">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3039535"/>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u="none">
                <a:solidFill>
                  <a:schemeClr val="bg1"/>
                </a:solidFill>
                <a:effectLst/>
                <a:latin typeface="+mj-lt"/>
              </a:rPr>
              <a:t>để các ngài cùng nhau tìm hiểu những điều đẹp ý</a:t>
            </a:r>
            <a:r>
              <a:rPr lang="en-US" sz="5400" b="0" u="none">
                <a:solidFill>
                  <a:schemeClr val="bg1"/>
                </a:solidFill>
                <a:effectLst/>
                <a:latin typeface="+mj-lt"/>
              </a:rPr>
              <a:t> </a:t>
            </a:r>
            <a:r>
              <a:rPr lang="vi-VN" sz="5400" b="0" u="none">
                <a:solidFill>
                  <a:schemeClr val="bg1"/>
                </a:solidFill>
                <a:effectLst/>
                <a:latin typeface="+mj-lt"/>
              </a:rPr>
              <a:t>Chúa, và hướng dẫn đoàn Dân Chúa thực thi những điều Chúa truyền dạy</a:t>
            </a:r>
            <a:r>
              <a:rPr lang="en-US" sz="5400" b="0" u="none">
                <a:solidFill>
                  <a:schemeClr val="bg1"/>
                </a:solidFill>
                <a:effectLst/>
                <a:latin typeface="+mj-lt"/>
              </a:rPr>
              <a:t>.</a:t>
            </a:r>
          </a:p>
        </p:txBody>
      </p:sp>
    </p:spTree>
    <p:extLst>
      <p:ext uri="{BB962C8B-B14F-4D97-AF65-F5344CB8AC3E}">
        <p14:creationId xmlns:p14="http://schemas.microsoft.com/office/powerpoint/2010/main" val="4080568607"/>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1721</Words>
  <Application>Microsoft Office PowerPoint</Application>
  <PresentationFormat>On-screen Show (16:9)</PresentationFormat>
  <Paragraphs>94</Paragraphs>
  <Slides>80</Slides>
  <Notes>1</Notes>
  <HiddenSlides>0</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5_Office Theme</vt:lpstr>
      <vt:lpstr>2_Office Theme</vt:lpstr>
      <vt:lpstr>1_Office Theme</vt:lpstr>
      <vt:lpstr>PowerPoint Presentation</vt:lpstr>
      <vt:lpstr>TẬP HÁT CỘNG ĐOÀN</vt:lpstr>
      <vt:lpstr>Đk: Chúa là Đấng từ bi nhân ái, Ngài chậm giận và rất giàu tình thương.</vt:lpstr>
      <vt:lpstr>Chúa nói: Thầy ban cho các con một điều răn mới là các con hãy yêu thương nhau như Thầy yêu thương các con.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BƯỚC VÀO Phạm Liên Hùng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rầy la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cách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rượu bánh này. Nguyện dâng Chúa trọn đời sống con.</vt:lpstr>
      <vt:lpstr>Tk1: Con xin dâng bánh rượu của muôn con người, con xin dâng với cả thân xác con. Con xin dâng tâm hồn cậy tin mến Chúa, đây lễ vật con xin dâng là con xin dâng.</vt:lpstr>
      <vt:lpstr>Đk: Dâng lên Chúa rượu bánh này. Nguyện dâng Chúa trọn đời sống con.</vt:lpstr>
      <vt:lpstr>Tk2: Con xin dâng cha mẹ cũng như anh chị, con xin dâng tất cả thân quyến con. Con dâng thay cho ngàn người đang khốn khó, con dâng Ngài bao đau thương cùng bao hân hoan.</vt:lpstr>
      <vt:lpstr>Đk: Dâng lên Chúa rượu bánh này. Nguyện dâng Chúa trọn đời sống con.</vt:lpstr>
      <vt:lpstr>PowerPoint Presentation</vt:lpstr>
      <vt:lpstr>PowerPoint Presentation</vt:lpstr>
      <vt:lpstr>Ca Nguyện Hiệp Lễ XIN THA NỢ Nguyễn Hùng Cường </vt:lpstr>
      <vt:lpstr>Đk: Xin tha nợ chúng con Ngài ơi. Tha nợ chúng con. Như chúng con cũng tha cho kẻ có nợ chúng con. </vt:lpstr>
      <vt:lpstr>Tk1: Từ bao năm qua Ngài đã tha nợ con rồi. Từ bao năm qua con vấp phạm phản nghịch cùng Chúa. Tình Chúa thương con thật quá bao la. Ngài chết cho con rửa sạch tội con, con biết lấy chi đáp đền Ngài ơi.</vt:lpstr>
      <vt:lpstr>Đk: Xin tha nợ chúng con Ngài ơi. Tha nợ chúng con. Như chúng con cũng tha cho kẻ có nợ chúng con. </vt:lpstr>
      <vt:lpstr>Tk2: Và bao năm qua, con đã không tha lỗi lầm. Của anh em con đã xúc phạm làn con đau đớn. Ngày tháng trôi qua giận chẳng nguôi ngoai, thù oán không ngơi giúp con Ngài ơi! Xin biết thứ tha như Ngài dạy con.</vt:lpstr>
      <vt:lpstr>Đk: Xin tha nợ chúng con Ngài ơi. Tha nợ chúng con. Như chúng con cũng tha cho kẻ có nợ chúng con. </vt:lpstr>
      <vt:lpstr>Tk3: Tình thương bao dung, mang ấm êm cho cõi đời. Tình thương bao dung, mang thứ tha vào nơi u tối. Ngày tháng hư hao nhìn ngước lên cao tình Chúa bao dung mẫu gương đời con, con sẽ bước theo chân Ngài mà thôi.</vt:lpstr>
      <vt:lpstr>Đk: Xin tha nợ chúng con Ngài ơi. Tha nợ chúng con. Như chúng con cũng tha cho kẻ có nợ chúng con. </vt:lpstr>
      <vt:lpstr>PowerPoint Presentation</vt:lpstr>
      <vt:lpstr>PowerPoint Presentation</vt:lpstr>
      <vt:lpstr>Ca Kết Lễ Nguồn Cậy Trông Hoàng Vũ</vt:lpstr>
      <vt:lpstr>Tk1: Mẹ ơi bao người lạc bước lưu đầy ngày tháng chơi vơi như thuyền nan giữa khơi, đoàn con xin Mẹ, Mẹ hãy thương tình dìu dắt con thơ qua hiểm nguy cõi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Tk2: Và bao nhiêu người lạc bước trên đời, liều dấn thân đi trong vực sâu tối tăm, đoàn con xin Mẹ rọi ánh huy hoàng, nguồn sáng tin yêu, yêu Mẹ, tin Chúa Trời.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134</cp:revision>
  <dcterms:created xsi:type="dcterms:W3CDTF">2023-05-21T07:25:42Z</dcterms:created>
  <dcterms:modified xsi:type="dcterms:W3CDTF">2023-09-14T13:29:39Z</dcterms:modified>
</cp:coreProperties>
</file>