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4.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2" r:id="rId4"/>
    <p:sldMasterId id="2147483704" r:id="rId5"/>
    <p:sldMasterId id="2147483928" r:id="rId6"/>
    <p:sldMasterId id="2147484012" r:id="rId7"/>
    <p:sldMasterId id="2147484024" r:id="rId8"/>
    <p:sldMasterId id="2147484192" r:id="rId9"/>
    <p:sldMasterId id="2147484204" r:id="rId10"/>
    <p:sldMasterId id="2147484228" r:id="rId11"/>
    <p:sldMasterId id="2147484252" r:id="rId12"/>
    <p:sldMasterId id="2147484264" r:id="rId13"/>
    <p:sldMasterId id="2147484276" r:id="rId14"/>
    <p:sldMasterId id="2147484312" r:id="rId15"/>
  </p:sldMasterIdLst>
  <p:notesMasterIdLst>
    <p:notesMasterId r:id="rId102"/>
  </p:notesMasterIdLst>
  <p:sldIdLst>
    <p:sldId id="507" r:id="rId16"/>
    <p:sldId id="376" r:id="rId17"/>
    <p:sldId id="757" r:id="rId18"/>
    <p:sldId id="759" r:id="rId19"/>
    <p:sldId id="785" r:id="rId20"/>
    <p:sldId id="786" r:id="rId21"/>
    <p:sldId id="787" r:id="rId22"/>
    <p:sldId id="788" r:id="rId23"/>
    <p:sldId id="789" r:id="rId24"/>
    <p:sldId id="790" r:id="rId25"/>
    <p:sldId id="791" r:id="rId26"/>
    <p:sldId id="792" r:id="rId27"/>
    <p:sldId id="725" r:id="rId28"/>
    <p:sldId id="553" r:id="rId29"/>
    <p:sldId id="585" r:id="rId30"/>
    <p:sldId id="443" r:id="rId31"/>
    <p:sldId id="746" r:id="rId32"/>
    <p:sldId id="770" r:id="rId33"/>
    <p:sldId id="726" r:id="rId34"/>
    <p:sldId id="392" r:id="rId35"/>
    <p:sldId id="393" r:id="rId36"/>
    <p:sldId id="394" r:id="rId37"/>
    <p:sldId id="395" r:id="rId38"/>
    <p:sldId id="396" r:id="rId39"/>
    <p:sldId id="397" r:id="rId40"/>
    <p:sldId id="398" r:id="rId41"/>
    <p:sldId id="399" r:id="rId42"/>
    <p:sldId id="647" r:id="rId43"/>
    <p:sldId id="649" r:id="rId44"/>
    <p:sldId id="731" r:id="rId45"/>
    <p:sldId id="732" r:id="rId46"/>
    <p:sldId id="733" r:id="rId47"/>
    <p:sldId id="771" r:id="rId48"/>
    <p:sldId id="734" r:id="rId49"/>
    <p:sldId id="772" r:id="rId50"/>
    <p:sldId id="735" r:id="rId51"/>
    <p:sldId id="773" r:id="rId52"/>
    <p:sldId id="748" r:id="rId53"/>
    <p:sldId id="774" r:id="rId54"/>
    <p:sldId id="749" r:id="rId55"/>
    <p:sldId id="775" r:id="rId56"/>
    <p:sldId id="750" r:id="rId57"/>
    <p:sldId id="776" r:id="rId58"/>
    <p:sldId id="653" r:id="rId59"/>
    <p:sldId id="777" r:id="rId60"/>
    <p:sldId id="728" r:id="rId61"/>
    <p:sldId id="549" r:id="rId62"/>
    <p:sldId id="400" r:id="rId63"/>
    <p:sldId id="401" r:id="rId64"/>
    <p:sldId id="402" r:id="rId65"/>
    <p:sldId id="403" r:id="rId66"/>
    <p:sldId id="404" r:id="rId67"/>
    <p:sldId id="405" r:id="rId68"/>
    <p:sldId id="406" r:id="rId69"/>
    <p:sldId id="407" r:id="rId70"/>
    <p:sldId id="408" r:id="rId71"/>
    <p:sldId id="409" r:id="rId72"/>
    <p:sldId id="410" r:id="rId73"/>
    <p:sldId id="411" r:id="rId74"/>
    <p:sldId id="412" r:id="rId75"/>
    <p:sldId id="550" r:id="rId76"/>
    <p:sldId id="558" r:id="rId77"/>
    <p:sldId id="561" r:id="rId78"/>
    <p:sldId id="761" r:id="rId79"/>
    <p:sldId id="614" r:id="rId80"/>
    <p:sldId id="778" r:id="rId81"/>
    <p:sldId id="760" r:id="rId82"/>
    <p:sldId id="779" r:id="rId83"/>
    <p:sldId id="276" r:id="rId84"/>
    <p:sldId id="729" r:id="rId85"/>
    <p:sldId id="277" r:id="rId86"/>
    <p:sldId id="278" r:id="rId87"/>
    <p:sldId id="764" r:id="rId88"/>
    <p:sldId id="290" r:id="rId89"/>
    <p:sldId id="780" r:id="rId90"/>
    <p:sldId id="291" r:id="rId91"/>
    <p:sldId id="781" r:id="rId92"/>
    <p:sldId id="782" r:id="rId93"/>
    <p:sldId id="783" r:id="rId94"/>
    <p:sldId id="292" r:id="rId95"/>
    <p:sldId id="698" r:id="rId96"/>
    <p:sldId id="293" r:id="rId97"/>
    <p:sldId id="563" r:id="rId98"/>
    <p:sldId id="564" r:id="rId99"/>
    <p:sldId id="784" r:id="rId100"/>
    <p:sldId id="730" r:id="rId10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0000CC"/>
    <a:srgbClr val="000099"/>
    <a:srgbClr val="A50021"/>
    <a:srgbClr val="33CC33"/>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0" y="1746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1.xml"/><Relationship Id="rId21" Type="http://schemas.openxmlformats.org/officeDocument/2006/relationships/slide" Target="slides/slide6.xml"/><Relationship Id="rId42" Type="http://schemas.openxmlformats.org/officeDocument/2006/relationships/slide" Target="slides/slide27.xml"/><Relationship Id="rId47" Type="http://schemas.openxmlformats.org/officeDocument/2006/relationships/slide" Target="slides/slide32.xml"/><Relationship Id="rId63" Type="http://schemas.openxmlformats.org/officeDocument/2006/relationships/slide" Target="slides/slide48.xml"/><Relationship Id="rId68" Type="http://schemas.openxmlformats.org/officeDocument/2006/relationships/slide" Target="slides/slide53.xml"/><Relationship Id="rId84" Type="http://schemas.openxmlformats.org/officeDocument/2006/relationships/slide" Target="slides/slide69.xml"/><Relationship Id="rId89" Type="http://schemas.openxmlformats.org/officeDocument/2006/relationships/slide" Target="slides/slide74.xml"/><Relationship Id="rId7" Type="http://schemas.openxmlformats.org/officeDocument/2006/relationships/slideMaster" Target="slideMasters/slideMaster7.xml"/><Relationship Id="rId71" Type="http://schemas.openxmlformats.org/officeDocument/2006/relationships/slide" Target="slides/slide56.xml"/><Relationship Id="rId92" Type="http://schemas.openxmlformats.org/officeDocument/2006/relationships/slide" Target="slides/slide77.xml"/><Relationship Id="rId2" Type="http://schemas.openxmlformats.org/officeDocument/2006/relationships/slideMaster" Target="slideMasters/slideMaster2.xml"/><Relationship Id="rId16" Type="http://schemas.openxmlformats.org/officeDocument/2006/relationships/slide" Target="slides/slide1.xml"/><Relationship Id="rId29" Type="http://schemas.openxmlformats.org/officeDocument/2006/relationships/slide" Target="slides/slide14.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slide" Target="slides/slide25.xml"/><Relationship Id="rId45" Type="http://schemas.openxmlformats.org/officeDocument/2006/relationships/slide" Target="slides/slide30.xml"/><Relationship Id="rId53" Type="http://schemas.openxmlformats.org/officeDocument/2006/relationships/slide" Target="slides/slide38.xml"/><Relationship Id="rId58" Type="http://schemas.openxmlformats.org/officeDocument/2006/relationships/slide" Target="slides/slide43.xml"/><Relationship Id="rId66" Type="http://schemas.openxmlformats.org/officeDocument/2006/relationships/slide" Target="slides/slide51.xml"/><Relationship Id="rId74" Type="http://schemas.openxmlformats.org/officeDocument/2006/relationships/slide" Target="slides/slide59.xml"/><Relationship Id="rId79" Type="http://schemas.openxmlformats.org/officeDocument/2006/relationships/slide" Target="slides/slide64.xml"/><Relationship Id="rId87" Type="http://schemas.openxmlformats.org/officeDocument/2006/relationships/slide" Target="slides/slide72.xml"/><Relationship Id="rId102" Type="http://schemas.openxmlformats.org/officeDocument/2006/relationships/notesMaster" Target="notesMasters/notesMaster1.xml"/><Relationship Id="rId5" Type="http://schemas.openxmlformats.org/officeDocument/2006/relationships/slideMaster" Target="slideMasters/slideMaster5.xml"/><Relationship Id="rId61" Type="http://schemas.openxmlformats.org/officeDocument/2006/relationships/slide" Target="slides/slide46.xml"/><Relationship Id="rId82" Type="http://schemas.openxmlformats.org/officeDocument/2006/relationships/slide" Target="slides/slide67.xml"/><Relationship Id="rId90" Type="http://schemas.openxmlformats.org/officeDocument/2006/relationships/slide" Target="slides/slide75.xml"/><Relationship Id="rId95" Type="http://schemas.openxmlformats.org/officeDocument/2006/relationships/slide" Target="slides/slide80.xml"/><Relationship Id="rId19" Type="http://schemas.openxmlformats.org/officeDocument/2006/relationships/slide" Target="slides/slide4.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slide" Target="slides/slide28.xml"/><Relationship Id="rId48" Type="http://schemas.openxmlformats.org/officeDocument/2006/relationships/slide" Target="slides/slide33.xml"/><Relationship Id="rId56" Type="http://schemas.openxmlformats.org/officeDocument/2006/relationships/slide" Target="slides/slide41.xml"/><Relationship Id="rId64" Type="http://schemas.openxmlformats.org/officeDocument/2006/relationships/slide" Target="slides/slide49.xml"/><Relationship Id="rId69" Type="http://schemas.openxmlformats.org/officeDocument/2006/relationships/slide" Target="slides/slide54.xml"/><Relationship Id="rId77" Type="http://schemas.openxmlformats.org/officeDocument/2006/relationships/slide" Target="slides/slide62.xml"/><Relationship Id="rId100" Type="http://schemas.openxmlformats.org/officeDocument/2006/relationships/slide" Target="slides/slide85.xml"/><Relationship Id="rId105"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36.xml"/><Relationship Id="rId72" Type="http://schemas.openxmlformats.org/officeDocument/2006/relationships/slide" Target="slides/slide57.xml"/><Relationship Id="rId80" Type="http://schemas.openxmlformats.org/officeDocument/2006/relationships/slide" Target="slides/slide65.xml"/><Relationship Id="rId85" Type="http://schemas.openxmlformats.org/officeDocument/2006/relationships/slide" Target="slides/slide70.xml"/><Relationship Id="rId93" Type="http://schemas.openxmlformats.org/officeDocument/2006/relationships/slide" Target="slides/slide78.xml"/><Relationship Id="rId98" Type="http://schemas.openxmlformats.org/officeDocument/2006/relationships/slide" Target="slides/slide83.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slide" Target="slides/slide31.xml"/><Relationship Id="rId59" Type="http://schemas.openxmlformats.org/officeDocument/2006/relationships/slide" Target="slides/slide44.xml"/><Relationship Id="rId67" Type="http://schemas.openxmlformats.org/officeDocument/2006/relationships/slide" Target="slides/slide52.xml"/><Relationship Id="rId103" Type="http://schemas.openxmlformats.org/officeDocument/2006/relationships/presProps" Target="presProps.xml"/><Relationship Id="rId20" Type="http://schemas.openxmlformats.org/officeDocument/2006/relationships/slide" Target="slides/slide5.xml"/><Relationship Id="rId41" Type="http://schemas.openxmlformats.org/officeDocument/2006/relationships/slide" Target="slides/slide26.xml"/><Relationship Id="rId54" Type="http://schemas.openxmlformats.org/officeDocument/2006/relationships/slide" Target="slides/slide39.xml"/><Relationship Id="rId62" Type="http://schemas.openxmlformats.org/officeDocument/2006/relationships/slide" Target="slides/slide47.xml"/><Relationship Id="rId70" Type="http://schemas.openxmlformats.org/officeDocument/2006/relationships/slide" Target="slides/slide55.xml"/><Relationship Id="rId75" Type="http://schemas.openxmlformats.org/officeDocument/2006/relationships/slide" Target="slides/slide60.xml"/><Relationship Id="rId83" Type="http://schemas.openxmlformats.org/officeDocument/2006/relationships/slide" Target="slides/slide68.xml"/><Relationship Id="rId88" Type="http://schemas.openxmlformats.org/officeDocument/2006/relationships/slide" Target="slides/slide73.xml"/><Relationship Id="rId91" Type="http://schemas.openxmlformats.org/officeDocument/2006/relationships/slide" Target="slides/slide76.xml"/><Relationship Id="rId96" Type="http://schemas.openxmlformats.org/officeDocument/2006/relationships/slide" Target="slides/slide8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slide" Target="slides/slide34.xml"/><Relationship Id="rId57" Type="http://schemas.openxmlformats.org/officeDocument/2006/relationships/slide" Target="slides/slide42.xml"/><Relationship Id="rId106" Type="http://schemas.openxmlformats.org/officeDocument/2006/relationships/tableStyles" Target="tableStyles.xml"/><Relationship Id="rId10" Type="http://schemas.openxmlformats.org/officeDocument/2006/relationships/slideMaster" Target="slideMasters/slideMaster10.xml"/><Relationship Id="rId31" Type="http://schemas.openxmlformats.org/officeDocument/2006/relationships/slide" Target="slides/slide16.xml"/><Relationship Id="rId44" Type="http://schemas.openxmlformats.org/officeDocument/2006/relationships/slide" Target="slides/slide29.xml"/><Relationship Id="rId52" Type="http://schemas.openxmlformats.org/officeDocument/2006/relationships/slide" Target="slides/slide37.xml"/><Relationship Id="rId60" Type="http://schemas.openxmlformats.org/officeDocument/2006/relationships/slide" Target="slides/slide45.xml"/><Relationship Id="rId65" Type="http://schemas.openxmlformats.org/officeDocument/2006/relationships/slide" Target="slides/slide50.xml"/><Relationship Id="rId73" Type="http://schemas.openxmlformats.org/officeDocument/2006/relationships/slide" Target="slides/slide58.xml"/><Relationship Id="rId78" Type="http://schemas.openxmlformats.org/officeDocument/2006/relationships/slide" Target="slides/slide63.xml"/><Relationship Id="rId81" Type="http://schemas.openxmlformats.org/officeDocument/2006/relationships/slide" Target="slides/slide66.xml"/><Relationship Id="rId86" Type="http://schemas.openxmlformats.org/officeDocument/2006/relationships/slide" Target="slides/slide71.xml"/><Relationship Id="rId94" Type="http://schemas.openxmlformats.org/officeDocument/2006/relationships/slide" Target="slides/slide79.xml"/><Relationship Id="rId99" Type="http://schemas.openxmlformats.org/officeDocument/2006/relationships/slide" Target="slides/slide84.xml"/><Relationship Id="rId101" Type="http://schemas.openxmlformats.org/officeDocument/2006/relationships/slide" Target="slides/slide86.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3.xml"/><Relationship Id="rId39" Type="http://schemas.openxmlformats.org/officeDocument/2006/relationships/slide" Target="slides/slide24.xml"/><Relationship Id="rId34" Type="http://schemas.openxmlformats.org/officeDocument/2006/relationships/slide" Target="slides/slide19.xml"/><Relationship Id="rId50" Type="http://schemas.openxmlformats.org/officeDocument/2006/relationships/slide" Target="slides/slide35.xml"/><Relationship Id="rId55" Type="http://schemas.openxmlformats.org/officeDocument/2006/relationships/slide" Target="slides/slide40.xml"/><Relationship Id="rId76" Type="http://schemas.openxmlformats.org/officeDocument/2006/relationships/slide" Target="slides/slide61.xml"/><Relationship Id="rId97" Type="http://schemas.openxmlformats.org/officeDocument/2006/relationships/slide" Target="slides/slide82.xml"/><Relationship Id="rId10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C0324E-2BF0-4F5E-8572-1634D72B40AD}" type="datetimeFigureOut">
              <a:rPr lang="en-US" smtClean="0"/>
              <a:t>9/28/2023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FEB0A7-AB1D-4D04-B523-39A6F4B83193}" type="slidenum">
              <a:rPr lang="en-US" smtClean="0"/>
              <a:t>‹#›</a:t>
            </a:fld>
            <a:endParaRPr lang="en-US"/>
          </a:p>
        </p:txBody>
      </p:sp>
    </p:spTree>
    <p:extLst>
      <p:ext uri="{BB962C8B-B14F-4D97-AF65-F5344CB8AC3E}">
        <p14:creationId xmlns:p14="http://schemas.microsoft.com/office/powerpoint/2010/main" val="550365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FEB0A7-AB1D-4D04-B523-39A6F4B83193}" type="slidenum">
              <a:rPr lang="en-US" smtClean="0"/>
              <a:t>76</a:t>
            </a:fld>
            <a:endParaRPr lang="en-US"/>
          </a:p>
        </p:txBody>
      </p:sp>
    </p:spTree>
    <p:extLst>
      <p:ext uri="{BB962C8B-B14F-4D97-AF65-F5344CB8AC3E}">
        <p14:creationId xmlns:p14="http://schemas.microsoft.com/office/powerpoint/2010/main" val="8618471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9/28/2023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9/28/2023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629658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627411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947342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1758787"/>
      </p:ext>
    </p:extLst>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784420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95495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9/28/2023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871711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133ACE7-4E4E-45DC-ACC2-E4D9C78A23A2}" type="datetimeFigureOut">
              <a:rPr lang="en-US" smtClean="0">
                <a:solidFill>
                  <a:prstClr val="black">
                    <a:tint val="75000"/>
                  </a:prstClr>
                </a:solidFill>
              </a:rPr>
              <a:pPr/>
              <a:t>9/28/2023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298728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133ACE7-4E4E-45DC-ACC2-E4D9C78A23A2}" type="datetimeFigureOut">
              <a:rPr lang="en-US" smtClean="0">
                <a:solidFill>
                  <a:prstClr val="black">
                    <a:tint val="75000"/>
                  </a:prstClr>
                </a:solidFill>
              </a:rPr>
              <a:pPr/>
              <a:t>9/28/2023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327829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3ACE7-4E4E-45DC-ACC2-E4D9C78A23A2}" type="datetimeFigureOut">
              <a:rPr lang="en-US" smtClean="0">
                <a:solidFill>
                  <a:prstClr val="black">
                    <a:tint val="75000"/>
                  </a:prstClr>
                </a:solidFill>
              </a:rPr>
              <a:pPr/>
              <a:t>9/28/2023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86492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9/28/2023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9/28/2023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906302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9/28/2023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689156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904037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41716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000479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246368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494948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39610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462904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74307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526643"/>
      </p:ext>
    </p:extLst>
  </p:cSld>
  <p:clrMapOvr>
    <a:masterClrMapping/>
  </p:clrMapOvr>
  <p:transition spd="slow" advClick="0"/>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965764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061238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1535170"/>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3313840"/>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64638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1371844"/>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2067780"/>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161075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698460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91165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319383"/>
      </p:ext>
    </p:extLst>
  </p:cSld>
  <p:clrMapOvr>
    <a:masterClrMapping/>
  </p:clrMapOvr>
  <p:transition spd="slow" advClick="0"/>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5152163"/>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169765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605992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5459728"/>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641633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3591388"/>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7509132"/>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6734185"/>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001522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4775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365108"/>
      </p:ext>
    </p:extLst>
  </p:cSld>
  <p:clrMapOvr>
    <a:masterClrMapping/>
  </p:clrMapOvr>
  <p:transition spd="slow" advClick="0"/>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6785079"/>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6460653"/>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0869782"/>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6244304"/>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6353414"/>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5656524"/>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6896277"/>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8772615"/>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1760152"/>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2858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9/28/2023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193730"/>
      </p:ext>
    </p:extLst>
  </p:cSld>
  <p:clrMapOvr>
    <a:masterClrMapping/>
  </p:clrMapOvr>
  <p:transition spd="slow" advClick="0"/>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6945342"/>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4089620"/>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0953803"/>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8588752"/>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9495340"/>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2051981"/>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6974588"/>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61249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9/28/2023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216233"/>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9/28/2023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06212"/>
      </p:ext>
    </p:extLst>
  </p:cSld>
  <p:clrMapOvr>
    <a:masterClrMapping/>
  </p:clrMapOvr>
  <p:transition spd="slow"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9/28/2023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819458"/>
      </p:ext>
    </p:extLst>
  </p:cSld>
  <p:clrMapOvr>
    <a:masterClrMapping/>
  </p:clrMapOvr>
  <p:transition spd="slow"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9/28/2023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205029"/>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9/28/2023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9/28/2023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8986"/>
      </p:ext>
    </p:extLst>
  </p:cSld>
  <p:clrMapOvr>
    <a:masterClrMapping/>
  </p:clrMapOvr>
  <p:transition spd="slow"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039423"/>
      </p:ext>
    </p:extLst>
  </p:cSld>
  <p:clrMapOvr>
    <a:masterClrMapping/>
  </p:clrMapOvr>
  <p:transition spd="slow"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237270"/>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13443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65650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3441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80327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446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85763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137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9/28/2023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9/28/2023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9/28/2023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9/28/2023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9/28/2023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9/28/2023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9/28/2023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9/28/2023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472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953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9/28/2023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99828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06813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94151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23801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90583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87203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85311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02706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88672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8541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9/28/2023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753766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651466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798942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200312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016078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86551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662097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509644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153828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149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9/28/2023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168658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392700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91007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311706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547454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76479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453855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844783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014511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018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9/28/2023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057716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589044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260147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682157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998348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59778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864879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494079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341435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62965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9/28/2023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627411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947342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589044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260147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682157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998348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59778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864879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494079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34143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image" Target="../media/image1.jpg"/><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3.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image" Target="../media/image1.jpg"/><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theme" Target="../theme/theme14.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4.xml"/><Relationship Id="rId13" Type="http://schemas.openxmlformats.org/officeDocument/2006/relationships/image" Target="../media/image1.jpg"/><Relationship Id="rId3" Type="http://schemas.openxmlformats.org/officeDocument/2006/relationships/slideLayout" Target="../slideLayouts/slideLayout149.xml"/><Relationship Id="rId7" Type="http://schemas.openxmlformats.org/officeDocument/2006/relationships/slideLayout" Target="../slideLayouts/slideLayout153.xml"/><Relationship Id="rId12" Type="http://schemas.openxmlformats.org/officeDocument/2006/relationships/theme" Target="../theme/theme15.xml"/><Relationship Id="rId2" Type="http://schemas.openxmlformats.org/officeDocument/2006/relationships/slideLayout" Target="../slideLayouts/slideLayout148.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5" Type="http://schemas.openxmlformats.org/officeDocument/2006/relationships/slideLayout" Target="../slideLayouts/slideLayout151.xml"/><Relationship Id="rId10" Type="http://schemas.openxmlformats.org/officeDocument/2006/relationships/slideLayout" Target="../slideLayouts/slideLayout156.xml"/><Relationship Id="rId4" Type="http://schemas.openxmlformats.org/officeDocument/2006/relationships/slideLayout" Target="../slideLayouts/slideLayout150.xml"/><Relationship Id="rId9" Type="http://schemas.openxmlformats.org/officeDocument/2006/relationships/slideLayout" Target="../slideLayouts/slideLayout15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2.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3.jp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3.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9/28/2023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6560875"/>
      </p:ext>
    </p:extLst>
  </p:cSld>
  <p:clrMap bg1="lt1" tx1="dk1" bg2="lt2" tx2="dk2" accent1="accent1" accent2="accent2" accent3="accent3" accent4="accent4" accent5="accent5" accent6="accent6" hlink="hlink" folHlink="folHlink"/>
  <p:sldLayoutIdLst>
    <p:sldLayoutId id="2147484205" r:id="rId1"/>
    <p:sldLayoutId id="2147484206" r:id="rId2"/>
    <p:sldLayoutId id="2147484207" r:id="rId3"/>
    <p:sldLayoutId id="2147484208" r:id="rId4"/>
    <p:sldLayoutId id="2147484209" r:id="rId5"/>
    <p:sldLayoutId id="2147484210" r:id="rId6"/>
    <p:sldLayoutId id="2147484211" r:id="rId7"/>
    <p:sldLayoutId id="2147484212" r:id="rId8"/>
    <p:sldLayoutId id="2147484213" r:id="rId9"/>
    <p:sldLayoutId id="2147484214" r:id="rId10"/>
    <p:sldLayoutId id="21474842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133ACE7-4E4E-45DC-ACC2-E4D9C78A23A2}"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6509030"/>
      </p:ext>
    </p:extLst>
  </p:cSld>
  <p:clrMap bg1="lt1" tx1="dk1" bg2="lt2" tx2="dk2" accent1="accent1" accent2="accent2" accent3="accent3" accent4="accent4" accent5="accent5" accent6="accent6" hlink="hlink" folHlink="folHlink"/>
  <p:sldLayoutIdLst>
    <p:sldLayoutId id="2147484229" r:id="rId1"/>
    <p:sldLayoutId id="2147484230" r:id="rId2"/>
    <p:sldLayoutId id="2147484231" r:id="rId3"/>
    <p:sldLayoutId id="2147484232" r:id="rId4"/>
    <p:sldLayoutId id="2147484233" r:id="rId5"/>
    <p:sldLayoutId id="2147484234" r:id="rId6"/>
    <p:sldLayoutId id="2147484235" r:id="rId7"/>
    <p:sldLayoutId id="2147484236" r:id="rId8"/>
    <p:sldLayoutId id="2147484237" r:id="rId9"/>
    <p:sldLayoutId id="2147484238" r:id="rId10"/>
    <p:sldLayoutId id="21474842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6406032"/>
      </p:ext>
    </p:extLst>
  </p:cSld>
  <p:clrMap bg1="lt1" tx1="dk1" bg2="lt2" tx2="dk2" accent1="accent1" accent2="accent2" accent3="accent3" accent4="accent4" accent5="accent5" accent6="accent6" hlink="hlink" folHlink="folHlink"/>
  <p:sldLayoutIdLst>
    <p:sldLayoutId id="2147484253" r:id="rId1"/>
    <p:sldLayoutId id="2147484254" r:id="rId2"/>
    <p:sldLayoutId id="2147484255" r:id="rId3"/>
    <p:sldLayoutId id="2147484256" r:id="rId4"/>
    <p:sldLayoutId id="2147484257" r:id="rId5"/>
    <p:sldLayoutId id="2147484258" r:id="rId6"/>
    <p:sldLayoutId id="2147484259" r:id="rId7"/>
    <p:sldLayoutId id="2147484260" r:id="rId8"/>
    <p:sldLayoutId id="2147484261" r:id="rId9"/>
    <p:sldLayoutId id="2147484262" r:id="rId10"/>
    <p:sldLayoutId id="21474842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0162676"/>
      </p:ext>
    </p:extLst>
  </p:cSld>
  <p:clrMap bg1="lt1" tx1="dk1" bg2="lt2" tx2="dk2" accent1="accent1" accent2="accent2" accent3="accent3" accent4="accent4" accent5="accent5" accent6="accent6" hlink="hlink" folHlink="folHlink"/>
  <p:sldLayoutIdLst>
    <p:sldLayoutId id="2147484265" r:id="rId1"/>
    <p:sldLayoutId id="2147484266" r:id="rId2"/>
    <p:sldLayoutId id="2147484267" r:id="rId3"/>
    <p:sldLayoutId id="2147484268" r:id="rId4"/>
    <p:sldLayoutId id="2147484269" r:id="rId5"/>
    <p:sldLayoutId id="2147484270" r:id="rId6"/>
    <p:sldLayoutId id="2147484271" r:id="rId7"/>
    <p:sldLayoutId id="2147484272" r:id="rId8"/>
    <p:sldLayoutId id="2147484273" r:id="rId9"/>
    <p:sldLayoutId id="2147484274" r:id="rId10"/>
    <p:sldLayoutId id="21474842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464216"/>
      </p:ext>
    </p:extLst>
  </p:cSld>
  <p:clrMap bg1="lt1" tx1="dk1" bg2="lt2" tx2="dk2" accent1="accent1" accent2="accent2" accent3="accent3" accent4="accent4" accent5="accent5" accent6="accent6" hlink="hlink" folHlink="folHlink"/>
  <p:sldLayoutIdLst>
    <p:sldLayoutId id="2147484277" r:id="rId1"/>
    <p:sldLayoutId id="2147484278" r:id="rId2"/>
    <p:sldLayoutId id="2147484279" r:id="rId3"/>
    <p:sldLayoutId id="2147484280" r:id="rId4"/>
    <p:sldLayoutId id="2147484281" r:id="rId5"/>
    <p:sldLayoutId id="2147484282" r:id="rId6"/>
    <p:sldLayoutId id="2147484283" r:id="rId7"/>
    <p:sldLayoutId id="2147484284" r:id="rId8"/>
    <p:sldLayoutId id="2147484285" r:id="rId9"/>
    <p:sldLayoutId id="2147484286" r:id="rId10"/>
    <p:sldLayoutId id="21474842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6915"/>
      </p:ext>
    </p:extLst>
  </p:cSld>
  <p:clrMap bg1="lt1" tx1="dk1" bg2="lt2" tx2="dk2" accent1="accent1" accent2="accent2" accent3="accent3" accent4="accent4" accent5="accent5" accent6="accent6" hlink="hlink" folHlink="folHlink"/>
  <p:sldLayoutIdLst>
    <p:sldLayoutId id="2147484313" r:id="rId1"/>
    <p:sldLayoutId id="2147484314" r:id="rId2"/>
    <p:sldLayoutId id="2147484315" r:id="rId3"/>
    <p:sldLayoutId id="2147484316" r:id="rId4"/>
    <p:sldLayoutId id="2147484317" r:id="rId5"/>
    <p:sldLayoutId id="2147484318" r:id="rId6"/>
    <p:sldLayoutId id="2147484319" r:id="rId7"/>
    <p:sldLayoutId id="2147484320" r:id="rId8"/>
    <p:sldLayoutId id="2147484321" r:id="rId9"/>
    <p:sldLayoutId id="2147484322" r:id="rId10"/>
    <p:sldLayoutId id="21474843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548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92057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940846"/>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6564547"/>
      </p:ext>
    </p:extLst>
  </p:cSld>
  <p:clrMap bg1="lt1" tx1="dk1" bg2="lt2" tx2="dk2" accent1="accent1" accent2="accent2" accent3="accent3" accent4="accent4" accent5="accent5" accent6="accent6" hlink="hlink" folHlink="folHlink"/>
  <p:sldLayoutIdLst>
    <p:sldLayoutId id="2147484013" r:id="rId1"/>
    <p:sldLayoutId id="2147484014" r:id="rId2"/>
    <p:sldLayoutId id="2147484015" r:id="rId3"/>
    <p:sldLayoutId id="2147484016" r:id="rId4"/>
    <p:sldLayoutId id="2147484017" r:id="rId5"/>
    <p:sldLayoutId id="2147484018" r:id="rId6"/>
    <p:sldLayoutId id="2147484019" r:id="rId7"/>
    <p:sldLayoutId id="2147484020" r:id="rId8"/>
    <p:sldLayoutId id="2147484021" r:id="rId9"/>
    <p:sldLayoutId id="2147484022" r:id="rId10"/>
    <p:sldLayoutId id="21474840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1043320"/>
      </p:ext>
    </p:extLst>
  </p:cSld>
  <p:clrMap bg1="lt1" tx1="dk1" bg2="lt2" tx2="dk2" accent1="accent1" accent2="accent2" accent3="accent3" accent4="accent4" accent5="accent5" accent6="accent6" hlink="hlink" folHlink="folHlink"/>
  <p:sldLayoutIdLst>
    <p:sldLayoutId id="2147484025" r:id="rId1"/>
    <p:sldLayoutId id="2147484026" r:id="rId2"/>
    <p:sldLayoutId id="2147484027" r:id="rId3"/>
    <p:sldLayoutId id="2147484028" r:id="rId4"/>
    <p:sldLayoutId id="2147484029" r:id="rId5"/>
    <p:sldLayoutId id="2147484030" r:id="rId6"/>
    <p:sldLayoutId id="2147484031" r:id="rId7"/>
    <p:sldLayoutId id="2147484032" r:id="rId8"/>
    <p:sldLayoutId id="2147484033" r:id="rId9"/>
    <p:sldLayoutId id="2147484034" r:id="rId10"/>
    <p:sldLayoutId id="21474840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6560875"/>
      </p:ext>
    </p:extLst>
  </p:cSld>
  <p:clrMap bg1="lt1" tx1="dk1" bg2="lt2" tx2="dk2" accent1="accent1" accent2="accent2" accent3="accent3" accent4="accent4" accent5="accent5" accent6="accent6" hlink="hlink" folHlink="folHlink"/>
  <p:sldLayoutIdLst>
    <p:sldLayoutId id="2147484193" r:id="rId1"/>
    <p:sldLayoutId id="2147484194" r:id="rId2"/>
    <p:sldLayoutId id="2147484195" r:id="rId3"/>
    <p:sldLayoutId id="2147484196" r:id="rId4"/>
    <p:sldLayoutId id="2147484197" r:id="rId5"/>
    <p:sldLayoutId id="2147484198" r:id="rId6"/>
    <p:sldLayoutId id="2147484199" r:id="rId7"/>
    <p:sldLayoutId id="2147484200" r:id="rId8"/>
    <p:sldLayoutId id="2147484201" r:id="rId9"/>
    <p:sldLayoutId id="2147484202" r:id="rId10"/>
    <p:sldLayoutId id="21474842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81.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8.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8.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8.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9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g"/><Relationship Id="rId1" Type="http://schemas.openxmlformats.org/officeDocument/2006/relationships/slideLayout" Target="../slideLayouts/slideLayout59.xml"/></Relationships>
</file>

<file path=ppt/slides/_rels/slide2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jpg"/><Relationship Id="rId1" Type="http://schemas.openxmlformats.org/officeDocument/2006/relationships/slideLayout" Target="../slideLayouts/slideLayout70.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03.xml"/></Relationships>
</file>

<file path=ppt/slides/_rels/slide3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03.xml"/></Relationships>
</file>

<file path=ppt/slides/_rels/slide3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03.xml"/></Relationships>
</file>

<file path=ppt/slides/_rels/slide3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03.xml"/></Relationships>
</file>

<file path=ppt/slides/_rels/slide3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03.xml"/></Relationships>
</file>

<file path=ppt/slides/_rels/slide3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14.xml"/></Relationships>
</file>

<file path=ppt/slides/_rels/slide4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0.xml"/></Relationships>
</file>

<file path=ppt/slides/_rels/slide4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0.xml"/></Relationships>
</file>

<file path=ppt/slides/_rels/slide5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0.xml"/></Relationships>
</file>

<file path=ppt/slides/_rels/slide5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0.xml"/></Relationships>
</file>

<file path=ppt/slides/_rels/slide5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0.xml"/></Relationships>
</file>

<file path=ppt/slides/_rels/slide5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0.xml"/></Relationships>
</file>

<file path=ppt/slides/_rels/slide5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1.xml"/></Relationships>
</file>

<file path=ppt/slides/_rels/slide5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0.xml"/></Relationships>
</file>

<file path=ppt/slides/_rels/slide5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0.xml"/></Relationships>
</file>

<file path=ppt/slides/_rels/slide5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0.xml"/></Relationships>
</file>

<file path=ppt/slides/_rels/slide5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0.xml"/></Relationships>
</file>

<file path=ppt/slides/_rels/slide6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6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36.xml"/></Relationships>
</file>

<file path=ppt/slides/_rels/slide6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5.xml"/></Relationships>
</file>

<file path=ppt/slides/_rels/slide6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47.xml"/></Relationships>
</file>

<file path=ppt/slides/_rels/slide7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1186081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b="0">
                <a:solidFill>
                  <a:srgbClr val="000066"/>
                </a:solidFill>
                <a:effectLst/>
                <a:latin typeface="+mj-lt"/>
              </a:rPr>
              <a:t>Các giáo phận Việt Nam chúng con, </a:t>
            </a:r>
            <a:br>
              <a:rPr lang="vi-VN" b="0">
                <a:solidFill>
                  <a:srgbClr val="000066"/>
                </a:solidFill>
                <a:effectLst/>
                <a:latin typeface="+mj-lt"/>
              </a:rPr>
            </a:br>
            <a:r>
              <a:rPr lang="vi-VN" b="0">
                <a:solidFill>
                  <a:srgbClr val="000066"/>
                </a:solidFill>
                <a:effectLst/>
                <a:latin typeface="+mj-lt"/>
              </a:rPr>
              <a:t>luôn muốn cùng chung nhịp bước với Hội Thánh hoàn vũ, xin cho chúng con biết đồng cảm với nỗi thao thức của các Mục tử trên toàn thế giới, ngày càng ý thức hơn về tình hiệp thông,</a:t>
            </a:r>
            <a:endParaRPr lang="en-US" b="0">
              <a:solidFill>
                <a:srgbClr val="000066"/>
              </a:solidFill>
              <a:effectLst/>
              <a:latin typeface="+mj-lt"/>
            </a:endParaRPr>
          </a:p>
        </p:txBody>
      </p:sp>
    </p:spTree>
    <p:extLst>
      <p:ext uri="{BB962C8B-B14F-4D97-AF65-F5344CB8AC3E}">
        <p14:creationId xmlns:p14="http://schemas.microsoft.com/office/powerpoint/2010/main" val="2463504267"/>
      </p:ext>
    </p:extLst>
  </p:cSld>
  <p:clrMapOvr>
    <a:masterClrMapping/>
  </p:clrMapOvr>
  <p:transition spd="slow" advClick="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4900" b="0">
                <a:solidFill>
                  <a:srgbClr val="000066"/>
                </a:solidFill>
                <a:effectLst/>
                <a:latin typeface="+mj-lt"/>
              </a:rPr>
              <a:t>thái độ tham gia và lòng nhiệt thành trong sứ vụ của Hội</a:t>
            </a:r>
            <a:br>
              <a:rPr lang="vi-VN" sz="4900" b="0">
                <a:solidFill>
                  <a:srgbClr val="000066"/>
                </a:solidFill>
                <a:effectLst/>
                <a:latin typeface="+mj-lt"/>
              </a:rPr>
            </a:br>
            <a:r>
              <a:rPr lang="vi-VN" sz="4900" b="0">
                <a:solidFill>
                  <a:srgbClr val="000066"/>
                </a:solidFill>
                <a:effectLst/>
                <a:latin typeface="+mj-lt"/>
              </a:rPr>
              <a:t>Thánh, Nhờ lời chuyển cầu của Đức Trinh Nữ Maria, Nữ Vương các Tông đồ và là Mẹ của Hội Thánh,</a:t>
            </a:r>
            <a:endParaRPr lang="en-US" sz="4900" b="0">
              <a:solidFill>
                <a:srgbClr val="000066"/>
              </a:solidFill>
              <a:effectLst/>
              <a:latin typeface="+mj-lt"/>
            </a:endParaRPr>
          </a:p>
        </p:txBody>
      </p:sp>
    </p:spTree>
    <p:extLst>
      <p:ext uri="{BB962C8B-B14F-4D97-AF65-F5344CB8AC3E}">
        <p14:creationId xmlns:p14="http://schemas.microsoft.com/office/powerpoint/2010/main" val="2548772720"/>
      </p:ext>
    </p:extLst>
  </p:cSld>
  <p:clrMapOvr>
    <a:masterClrMapping/>
  </p:clrMapOvr>
  <p:transition spd="slow" advClick="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pPr algn="just"/>
            <a:r>
              <a:rPr lang="vi-VN" sz="5400" b="0">
                <a:solidFill>
                  <a:srgbClr val="000066"/>
                </a:solidFill>
                <a:effectLst/>
                <a:latin typeface="+mj-lt"/>
                <a:cs typeface="Times New Roman" pitchFamily="18" charset="0"/>
              </a:rPr>
              <a:t>Chúng con dâng lời khẩn cầu lên Chúa, là đấng hoạt động mọi nơi mọi thời, trong sự hiệp thông với Chúa Cha và Chúa Con, luôn mãi mãi đến muôn đời. </a:t>
            </a:r>
            <a:r>
              <a:rPr lang="vi-VN" sz="5400" b="0">
                <a:solidFill>
                  <a:srgbClr val="FF0000"/>
                </a:solidFill>
                <a:effectLst/>
                <a:latin typeface="+mj-lt"/>
                <a:cs typeface="Times New Roman" pitchFamily="18" charset="0"/>
              </a:rPr>
              <a:t>Amen.</a:t>
            </a:r>
            <a:endParaRPr lang="en-US" sz="5400" b="0">
              <a:solidFill>
                <a:srgbClr val="FF0000"/>
              </a:solidFill>
              <a:effectLst/>
              <a:latin typeface="+mj-lt"/>
              <a:cs typeface="Times New Roman" pitchFamily="18" charset="0"/>
            </a:endParaRPr>
          </a:p>
        </p:txBody>
      </p:sp>
    </p:spTree>
    <p:extLst>
      <p:ext uri="{BB962C8B-B14F-4D97-AF65-F5344CB8AC3E}">
        <p14:creationId xmlns:p14="http://schemas.microsoft.com/office/powerpoint/2010/main" val="643284022"/>
      </p:ext>
    </p:extLst>
  </p:cSld>
  <p:clrMapOvr>
    <a:masterClrMapping/>
  </p:clrMapOvr>
  <p:transition spd="slow" advClick="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20720759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8000" b="1" dirty="0" smtClean="0">
                <a:solidFill>
                  <a:srgbClr val="FF0000"/>
                </a:solidFill>
                <a:effectLst/>
              </a:rPr>
              <a:t>Ca </a:t>
            </a:r>
            <a:r>
              <a:rPr lang="en-US" sz="8000" b="1" dirty="0" err="1">
                <a:solidFill>
                  <a:srgbClr val="FF0000"/>
                </a:solidFill>
                <a:effectLst/>
              </a:rPr>
              <a:t>Nhập</a:t>
            </a:r>
            <a:r>
              <a:rPr lang="en-US" sz="8000" b="1" dirty="0">
                <a:solidFill>
                  <a:srgbClr val="FF0000"/>
                </a:solidFill>
                <a:effectLst/>
              </a:rPr>
              <a:t> </a:t>
            </a:r>
            <a:r>
              <a:rPr lang="en-US" sz="8000" b="1" dirty="0" err="1">
                <a:solidFill>
                  <a:srgbClr val="FF0000"/>
                </a:solidFill>
                <a:effectLst/>
              </a:rPr>
              <a:t>Lễ</a:t>
            </a:r>
            <a:r>
              <a:rPr lang="en-US" sz="8000" b="1" dirty="0">
                <a:solidFill>
                  <a:srgbClr val="FF0000"/>
                </a:solidFill>
                <a:effectLst/>
              </a:rPr>
              <a:t/>
            </a:r>
            <a:br>
              <a:rPr lang="en-US" sz="8000" b="1" dirty="0">
                <a:solidFill>
                  <a:srgbClr val="FF0000"/>
                </a:solidFill>
                <a:effectLst/>
              </a:rPr>
            </a:br>
            <a:r>
              <a:rPr lang="en-US" sz="8000" b="1" dirty="0" smtClean="0">
                <a:solidFill>
                  <a:srgbClr val="FF0000"/>
                </a:solidFill>
                <a:effectLst/>
              </a:rPr>
              <a:t>Ave Maria</a:t>
            </a:r>
            <a:br>
              <a:rPr lang="en-US" sz="8000" b="1" dirty="0" smtClean="0">
                <a:solidFill>
                  <a:srgbClr val="FF0000"/>
                </a:solidFill>
                <a:effectLst/>
              </a:rPr>
            </a:br>
            <a:r>
              <a:rPr lang="en-US" sz="6000" b="1" i="1" dirty="0" err="1" smtClean="0">
                <a:solidFill>
                  <a:srgbClr val="000066"/>
                </a:solidFill>
                <a:effectLst/>
              </a:rPr>
              <a:t>Thành</a:t>
            </a:r>
            <a:r>
              <a:rPr lang="en-US" sz="6000" b="1" i="1" dirty="0" smtClean="0">
                <a:solidFill>
                  <a:srgbClr val="000066"/>
                </a:solidFill>
                <a:effectLst/>
              </a:rPr>
              <a:t> </a:t>
            </a:r>
            <a:r>
              <a:rPr lang="en-US" sz="6000" b="1" i="1" dirty="0" err="1" smtClean="0">
                <a:solidFill>
                  <a:srgbClr val="000066"/>
                </a:solidFill>
                <a:effectLst/>
              </a:rPr>
              <a:t>Tâm</a:t>
            </a:r>
            <a:endParaRPr lang="en-US" sz="6000" b="1" i="1" dirty="0">
              <a:solidFill>
                <a:srgbClr val="000066"/>
              </a:solidFill>
              <a:effectLst/>
            </a:endParaRPr>
          </a:p>
        </p:txBody>
      </p:sp>
    </p:spTree>
    <p:extLst>
      <p:ext uri="{BB962C8B-B14F-4D97-AF65-F5344CB8AC3E}">
        <p14:creationId xmlns:p14="http://schemas.microsoft.com/office/powerpoint/2010/main" val="11484157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4800" b="1" u="sng" dirty="0" smtClean="0">
                <a:solidFill>
                  <a:srgbClr val="FF0000"/>
                </a:solidFill>
                <a:effectLst/>
                <a:latin typeface="+mj-lt"/>
              </a:rPr>
              <a:t>Tk1</a:t>
            </a:r>
            <a:r>
              <a:rPr lang="vi-VN" sz="4800" b="1" u="sng" dirty="0">
                <a:solidFill>
                  <a:srgbClr val="FF0000"/>
                </a:solidFill>
                <a:effectLst/>
                <a:latin typeface="+mj-lt"/>
              </a:rPr>
              <a:t>:</a:t>
            </a:r>
            <a:r>
              <a:rPr lang="vi-VN" sz="4800" b="1" dirty="0">
                <a:solidFill>
                  <a:srgbClr val="000066"/>
                </a:solidFill>
                <a:effectLst/>
                <a:latin typeface="+mj-lt"/>
              </a:rPr>
              <a:t> Xin hát dâng Mẹ lời chào xưa khi Thiên sứ loan tin: A-ve Ma-ri-a! Hãy vui mừng, Thiên Chúa thương ở cùng. Vinh phúc cho Bà tràn đầy ơn được Thiên Chúa thương đến. Đấng Bà sẽ sinh ra là Con Chúa chí tôn quyền năng.</a:t>
            </a:r>
          </a:p>
        </p:txBody>
      </p:sp>
    </p:spTree>
    <p:extLst>
      <p:ext uri="{BB962C8B-B14F-4D97-AF65-F5344CB8AC3E}">
        <p14:creationId xmlns:p14="http://schemas.microsoft.com/office/powerpoint/2010/main" val="1519906175"/>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7200" b="1" u="sng" dirty="0" err="1" smtClean="0">
                <a:solidFill>
                  <a:srgbClr val="FF0000"/>
                </a:solidFill>
                <a:effectLst/>
                <a:latin typeface="+mj-lt"/>
              </a:rPr>
              <a:t>Đk</a:t>
            </a:r>
            <a:r>
              <a:rPr lang="vi-VN" sz="7200" b="1" u="sng" dirty="0" smtClean="0">
                <a:solidFill>
                  <a:srgbClr val="FF0000"/>
                </a:solidFill>
                <a:effectLst/>
                <a:latin typeface="+mj-lt"/>
              </a:rPr>
              <a:t>:</a:t>
            </a:r>
            <a:r>
              <a:rPr lang="en-US" sz="7200" b="1" dirty="0">
                <a:solidFill>
                  <a:srgbClr val="000066"/>
                </a:solidFill>
                <a:effectLst/>
                <a:latin typeface="+mj-lt"/>
              </a:rPr>
              <a:t> </a:t>
            </a:r>
            <a:r>
              <a:rPr lang="vi-VN" sz="7200" b="1" dirty="0">
                <a:solidFill>
                  <a:srgbClr val="000066"/>
                </a:solidFill>
                <a:effectLst/>
                <a:latin typeface="+mj-lt"/>
              </a:rPr>
              <a:t>A-ve, A-ve Ma-ri-a! Hãy vui mừng! Hỡi Nữ Trinh. A-ve A-ve Ma-ri-a! Hỡi Nữ Trinh đẹp xinh!</a:t>
            </a:r>
          </a:p>
        </p:txBody>
      </p:sp>
    </p:spTree>
    <p:extLst>
      <p:ext uri="{BB962C8B-B14F-4D97-AF65-F5344CB8AC3E}">
        <p14:creationId xmlns:p14="http://schemas.microsoft.com/office/powerpoint/2010/main" val="2315032721"/>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4400" b="1" u="sng" dirty="0" smtClean="0">
                <a:solidFill>
                  <a:srgbClr val="FF0000"/>
                </a:solidFill>
                <a:effectLst/>
                <a:latin typeface="+mj-lt"/>
              </a:rPr>
              <a:t>Tk3</a:t>
            </a:r>
            <a:r>
              <a:rPr lang="vi-VN" sz="4400" b="1" u="sng" dirty="0" smtClean="0">
                <a:solidFill>
                  <a:srgbClr val="FF0000"/>
                </a:solidFill>
                <a:effectLst/>
                <a:latin typeface="+mj-lt"/>
              </a:rPr>
              <a:t>:</a:t>
            </a:r>
            <a:r>
              <a:rPr lang="vi-VN" sz="4400" b="1" dirty="0" smtClean="0">
                <a:solidFill>
                  <a:srgbClr val="000066"/>
                </a:solidFill>
                <a:effectLst/>
                <a:latin typeface="+mj-lt"/>
              </a:rPr>
              <a:t> </a:t>
            </a:r>
            <a:r>
              <a:rPr lang="vi-VN" sz="4400" b="1" dirty="0">
                <a:solidFill>
                  <a:srgbClr val="000066"/>
                </a:solidFill>
                <a:effectLst/>
                <a:latin typeface="+mj-lt"/>
              </a:rPr>
              <a:t>Xưa với Con Mẹ, Mẹ hiệp thông dâng lễ tế Chiên Con. Nay chốn thiên cung kia Chúa thưởng công </a:t>
            </a:r>
            <a:r>
              <a:rPr lang="vi-VN" sz="4400" b="1" dirty="0" smtClean="0">
                <a:solidFill>
                  <a:srgbClr val="000066"/>
                </a:solidFill>
                <a:effectLst/>
                <a:latin typeface="+mj-lt"/>
              </a:rPr>
              <a:t>cho</a:t>
            </a:r>
            <a:r>
              <a:rPr lang="en-US" sz="4400" b="1" dirty="0" smtClean="0">
                <a:solidFill>
                  <a:srgbClr val="000066"/>
                </a:solidFill>
                <a:effectLst/>
                <a:latin typeface="+mj-lt"/>
              </a:rPr>
              <a:t>,</a:t>
            </a:r>
            <a:r>
              <a:rPr lang="vi-VN" sz="4400" b="1" dirty="0" smtClean="0">
                <a:solidFill>
                  <a:srgbClr val="000066"/>
                </a:solidFill>
                <a:effectLst/>
                <a:latin typeface="+mj-lt"/>
              </a:rPr>
              <a:t> </a:t>
            </a:r>
            <a:r>
              <a:rPr lang="vi-VN" sz="4400" b="1" dirty="0">
                <a:solidFill>
                  <a:srgbClr val="000066"/>
                </a:solidFill>
                <a:effectLst/>
                <a:latin typeface="+mj-lt"/>
              </a:rPr>
              <a:t>hiển vinh xác hồn. Xin hát khen Mẹ ngàn lời ca cùng muôn muôn chư thánh. Kính Mừng Nữ Trinh Vương đầy ơn phúc đến muôn đời luôn.</a:t>
            </a:r>
          </a:p>
        </p:txBody>
      </p:sp>
    </p:spTree>
    <p:extLst>
      <p:ext uri="{BB962C8B-B14F-4D97-AF65-F5344CB8AC3E}">
        <p14:creationId xmlns:p14="http://schemas.microsoft.com/office/powerpoint/2010/main" val="622426228"/>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7200" b="1" u="sng" dirty="0" err="1" smtClean="0">
                <a:solidFill>
                  <a:srgbClr val="FF0000"/>
                </a:solidFill>
                <a:effectLst/>
                <a:latin typeface="+mj-lt"/>
              </a:rPr>
              <a:t>Đk</a:t>
            </a:r>
            <a:r>
              <a:rPr lang="vi-VN" sz="7200" b="1" u="sng" dirty="0" smtClean="0">
                <a:solidFill>
                  <a:srgbClr val="FF0000"/>
                </a:solidFill>
                <a:effectLst/>
                <a:latin typeface="+mj-lt"/>
              </a:rPr>
              <a:t>:</a:t>
            </a:r>
            <a:r>
              <a:rPr lang="en-US" sz="7200" b="1" dirty="0">
                <a:solidFill>
                  <a:srgbClr val="000066"/>
                </a:solidFill>
                <a:effectLst/>
                <a:latin typeface="+mj-lt"/>
              </a:rPr>
              <a:t> </a:t>
            </a:r>
            <a:r>
              <a:rPr lang="vi-VN" sz="7200" b="1" dirty="0">
                <a:solidFill>
                  <a:srgbClr val="000066"/>
                </a:solidFill>
                <a:effectLst/>
                <a:latin typeface="+mj-lt"/>
              </a:rPr>
              <a:t>A-ve, A-ve Ma-ri-a! Hãy vui mừng! Hỡi Nữ Trinh. A-ve A-ve Ma-ri-a! Hỡi Nữ Trinh đẹp xinh!</a:t>
            </a:r>
          </a:p>
        </p:txBody>
      </p:sp>
    </p:spTree>
    <p:extLst>
      <p:ext uri="{BB962C8B-B14F-4D97-AF65-F5344CB8AC3E}">
        <p14:creationId xmlns:p14="http://schemas.microsoft.com/office/powerpoint/2010/main" val="81227716"/>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20720759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1" dirty="0">
                <a:solidFill>
                  <a:srgbClr val="FF0000"/>
                </a:solidFill>
                <a:effectLst/>
                <a:latin typeface="+mj-lt"/>
              </a:rPr>
              <a:t>TẬP HÁT CỘNG ĐOÀN</a:t>
            </a:r>
          </a:p>
        </p:txBody>
      </p:sp>
    </p:spTree>
    <p:extLst>
      <p:ext uri="{BB962C8B-B14F-4D97-AF65-F5344CB8AC3E}">
        <p14:creationId xmlns:p14="http://schemas.microsoft.com/office/powerpoint/2010/main" val="6024125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rgbClr val="000066"/>
                </a:solidFill>
                <a:effectLst/>
                <a:latin typeface="+mj-lt"/>
              </a:rPr>
              <a:t/>
            </a:r>
            <a:br>
              <a:rPr lang="en-US" b="0">
                <a:solidFill>
                  <a:srgbClr val="000066"/>
                </a:solidFill>
                <a:effectLst/>
                <a:latin typeface="+mj-lt"/>
              </a:rPr>
            </a:br>
            <a:endParaRPr lang="en-US" b="0">
              <a:solidFill>
                <a:srgbClr val="000066"/>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dirty="0">
              <a:solidFill>
                <a:srgbClr val="FF0000"/>
              </a:solidFill>
              <a:effectLst/>
              <a:latin typeface="+mj-lt"/>
              <a:cs typeface="Times New Roman" panose="02020603050405020304" pitchFamily="18" charset="0"/>
            </a:endParaRPr>
          </a:p>
          <a:p>
            <a:pPr eaLnBrk="1" hangingPunct="1">
              <a:lnSpc>
                <a:spcPct val="150000"/>
              </a:lnSpc>
            </a:pPr>
            <a:r>
              <a:rPr lang="en-US" sz="7200" b="1" dirty="0">
                <a:solidFill>
                  <a:srgbClr val="FF0000"/>
                </a:solidFill>
                <a:effectLst/>
                <a:latin typeface="+mj-lt"/>
                <a:cs typeface="Times New Roman" panose="02020603050405020304" pitchFamily="18" charset="0"/>
              </a:rPr>
              <a:t>KINH VINH DANH</a:t>
            </a:r>
            <a:endParaRPr lang="vi-VN" sz="7200" b="1" dirty="0">
              <a:solidFill>
                <a:srgbClr val="FF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7798389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rgbClr val="000066"/>
                </a:solidFill>
                <a:effectLst/>
                <a:latin typeface="+mj-lt"/>
              </a:rPr>
              <a:t/>
            </a:r>
            <a:br>
              <a:rPr lang="en-US" b="0">
                <a:solidFill>
                  <a:srgbClr val="000066"/>
                </a:solidFill>
                <a:effectLst/>
                <a:latin typeface="+mj-lt"/>
              </a:rPr>
            </a:br>
            <a:endParaRPr lang="en-US" b="0">
              <a:solidFill>
                <a:srgbClr val="000066"/>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40000"/>
              </a:lnSpc>
            </a:pPr>
            <a:r>
              <a:rPr lang="en-US" sz="5800" b="1" u="sng" dirty="0" err="1">
                <a:solidFill>
                  <a:srgbClr val="FF0000"/>
                </a:solidFill>
                <a:effectLst/>
                <a:latin typeface="+mj-lt"/>
                <a:cs typeface="Times New Roman" panose="02020603050405020304" pitchFamily="18" charset="0"/>
              </a:rPr>
              <a:t>Chủ</a:t>
            </a:r>
            <a:r>
              <a:rPr lang="en-US" sz="5800" b="1" u="sng" dirty="0">
                <a:solidFill>
                  <a:srgbClr val="FF0000"/>
                </a:solidFill>
                <a:effectLst/>
                <a:latin typeface="+mj-lt"/>
                <a:cs typeface="Times New Roman" panose="02020603050405020304" pitchFamily="18" charset="0"/>
              </a:rPr>
              <a:t> </a:t>
            </a:r>
            <a:r>
              <a:rPr lang="en-US" sz="5800" b="1" u="sng" dirty="0" err="1">
                <a:solidFill>
                  <a:srgbClr val="FF0000"/>
                </a:solidFill>
                <a:effectLst/>
                <a:latin typeface="+mj-lt"/>
                <a:cs typeface="Times New Roman" panose="02020603050405020304" pitchFamily="18" charset="0"/>
              </a:rPr>
              <a:t>tế</a:t>
            </a:r>
            <a:r>
              <a:rPr lang="en-US" sz="5800" b="1" u="sng" dirty="0">
                <a:solidFill>
                  <a:srgbClr val="FF0000"/>
                </a:solidFill>
                <a:effectLst/>
                <a:latin typeface="+mj-lt"/>
                <a:cs typeface="Times New Roman" panose="02020603050405020304" pitchFamily="18" charset="0"/>
              </a:rPr>
              <a:t>:</a:t>
            </a:r>
            <a:r>
              <a:rPr lang="en-US" sz="5800" b="1" dirty="0">
                <a:solidFill>
                  <a:srgbClr val="FF0000"/>
                </a:solidFill>
                <a:effectLst/>
                <a:latin typeface="+mj-lt"/>
                <a:cs typeface="Times New Roman" panose="02020603050405020304" pitchFamily="18" charset="0"/>
              </a:rPr>
              <a:t> </a:t>
            </a:r>
            <a:r>
              <a:rPr lang="en-US" sz="5800" b="1" i="1" dirty="0" err="1">
                <a:solidFill>
                  <a:srgbClr val="FF0000"/>
                </a:solidFill>
                <a:effectLst/>
                <a:latin typeface="+mj-lt"/>
                <a:cs typeface="Times New Roman" panose="02020603050405020304" pitchFamily="18" charset="0"/>
              </a:rPr>
              <a:t>Vinh</a:t>
            </a:r>
            <a:r>
              <a:rPr lang="en-US" sz="5800" b="1" i="1" dirty="0">
                <a:solidFill>
                  <a:srgbClr val="FF0000"/>
                </a:solidFill>
                <a:effectLst/>
                <a:latin typeface="+mj-lt"/>
                <a:cs typeface="Times New Roman" panose="02020603050405020304" pitchFamily="18" charset="0"/>
              </a:rPr>
              <a:t> </a:t>
            </a:r>
            <a:r>
              <a:rPr lang="en-US" sz="5800" b="1" i="1" dirty="0" err="1">
                <a:solidFill>
                  <a:srgbClr val="FF0000"/>
                </a:solidFill>
                <a:effectLst/>
                <a:latin typeface="+mj-lt"/>
                <a:cs typeface="Times New Roman" panose="02020603050405020304" pitchFamily="18" charset="0"/>
              </a:rPr>
              <a:t>danh</a:t>
            </a:r>
            <a:r>
              <a:rPr lang="en-US" sz="5800" b="1" i="1" dirty="0">
                <a:solidFill>
                  <a:srgbClr val="FF0000"/>
                </a:solidFill>
                <a:effectLst/>
                <a:latin typeface="+mj-lt"/>
                <a:cs typeface="Times New Roman" panose="02020603050405020304" pitchFamily="18" charset="0"/>
              </a:rPr>
              <a:t> </a:t>
            </a:r>
            <a:r>
              <a:rPr lang="en-US" sz="5800" b="1" i="1" dirty="0" err="1">
                <a:solidFill>
                  <a:srgbClr val="FF0000"/>
                </a:solidFill>
                <a:effectLst/>
                <a:latin typeface="+mj-lt"/>
                <a:cs typeface="Times New Roman" panose="02020603050405020304" pitchFamily="18" charset="0"/>
              </a:rPr>
              <a:t>Thiên</a:t>
            </a:r>
            <a:r>
              <a:rPr lang="en-US" sz="5800" b="1" i="1" dirty="0">
                <a:solidFill>
                  <a:srgbClr val="FF0000"/>
                </a:solidFill>
                <a:effectLst/>
                <a:latin typeface="+mj-lt"/>
                <a:cs typeface="Times New Roman" panose="02020603050405020304" pitchFamily="18" charset="0"/>
              </a:rPr>
              <a:t> </a:t>
            </a:r>
            <a:r>
              <a:rPr lang="en-US" sz="5800" b="1" i="1" dirty="0" err="1">
                <a:solidFill>
                  <a:srgbClr val="FF0000"/>
                </a:solidFill>
                <a:effectLst/>
                <a:latin typeface="+mj-lt"/>
                <a:cs typeface="Times New Roman" panose="02020603050405020304" pitchFamily="18" charset="0"/>
              </a:rPr>
              <a:t>Chúa</a:t>
            </a:r>
            <a:r>
              <a:rPr lang="en-US" sz="5800" b="1" i="1" dirty="0">
                <a:solidFill>
                  <a:srgbClr val="FF0000"/>
                </a:solidFill>
                <a:effectLst/>
                <a:latin typeface="+mj-lt"/>
                <a:cs typeface="Times New Roman" panose="02020603050405020304" pitchFamily="18" charset="0"/>
              </a:rPr>
              <a:t> </a:t>
            </a:r>
            <a:r>
              <a:rPr lang="en-US" sz="5800" b="1" i="1" dirty="0" err="1">
                <a:solidFill>
                  <a:srgbClr val="FF0000"/>
                </a:solidFill>
                <a:effectLst/>
                <a:latin typeface="+mj-lt"/>
                <a:cs typeface="Times New Roman" panose="02020603050405020304" pitchFamily="18" charset="0"/>
              </a:rPr>
              <a:t>trên</a:t>
            </a:r>
            <a:r>
              <a:rPr lang="en-US" sz="5800" b="1" i="1" dirty="0">
                <a:solidFill>
                  <a:srgbClr val="FF0000"/>
                </a:solidFill>
                <a:effectLst/>
                <a:latin typeface="+mj-lt"/>
                <a:cs typeface="Times New Roman" panose="02020603050405020304" pitchFamily="18" charset="0"/>
              </a:rPr>
              <a:t> </a:t>
            </a:r>
            <a:r>
              <a:rPr lang="en-US" sz="5800" b="1" i="1" dirty="0" err="1">
                <a:solidFill>
                  <a:srgbClr val="FF0000"/>
                </a:solidFill>
                <a:effectLst/>
                <a:latin typeface="+mj-lt"/>
                <a:cs typeface="Times New Roman" panose="02020603050405020304" pitchFamily="18" charset="0"/>
              </a:rPr>
              <a:t>các</a:t>
            </a:r>
            <a:r>
              <a:rPr lang="en-US" sz="5800" b="1" i="1" dirty="0">
                <a:solidFill>
                  <a:srgbClr val="FF0000"/>
                </a:solidFill>
                <a:effectLst/>
                <a:latin typeface="+mj-lt"/>
                <a:cs typeface="Times New Roman" panose="02020603050405020304" pitchFamily="18" charset="0"/>
              </a:rPr>
              <a:t> </a:t>
            </a:r>
            <a:r>
              <a:rPr lang="en-US" sz="5800" b="1" i="1" dirty="0" err="1">
                <a:solidFill>
                  <a:srgbClr val="FF0000"/>
                </a:solidFill>
                <a:effectLst/>
                <a:latin typeface="+mj-lt"/>
                <a:cs typeface="Times New Roman" panose="02020603050405020304" pitchFamily="18" charset="0"/>
              </a:rPr>
              <a:t>tầng</a:t>
            </a:r>
            <a:r>
              <a:rPr lang="en-US" sz="5800" b="1" i="1" dirty="0">
                <a:solidFill>
                  <a:srgbClr val="FF0000"/>
                </a:solidFill>
                <a:effectLst/>
                <a:latin typeface="+mj-lt"/>
                <a:cs typeface="Times New Roman" panose="02020603050405020304" pitchFamily="18" charset="0"/>
              </a:rPr>
              <a:t> </a:t>
            </a:r>
            <a:r>
              <a:rPr lang="en-US" sz="5800" b="1" i="1" dirty="0" err="1">
                <a:solidFill>
                  <a:srgbClr val="FF0000"/>
                </a:solidFill>
                <a:effectLst/>
                <a:latin typeface="+mj-lt"/>
                <a:cs typeface="Times New Roman" panose="02020603050405020304" pitchFamily="18" charset="0"/>
              </a:rPr>
              <a:t>trời</a:t>
            </a:r>
            <a:r>
              <a:rPr lang="en-US" sz="5800" b="1" i="1" dirty="0">
                <a:solidFill>
                  <a:srgbClr val="FF0000"/>
                </a:solidFill>
                <a:effectLst/>
                <a:latin typeface="+mj-lt"/>
                <a:cs typeface="Times New Roman" panose="02020603050405020304" pitchFamily="18" charset="0"/>
              </a:rPr>
              <a:t>.</a:t>
            </a:r>
            <a:br>
              <a:rPr lang="en-US" sz="5800" b="1" i="1" dirty="0">
                <a:solidFill>
                  <a:srgbClr val="FF0000"/>
                </a:solidFill>
                <a:effectLst/>
                <a:latin typeface="+mj-lt"/>
                <a:cs typeface="Times New Roman" panose="02020603050405020304" pitchFamily="18" charset="0"/>
              </a:rPr>
            </a:br>
            <a:r>
              <a:rPr lang="vi-VN" sz="5800" b="1" dirty="0">
                <a:solidFill>
                  <a:srgbClr val="FF0000"/>
                </a:solidFill>
                <a:effectLst/>
                <a:latin typeface="+mj-lt"/>
                <a:cs typeface="Times New Roman" panose="02020603050405020304" pitchFamily="18" charset="0"/>
              </a:rPr>
              <a:t>A+B:</a:t>
            </a:r>
            <a:r>
              <a:rPr lang="vi-VN" sz="5800" b="1" dirty="0">
                <a:solidFill>
                  <a:srgbClr val="000066"/>
                </a:solidFill>
                <a:effectLst/>
                <a:latin typeface="+mj-lt"/>
                <a:cs typeface="Times New Roman" panose="02020603050405020304" pitchFamily="18" charset="0"/>
              </a:rPr>
              <a:t> Và bình an dưới thế cho người thiện tâm</a:t>
            </a:r>
            <a:r>
              <a:rPr lang="en-US" sz="5800" b="1" dirty="0">
                <a:solidFill>
                  <a:srgbClr val="000066"/>
                </a:solidFill>
                <a:effectLst/>
                <a:latin typeface="+mj-lt"/>
                <a:cs typeface="Times New Roman" panose="02020603050405020304" pitchFamily="18" charset="0"/>
              </a:rPr>
              <a:t>.</a:t>
            </a:r>
            <a:endParaRPr lang="vi-VN" sz="5800" b="1" dirty="0">
              <a:solidFill>
                <a:srgbClr val="000066"/>
              </a:solidFill>
              <a:effectLst/>
              <a:latin typeface="+mj-lt"/>
              <a:cs typeface="Times New Roman" panose="02020603050405020304" pitchFamily="18" charset="0"/>
            </a:endParaRPr>
          </a:p>
        </p:txBody>
      </p:sp>
    </p:spTree>
    <p:extLst>
      <p:ext uri="{BB962C8B-B14F-4D97-AF65-F5344CB8AC3E}">
        <p14:creationId xmlns:p14="http://schemas.microsoft.com/office/powerpoint/2010/main" val="39006529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rgbClr val="000066"/>
                </a:solidFill>
                <a:effectLst/>
                <a:latin typeface="+mj-lt"/>
              </a:rPr>
              <a:t/>
            </a:r>
            <a:br>
              <a:rPr lang="en-US" b="0">
                <a:solidFill>
                  <a:srgbClr val="000066"/>
                </a:solidFill>
                <a:effectLst/>
                <a:latin typeface="+mj-lt"/>
              </a:rPr>
            </a:br>
            <a:endParaRPr lang="en-US" b="0">
              <a:solidFill>
                <a:srgbClr val="000066"/>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endParaRPr lang="en-US" sz="300" b="1" u="sng" dirty="0" smtClean="0">
              <a:solidFill>
                <a:srgbClr val="FF0000"/>
              </a:solidFill>
              <a:effectLst/>
              <a:latin typeface="+mj-lt"/>
              <a:cs typeface="Times New Roman" panose="02020603050405020304" pitchFamily="18" charset="0"/>
            </a:endParaRPr>
          </a:p>
          <a:p>
            <a:pPr algn="l" eaLnBrk="1" hangingPunct="1">
              <a:lnSpc>
                <a:spcPct val="140000"/>
              </a:lnSpc>
            </a:pPr>
            <a:r>
              <a:rPr lang="en-US" sz="4800" b="1" u="sng" dirty="0" smtClean="0">
                <a:solidFill>
                  <a:srgbClr val="FF0000"/>
                </a:solidFill>
                <a:effectLst/>
                <a:latin typeface="+mj-lt"/>
                <a:cs typeface="Times New Roman" panose="02020603050405020304" pitchFamily="18" charset="0"/>
              </a:rPr>
              <a:t>A</a:t>
            </a:r>
            <a:r>
              <a:rPr lang="en-US" sz="4800" b="1" u="sng" dirty="0">
                <a:solidFill>
                  <a:srgbClr val="FF0000"/>
                </a:solidFill>
                <a:effectLst/>
                <a:latin typeface="+mj-lt"/>
                <a:cs typeface="Times New Roman" panose="02020603050405020304" pitchFamily="18" charset="0"/>
              </a:rPr>
              <a:t>:</a:t>
            </a:r>
            <a:r>
              <a:rPr lang="en-US" sz="4800" b="1" dirty="0">
                <a:solidFill>
                  <a:srgbClr val="000066"/>
                </a:solidFill>
                <a:effectLst/>
                <a:latin typeface="+mj-lt"/>
                <a:cs typeface="Times New Roman" panose="02020603050405020304" pitchFamily="18" charset="0"/>
              </a:rPr>
              <a:t> </a:t>
            </a:r>
            <a:r>
              <a:rPr lang="en-US" sz="4800" b="1" dirty="0" err="1">
                <a:solidFill>
                  <a:srgbClr val="000066"/>
                </a:solidFill>
                <a:effectLst/>
                <a:latin typeface="+mj-lt"/>
                <a:cs typeface="Times New Roman" panose="02020603050405020304" pitchFamily="18" charset="0"/>
              </a:rPr>
              <a:t>Chúng</a:t>
            </a:r>
            <a:r>
              <a:rPr lang="en-US" sz="4800" b="1" dirty="0">
                <a:solidFill>
                  <a:srgbClr val="000066"/>
                </a:solidFill>
                <a:effectLst/>
                <a:latin typeface="+mj-lt"/>
                <a:cs typeface="Times New Roman" panose="02020603050405020304" pitchFamily="18" charset="0"/>
              </a:rPr>
              <a:t> con ca </a:t>
            </a:r>
            <a:r>
              <a:rPr lang="en-US" sz="4800" b="1" dirty="0" err="1">
                <a:solidFill>
                  <a:srgbClr val="000066"/>
                </a:solidFill>
                <a:effectLst/>
                <a:latin typeface="+mj-lt"/>
                <a:cs typeface="Times New Roman" panose="02020603050405020304" pitchFamily="18" charset="0"/>
              </a:rPr>
              <a:t>ngợi</a:t>
            </a:r>
            <a:r>
              <a:rPr lang="en-US" sz="4800" b="1" dirty="0">
                <a:solidFill>
                  <a:srgbClr val="000066"/>
                </a:solidFill>
                <a:effectLst/>
                <a:latin typeface="+mj-lt"/>
                <a:cs typeface="Times New Roman" panose="02020603050405020304" pitchFamily="18" charset="0"/>
              </a:rPr>
              <a:t> </a:t>
            </a:r>
            <a:r>
              <a:rPr lang="en-US" sz="4800" b="1" dirty="0" err="1">
                <a:solidFill>
                  <a:srgbClr val="000066"/>
                </a:solidFill>
                <a:effectLst/>
                <a:latin typeface="+mj-lt"/>
                <a:cs typeface="Times New Roman" panose="02020603050405020304" pitchFamily="18" charset="0"/>
              </a:rPr>
              <a:t>Chúa</a:t>
            </a:r>
            <a:r>
              <a:rPr lang="en-US" sz="4800" b="1" dirty="0">
                <a:solidFill>
                  <a:srgbClr val="000066"/>
                </a:solidFill>
                <a:effectLst/>
                <a:latin typeface="+mj-lt"/>
                <a:cs typeface="Times New Roman" panose="02020603050405020304" pitchFamily="18" charset="0"/>
              </a:rPr>
              <a:t>.</a:t>
            </a:r>
          </a:p>
          <a:p>
            <a:pPr algn="l" eaLnBrk="1" hangingPunct="1">
              <a:lnSpc>
                <a:spcPct val="140000"/>
              </a:lnSpc>
            </a:pPr>
            <a:r>
              <a:rPr lang="en-US" sz="4800" b="1" u="sng" dirty="0">
                <a:solidFill>
                  <a:srgbClr val="FF0000"/>
                </a:solidFill>
                <a:effectLst/>
                <a:latin typeface="+mj-lt"/>
                <a:cs typeface="Times New Roman" panose="02020603050405020304" pitchFamily="18" charset="0"/>
              </a:rPr>
              <a:t>B:</a:t>
            </a:r>
            <a:r>
              <a:rPr lang="en-US" sz="4800" b="1" dirty="0">
                <a:solidFill>
                  <a:srgbClr val="000066"/>
                </a:solidFill>
                <a:effectLst/>
                <a:latin typeface="+mj-lt"/>
                <a:cs typeface="Times New Roman" panose="02020603050405020304" pitchFamily="18" charset="0"/>
              </a:rPr>
              <a:t> </a:t>
            </a:r>
            <a:r>
              <a:rPr lang="en-US" sz="4800" b="1" dirty="0" err="1">
                <a:solidFill>
                  <a:srgbClr val="000066"/>
                </a:solidFill>
                <a:effectLst/>
                <a:latin typeface="+mj-lt"/>
                <a:cs typeface="Times New Roman" panose="02020603050405020304" pitchFamily="18" charset="0"/>
              </a:rPr>
              <a:t>Chúng</a:t>
            </a:r>
            <a:r>
              <a:rPr lang="en-US" sz="4800" b="1" dirty="0">
                <a:solidFill>
                  <a:srgbClr val="000066"/>
                </a:solidFill>
                <a:effectLst/>
                <a:latin typeface="+mj-lt"/>
                <a:cs typeface="Times New Roman" panose="02020603050405020304" pitchFamily="18" charset="0"/>
              </a:rPr>
              <a:t> con </a:t>
            </a:r>
            <a:r>
              <a:rPr lang="en-US" sz="4800" b="1" dirty="0" err="1">
                <a:solidFill>
                  <a:srgbClr val="000066"/>
                </a:solidFill>
                <a:effectLst/>
                <a:latin typeface="+mj-lt"/>
                <a:cs typeface="Times New Roman" panose="02020603050405020304" pitchFamily="18" charset="0"/>
              </a:rPr>
              <a:t>chúc</a:t>
            </a:r>
            <a:r>
              <a:rPr lang="en-US" sz="4800" b="1" dirty="0">
                <a:solidFill>
                  <a:srgbClr val="000066"/>
                </a:solidFill>
                <a:effectLst/>
                <a:latin typeface="+mj-lt"/>
                <a:cs typeface="Times New Roman" panose="02020603050405020304" pitchFamily="18" charset="0"/>
              </a:rPr>
              <a:t> </a:t>
            </a:r>
            <a:r>
              <a:rPr lang="en-US" sz="4800" b="1" dirty="0" err="1">
                <a:solidFill>
                  <a:srgbClr val="000066"/>
                </a:solidFill>
                <a:effectLst/>
                <a:latin typeface="+mj-lt"/>
                <a:cs typeface="Times New Roman" panose="02020603050405020304" pitchFamily="18" charset="0"/>
              </a:rPr>
              <a:t>tụng</a:t>
            </a:r>
            <a:r>
              <a:rPr lang="en-US" sz="4800" b="1" dirty="0">
                <a:solidFill>
                  <a:srgbClr val="000066"/>
                </a:solidFill>
                <a:effectLst/>
                <a:latin typeface="+mj-lt"/>
                <a:cs typeface="Times New Roman" panose="02020603050405020304" pitchFamily="18" charset="0"/>
              </a:rPr>
              <a:t> </a:t>
            </a:r>
            <a:r>
              <a:rPr lang="en-US" sz="4800" b="1" dirty="0" err="1">
                <a:solidFill>
                  <a:srgbClr val="000066"/>
                </a:solidFill>
                <a:effectLst/>
                <a:latin typeface="+mj-lt"/>
                <a:cs typeface="Times New Roman" panose="02020603050405020304" pitchFamily="18" charset="0"/>
              </a:rPr>
              <a:t>Chúa</a:t>
            </a:r>
            <a:r>
              <a:rPr lang="en-US" sz="4800" b="1" dirty="0">
                <a:solidFill>
                  <a:srgbClr val="000066"/>
                </a:solidFill>
                <a:effectLst/>
                <a:latin typeface="+mj-lt"/>
                <a:cs typeface="Times New Roman" panose="02020603050405020304" pitchFamily="18" charset="0"/>
              </a:rPr>
              <a:t>. </a:t>
            </a:r>
            <a:br>
              <a:rPr lang="en-US" sz="4800" b="1" dirty="0">
                <a:solidFill>
                  <a:srgbClr val="000066"/>
                </a:solidFill>
                <a:effectLst/>
                <a:latin typeface="+mj-lt"/>
                <a:cs typeface="Times New Roman" panose="02020603050405020304" pitchFamily="18" charset="0"/>
              </a:rPr>
            </a:br>
            <a:r>
              <a:rPr lang="en-US" sz="4800" b="1" dirty="0">
                <a:solidFill>
                  <a:srgbClr val="FF0000"/>
                </a:solidFill>
                <a:effectLst/>
                <a:latin typeface="+mj-lt"/>
                <a:cs typeface="Times New Roman" panose="02020603050405020304" pitchFamily="18" charset="0"/>
              </a:rPr>
              <a:t>A:</a:t>
            </a:r>
            <a:r>
              <a:rPr lang="en-US" sz="4800" b="1" dirty="0">
                <a:solidFill>
                  <a:srgbClr val="000066"/>
                </a:solidFill>
                <a:effectLst/>
                <a:latin typeface="+mj-lt"/>
                <a:cs typeface="Times New Roman" panose="02020603050405020304" pitchFamily="18" charset="0"/>
              </a:rPr>
              <a:t> </a:t>
            </a:r>
            <a:r>
              <a:rPr lang="en-US" sz="4800" b="1" dirty="0" err="1">
                <a:solidFill>
                  <a:srgbClr val="000066"/>
                </a:solidFill>
                <a:effectLst/>
                <a:latin typeface="+mj-lt"/>
                <a:cs typeface="Times New Roman" panose="02020603050405020304" pitchFamily="18" charset="0"/>
              </a:rPr>
              <a:t>Chúng</a:t>
            </a:r>
            <a:r>
              <a:rPr lang="en-US" sz="4800" b="1" dirty="0">
                <a:solidFill>
                  <a:srgbClr val="000066"/>
                </a:solidFill>
                <a:effectLst/>
                <a:latin typeface="+mj-lt"/>
                <a:cs typeface="Times New Roman" panose="02020603050405020304" pitchFamily="18" charset="0"/>
              </a:rPr>
              <a:t> con </a:t>
            </a:r>
            <a:r>
              <a:rPr lang="en-US" sz="4800" b="1" dirty="0" err="1">
                <a:solidFill>
                  <a:srgbClr val="000066"/>
                </a:solidFill>
                <a:effectLst/>
                <a:latin typeface="+mj-lt"/>
                <a:cs typeface="Times New Roman" panose="02020603050405020304" pitchFamily="18" charset="0"/>
              </a:rPr>
              <a:t>thờ</a:t>
            </a:r>
            <a:r>
              <a:rPr lang="en-US" sz="4800" b="1" dirty="0">
                <a:solidFill>
                  <a:srgbClr val="000066"/>
                </a:solidFill>
                <a:effectLst/>
                <a:latin typeface="+mj-lt"/>
                <a:cs typeface="Times New Roman" panose="02020603050405020304" pitchFamily="18" charset="0"/>
              </a:rPr>
              <a:t> </a:t>
            </a:r>
            <a:r>
              <a:rPr lang="en-US" sz="4800" b="1" dirty="0" err="1">
                <a:solidFill>
                  <a:srgbClr val="000066"/>
                </a:solidFill>
                <a:effectLst/>
                <a:latin typeface="+mj-lt"/>
                <a:cs typeface="Times New Roman" panose="02020603050405020304" pitchFamily="18" charset="0"/>
              </a:rPr>
              <a:t>lạy</a:t>
            </a:r>
            <a:r>
              <a:rPr lang="en-US" sz="4800" b="1" dirty="0">
                <a:solidFill>
                  <a:srgbClr val="000066"/>
                </a:solidFill>
                <a:effectLst/>
                <a:latin typeface="+mj-lt"/>
                <a:cs typeface="Times New Roman" panose="02020603050405020304" pitchFamily="18" charset="0"/>
              </a:rPr>
              <a:t> </a:t>
            </a:r>
            <a:r>
              <a:rPr lang="en-US" sz="4800" b="1" dirty="0" err="1">
                <a:solidFill>
                  <a:srgbClr val="000066"/>
                </a:solidFill>
                <a:effectLst/>
                <a:latin typeface="+mj-lt"/>
                <a:cs typeface="Times New Roman" panose="02020603050405020304" pitchFamily="18" charset="0"/>
              </a:rPr>
              <a:t>Chúa</a:t>
            </a:r>
            <a:r>
              <a:rPr lang="en-US" sz="4800" b="1" dirty="0">
                <a:solidFill>
                  <a:srgbClr val="000066"/>
                </a:solidFill>
                <a:effectLst/>
                <a:latin typeface="+mj-lt"/>
                <a:cs typeface="Times New Roman" panose="02020603050405020304" pitchFamily="18" charset="0"/>
              </a:rPr>
              <a:t>. </a:t>
            </a:r>
          </a:p>
          <a:p>
            <a:pPr algn="l" eaLnBrk="1" hangingPunct="1">
              <a:lnSpc>
                <a:spcPct val="140000"/>
              </a:lnSpc>
            </a:pPr>
            <a:r>
              <a:rPr lang="en-US" sz="4800" b="1" dirty="0">
                <a:solidFill>
                  <a:srgbClr val="FF0000"/>
                </a:solidFill>
                <a:effectLst/>
                <a:latin typeface="+mj-lt"/>
                <a:cs typeface="Times New Roman" panose="02020603050405020304" pitchFamily="18" charset="0"/>
              </a:rPr>
              <a:t>B:</a:t>
            </a:r>
            <a:r>
              <a:rPr lang="en-US" sz="4800" b="1" dirty="0">
                <a:solidFill>
                  <a:srgbClr val="000066"/>
                </a:solidFill>
                <a:effectLst/>
                <a:latin typeface="+mj-lt"/>
                <a:cs typeface="Times New Roman" panose="02020603050405020304" pitchFamily="18" charset="0"/>
              </a:rPr>
              <a:t> </a:t>
            </a:r>
            <a:r>
              <a:rPr lang="en-US" sz="4800" b="1" dirty="0" err="1">
                <a:solidFill>
                  <a:srgbClr val="000066"/>
                </a:solidFill>
                <a:effectLst/>
                <a:latin typeface="+mj-lt"/>
                <a:cs typeface="Times New Roman" panose="02020603050405020304" pitchFamily="18" charset="0"/>
              </a:rPr>
              <a:t>Chúng</a:t>
            </a:r>
            <a:r>
              <a:rPr lang="en-US" sz="4800" b="1" dirty="0">
                <a:solidFill>
                  <a:srgbClr val="000066"/>
                </a:solidFill>
                <a:effectLst/>
                <a:latin typeface="+mj-lt"/>
                <a:cs typeface="Times New Roman" panose="02020603050405020304" pitchFamily="18" charset="0"/>
              </a:rPr>
              <a:t> con </a:t>
            </a:r>
            <a:r>
              <a:rPr lang="en-US" sz="4800" b="1" dirty="0" err="1">
                <a:solidFill>
                  <a:srgbClr val="000066"/>
                </a:solidFill>
                <a:effectLst/>
                <a:latin typeface="+mj-lt"/>
                <a:cs typeface="Times New Roman" panose="02020603050405020304" pitchFamily="18" charset="0"/>
              </a:rPr>
              <a:t>tôn</a:t>
            </a:r>
            <a:r>
              <a:rPr lang="en-US" sz="4800" b="1" dirty="0">
                <a:solidFill>
                  <a:srgbClr val="000066"/>
                </a:solidFill>
                <a:effectLst/>
                <a:latin typeface="+mj-lt"/>
                <a:cs typeface="Times New Roman" panose="02020603050405020304" pitchFamily="18" charset="0"/>
              </a:rPr>
              <a:t> </a:t>
            </a:r>
            <a:r>
              <a:rPr lang="en-US" sz="4800" b="1" dirty="0" err="1">
                <a:solidFill>
                  <a:srgbClr val="000066"/>
                </a:solidFill>
                <a:effectLst/>
                <a:latin typeface="+mj-lt"/>
                <a:cs typeface="Times New Roman" panose="02020603050405020304" pitchFamily="18" charset="0"/>
              </a:rPr>
              <a:t>vinh</a:t>
            </a:r>
            <a:r>
              <a:rPr lang="en-US" sz="4800" b="1" dirty="0">
                <a:solidFill>
                  <a:srgbClr val="000066"/>
                </a:solidFill>
                <a:effectLst/>
                <a:latin typeface="+mj-lt"/>
                <a:cs typeface="Times New Roman" panose="02020603050405020304" pitchFamily="18" charset="0"/>
              </a:rPr>
              <a:t> </a:t>
            </a:r>
            <a:r>
              <a:rPr lang="en-US" sz="4800" b="1" dirty="0" err="1">
                <a:solidFill>
                  <a:srgbClr val="000066"/>
                </a:solidFill>
                <a:effectLst/>
                <a:latin typeface="+mj-lt"/>
                <a:cs typeface="Times New Roman" panose="02020603050405020304" pitchFamily="18" charset="0"/>
              </a:rPr>
              <a:t>Chúa</a:t>
            </a:r>
            <a:r>
              <a:rPr lang="en-US" sz="4800" b="1" dirty="0">
                <a:solidFill>
                  <a:srgbClr val="000066"/>
                </a:solidFill>
                <a:effectLst/>
                <a:latin typeface="+mj-lt"/>
                <a:cs typeface="Times New Roman" panose="02020603050405020304" pitchFamily="18" charset="0"/>
              </a:rPr>
              <a:t>.</a:t>
            </a:r>
          </a:p>
        </p:txBody>
      </p:sp>
    </p:spTree>
    <p:extLst>
      <p:ext uri="{BB962C8B-B14F-4D97-AF65-F5344CB8AC3E}">
        <p14:creationId xmlns:p14="http://schemas.microsoft.com/office/powerpoint/2010/main" val="110553222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rgbClr val="000066"/>
                </a:solidFill>
                <a:effectLst/>
                <a:latin typeface="+mj-lt"/>
              </a:rPr>
              <a:t/>
            </a:r>
            <a:br>
              <a:rPr lang="en-US" sz="4000" b="0">
                <a:solidFill>
                  <a:srgbClr val="000066"/>
                </a:solidFill>
                <a:effectLst/>
                <a:latin typeface="+mj-lt"/>
              </a:rPr>
            </a:br>
            <a:endParaRPr lang="en-US" sz="4000" b="0">
              <a:solidFill>
                <a:srgbClr val="000066"/>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1" u="sng" dirty="0">
                <a:solidFill>
                  <a:srgbClr val="FF0000"/>
                </a:solidFill>
                <a:effectLst/>
                <a:latin typeface="+mj-lt"/>
                <a:cs typeface="Times New Roman" panose="02020603050405020304" pitchFamily="18" charset="0"/>
              </a:rPr>
              <a:t>A:</a:t>
            </a:r>
            <a:r>
              <a:rPr lang="en-US" sz="4800" b="1" dirty="0">
                <a:solidFill>
                  <a:srgbClr val="000066"/>
                </a:solidFill>
                <a:effectLst/>
                <a:latin typeface="+mj-lt"/>
                <a:cs typeface="Times New Roman" panose="02020603050405020304" pitchFamily="18" charset="0"/>
              </a:rPr>
              <a:t> </a:t>
            </a:r>
            <a:r>
              <a:rPr lang="en-US" sz="4800" b="1" dirty="0" err="1">
                <a:solidFill>
                  <a:srgbClr val="000066"/>
                </a:solidFill>
                <a:effectLst/>
                <a:latin typeface="+mj-lt"/>
                <a:cs typeface="Times New Roman" panose="02020603050405020304" pitchFamily="18" charset="0"/>
              </a:rPr>
              <a:t>Chúng</a:t>
            </a:r>
            <a:r>
              <a:rPr lang="en-US" sz="4800" b="1" dirty="0">
                <a:solidFill>
                  <a:srgbClr val="000066"/>
                </a:solidFill>
                <a:effectLst/>
                <a:latin typeface="+mj-lt"/>
                <a:cs typeface="Times New Roman" panose="02020603050405020304" pitchFamily="18" charset="0"/>
              </a:rPr>
              <a:t> con </a:t>
            </a:r>
            <a:r>
              <a:rPr lang="en-US" sz="4800" b="1" dirty="0" err="1">
                <a:solidFill>
                  <a:srgbClr val="000066"/>
                </a:solidFill>
                <a:effectLst/>
                <a:latin typeface="+mj-lt"/>
                <a:cs typeface="Times New Roman" panose="02020603050405020304" pitchFamily="18" charset="0"/>
              </a:rPr>
              <a:t>cảm</a:t>
            </a:r>
            <a:r>
              <a:rPr lang="en-US" sz="4800" b="1" dirty="0">
                <a:solidFill>
                  <a:srgbClr val="000066"/>
                </a:solidFill>
                <a:effectLst/>
                <a:latin typeface="+mj-lt"/>
                <a:cs typeface="Times New Roman" panose="02020603050405020304" pitchFamily="18" charset="0"/>
              </a:rPr>
              <a:t> </a:t>
            </a:r>
            <a:r>
              <a:rPr lang="en-US" sz="4800" b="1" dirty="0" err="1">
                <a:solidFill>
                  <a:srgbClr val="000066"/>
                </a:solidFill>
                <a:effectLst/>
                <a:latin typeface="+mj-lt"/>
                <a:cs typeface="Times New Roman" panose="02020603050405020304" pitchFamily="18" charset="0"/>
              </a:rPr>
              <a:t>tạ</a:t>
            </a:r>
            <a:r>
              <a:rPr lang="en-US" sz="4800" b="1" dirty="0">
                <a:solidFill>
                  <a:srgbClr val="000066"/>
                </a:solidFill>
                <a:effectLst/>
                <a:latin typeface="+mj-lt"/>
                <a:cs typeface="Times New Roman" panose="02020603050405020304" pitchFamily="18" charset="0"/>
              </a:rPr>
              <a:t> </a:t>
            </a:r>
            <a:r>
              <a:rPr lang="en-US" sz="4800" b="1" dirty="0" err="1">
                <a:solidFill>
                  <a:srgbClr val="000066"/>
                </a:solidFill>
                <a:effectLst/>
                <a:latin typeface="+mj-lt"/>
                <a:cs typeface="Times New Roman" panose="02020603050405020304" pitchFamily="18" charset="0"/>
              </a:rPr>
              <a:t>Chúa</a:t>
            </a:r>
            <a:r>
              <a:rPr lang="en-US" sz="4800" b="1" dirty="0">
                <a:solidFill>
                  <a:srgbClr val="000066"/>
                </a:solidFill>
                <a:effectLst/>
                <a:latin typeface="+mj-lt"/>
                <a:cs typeface="Times New Roman" panose="02020603050405020304" pitchFamily="18" charset="0"/>
              </a:rPr>
              <a:t> </a:t>
            </a:r>
            <a:r>
              <a:rPr lang="en-US" sz="4800" b="1" dirty="0" err="1">
                <a:solidFill>
                  <a:srgbClr val="000066"/>
                </a:solidFill>
                <a:effectLst/>
                <a:latin typeface="+mj-lt"/>
                <a:cs typeface="Times New Roman" panose="02020603050405020304" pitchFamily="18" charset="0"/>
              </a:rPr>
              <a:t>vì</a:t>
            </a:r>
            <a:r>
              <a:rPr lang="en-US" sz="4800" b="1" dirty="0">
                <a:solidFill>
                  <a:srgbClr val="000066"/>
                </a:solidFill>
                <a:effectLst/>
                <a:latin typeface="+mj-lt"/>
                <a:cs typeface="Times New Roman" panose="02020603050405020304" pitchFamily="18" charset="0"/>
              </a:rPr>
              <a:t> </a:t>
            </a:r>
            <a:r>
              <a:rPr lang="en-US" sz="4800" b="1" dirty="0" err="1">
                <a:solidFill>
                  <a:srgbClr val="000066"/>
                </a:solidFill>
                <a:effectLst/>
                <a:latin typeface="+mj-lt"/>
                <a:cs typeface="Times New Roman" panose="02020603050405020304" pitchFamily="18" charset="0"/>
              </a:rPr>
              <a:t>vinh</a:t>
            </a:r>
            <a:r>
              <a:rPr lang="en-US" sz="4800" b="1" dirty="0">
                <a:solidFill>
                  <a:srgbClr val="000066"/>
                </a:solidFill>
                <a:effectLst/>
                <a:latin typeface="+mj-lt"/>
                <a:cs typeface="Times New Roman" panose="02020603050405020304" pitchFamily="18" charset="0"/>
              </a:rPr>
              <a:t> </a:t>
            </a:r>
            <a:r>
              <a:rPr lang="en-US" sz="4800" b="1" dirty="0" err="1">
                <a:solidFill>
                  <a:srgbClr val="000066"/>
                </a:solidFill>
                <a:effectLst/>
                <a:latin typeface="+mj-lt"/>
                <a:cs typeface="Times New Roman" panose="02020603050405020304" pitchFamily="18" charset="0"/>
              </a:rPr>
              <a:t>quang</a:t>
            </a:r>
            <a:r>
              <a:rPr lang="en-US" sz="4800" b="1" dirty="0">
                <a:solidFill>
                  <a:srgbClr val="000066"/>
                </a:solidFill>
                <a:effectLst/>
                <a:latin typeface="+mj-lt"/>
                <a:cs typeface="Times New Roman" panose="02020603050405020304" pitchFamily="18" charset="0"/>
              </a:rPr>
              <a:t> </a:t>
            </a:r>
            <a:r>
              <a:rPr lang="en-US" sz="4800" b="1" dirty="0" err="1">
                <a:solidFill>
                  <a:srgbClr val="000066"/>
                </a:solidFill>
                <a:effectLst/>
                <a:latin typeface="+mj-lt"/>
                <a:cs typeface="Times New Roman" panose="02020603050405020304" pitchFamily="18" charset="0"/>
              </a:rPr>
              <a:t>cao</a:t>
            </a:r>
            <a:r>
              <a:rPr lang="en-US" sz="4800" b="1" dirty="0">
                <a:solidFill>
                  <a:srgbClr val="000066"/>
                </a:solidFill>
                <a:effectLst/>
                <a:latin typeface="+mj-lt"/>
                <a:cs typeface="Times New Roman" panose="02020603050405020304" pitchFamily="18" charset="0"/>
              </a:rPr>
              <a:t> </a:t>
            </a:r>
            <a:r>
              <a:rPr lang="en-US" sz="4800" b="1" dirty="0" err="1">
                <a:solidFill>
                  <a:srgbClr val="000066"/>
                </a:solidFill>
                <a:effectLst/>
                <a:latin typeface="+mj-lt"/>
                <a:cs typeface="Times New Roman" panose="02020603050405020304" pitchFamily="18" charset="0"/>
              </a:rPr>
              <a:t>cả</a:t>
            </a:r>
            <a:r>
              <a:rPr lang="en-US" sz="4800" b="1" dirty="0">
                <a:solidFill>
                  <a:srgbClr val="000066"/>
                </a:solidFill>
                <a:effectLst/>
                <a:latin typeface="+mj-lt"/>
                <a:cs typeface="Times New Roman" panose="02020603050405020304" pitchFamily="18" charset="0"/>
              </a:rPr>
              <a:t> </a:t>
            </a:r>
            <a:r>
              <a:rPr lang="en-US" sz="4800" b="1" dirty="0" err="1">
                <a:solidFill>
                  <a:srgbClr val="000066"/>
                </a:solidFill>
                <a:effectLst/>
                <a:latin typeface="+mj-lt"/>
                <a:cs typeface="Times New Roman" panose="02020603050405020304" pitchFamily="18" charset="0"/>
              </a:rPr>
              <a:t>Chúa</a:t>
            </a:r>
            <a:r>
              <a:rPr lang="en-US" sz="4800" b="1" dirty="0">
                <a:solidFill>
                  <a:srgbClr val="000066"/>
                </a:solidFill>
                <a:effectLst/>
                <a:latin typeface="+mj-lt"/>
                <a:cs typeface="Times New Roman" panose="02020603050405020304" pitchFamily="18" charset="0"/>
              </a:rPr>
              <a:t>.</a:t>
            </a:r>
          </a:p>
          <a:p>
            <a:pPr marL="0" indent="0" algn="just" eaLnBrk="1" hangingPunct="1">
              <a:lnSpc>
                <a:spcPct val="140000"/>
              </a:lnSpc>
              <a:buFontTx/>
              <a:buNone/>
            </a:pPr>
            <a:r>
              <a:rPr lang="vi-VN" sz="4800" b="1" dirty="0">
                <a:solidFill>
                  <a:srgbClr val="FF0000"/>
                </a:solidFill>
                <a:effectLst/>
                <a:latin typeface="+mj-lt"/>
                <a:cs typeface="Times New Roman" panose="02020603050405020304" pitchFamily="18" charset="0"/>
              </a:rPr>
              <a:t>B:</a:t>
            </a:r>
            <a:r>
              <a:rPr lang="vi-VN" sz="4800" b="1" dirty="0">
                <a:solidFill>
                  <a:srgbClr val="000066"/>
                </a:solidFill>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20529939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rgbClr val="000066"/>
                </a:solidFill>
                <a:effectLst/>
                <a:latin typeface="+mj-lt"/>
              </a:rPr>
              <a:t/>
            </a:r>
            <a:br>
              <a:rPr lang="en-US" sz="4000" b="0">
                <a:solidFill>
                  <a:srgbClr val="000066"/>
                </a:solidFill>
                <a:effectLst/>
                <a:latin typeface="+mj-lt"/>
              </a:rPr>
            </a:br>
            <a:endParaRPr lang="en-US" sz="4000" b="0">
              <a:solidFill>
                <a:srgbClr val="000066"/>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1" u="sng" dirty="0">
                <a:solidFill>
                  <a:srgbClr val="FF0000"/>
                </a:solidFill>
                <a:effectLst/>
                <a:latin typeface="+mj-lt"/>
                <a:cs typeface="Times New Roman" panose="02020603050405020304" pitchFamily="18" charset="0"/>
              </a:rPr>
              <a:t>A:</a:t>
            </a:r>
            <a:r>
              <a:rPr lang="en-US" sz="4800" b="1" dirty="0">
                <a:solidFill>
                  <a:srgbClr val="000066"/>
                </a:solidFill>
                <a:effectLst/>
                <a:latin typeface="+mj-lt"/>
                <a:cs typeface="Times New Roman" panose="02020603050405020304" pitchFamily="18" charset="0"/>
              </a:rPr>
              <a:t> </a:t>
            </a:r>
            <a:r>
              <a:rPr lang="en-US" sz="4800" b="1" dirty="0" err="1">
                <a:solidFill>
                  <a:srgbClr val="000066"/>
                </a:solidFill>
                <a:effectLst/>
                <a:latin typeface="+mj-lt"/>
                <a:cs typeface="Times New Roman" panose="02020603050405020304" pitchFamily="18" charset="0"/>
              </a:rPr>
              <a:t>Lạy</a:t>
            </a:r>
            <a:r>
              <a:rPr lang="en-US" sz="4800" b="1" dirty="0">
                <a:solidFill>
                  <a:srgbClr val="000066"/>
                </a:solidFill>
                <a:effectLst/>
                <a:latin typeface="+mj-lt"/>
                <a:cs typeface="Times New Roman" panose="02020603050405020304" pitchFamily="18" charset="0"/>
              </a:rPr>
              <a:t> con </a:t>
            </a:r>
            <a:r>
              <a:rPr lang="en-US" sz="4800" b="1" dirty="0" err="1">
                <a:solidFill>
                  <a:srgbClr val="000066"/>
                </a:solidFill>
                <a:effectLst/>
                <a:latin typeface="+mj-lt"/>
                <a:cs typeface="Times New Roman" panose="02020603050405020304" pitchFamily="18" charset="0"/>
              </a:rPr>
              <a:t>một</a:t>
            </a:r>
            <a:r>
              <a:rPr lang="en-US" sz="4800" b="1" dirty="0">
                <a:solidFill>
                  <a:srgbClr val="000066"/>
                </a:solidFill>
                <a:effectLst/>
                <a:latin typeface="+mj-lt"/>
                <a:cs typeface="Times New Roman" panose="02020603050405020304" pitchFamily="18" charset="0"/>
              </a:rPr>
              <a:t> </a:t>
            </a:r>
            <a:r>
              <a:rPr lang="en-US" sz="4800" b="1" dirty="0" err="1">
                <a:solidFill>
                  <a:srgbClr val="000066"/>
                </a:solidFill>
                <a:effectLst/>
                <a:latin typeface="+mj-lt"/>
                <a:cs typeface="Times New Roman" panose="02020603050405020304" pitchFamily="18" charset="0"/>
              </a:rPr>
              <a:t>Thiên</a:t>
            </a:r>
            <a:r>
              <a:rPr lang="en-US" sz="4800" b="1" dirty="0">
                <a:solidFill>
                  <a:srgbClr val="000066"/>
                </a:solidFill>
                <a:effectLst/>
                <a:latin typeface="+mj-lt"/>
                <a:cs typeface="Times New Roman" panose="02020603050405020304" pitchFamily="18" charset="0"/>
              </a:rPr>
              <a:t> </a:t>
            </a:r>
            <a:r>
              <a:rPr lang="en-US" sz="4800" b="1" dirty="0" err="1">
                <a:solidFill>
                  <a:srgbClr val="000066"/>
                </a:solidFill>
                <a:effectLst/>
                <a:latin typeface="+mj-lt"/>
                <a:cs typeface="Times New Roman" panose="02020603050405020304" pitchFamily="18" charset="0"/>
              </a:rPr>
              <a:t>Chúa</a:t>
            </a:r>
            <a:r>
              <a:rPr lang="en-US" sz="4800" b="1" dirty="0">
                <a:solidFill>
                  <a:srgbClr val="000066"/>
                </a:solidFill>
                <a:effectLst/>
                <a:latin typeface="+mj-lt"/>
                <a:cs typeface="Times New Roman" panose="02020603050405020304" pitchFamily="18" charset="0"/>
              </a:rPr>
              <a:t>,            </a:t>
            </a:r>
            <a:r>
              <a:rPr lang="en-US" sz="4800" b="1" dirty="0" err="1">
                <a:solidFill>
                  <a:srgbClr val="000066"/>
                </a:solidFill>
                <a:effectLst/>
                <a:latin typeface="+mj-lt"/>
                <a:cs typeface="Times New Roman" panose="02020603050405020304" pitchFamily="18" charset="0"/>
              </a:rPr>
              <a:t>Chúa</a:t>
            </a:r>
            <a:r>
              <a:rPr lang="en-US" sz="4800" b="1" dirty="0">
                <a:solidFill>
                  <a:srgbClr val="000066"/>
                </a:solidFill>
                <a:effectLst/>
                <a:latin typeface="+mj-lt"/>
                <a:cs typeface="Times New Roman" panose="02020603050405020304" pitchFamily="18" charset="0"/>
              </a:rPr>
              <a:t> </a:t>
            </a:r>
            <a:r>
              <a:rPr lang="en-US" sz="4800" b="1" dirty="0" err="1">
                <a:solidFill>
                  <a:srgbClr val="000066"/>
                </a:solidFill>
                <a:effectLst/>
                <a:latin typeface="+mj-lt"/>
                <a:cs typeface="Times New Roman" panose="02020603050405020304" pitchFamily="18" charset="0"/>
              </a:rPr>
              <a:t>Giêsu</a:t>
            </a:r>
            <a:r>
              <a:rPr lang="en-US" sz="4800" b="1" dirty="0">
                <a:solidFill>
                  <a:srgbClr val="000066"/>
                </a:solidFill>
                <a:effectLst/>
                <a:latin typeface="+mj-lt"/>
                <a:cs typeface="Times New Roman" panose="02020603050405020304" pitchFamily="18" charset="0"/>
              </a:rPr>
              <a:t> </a:t>
            </a:r>
            <a:r>
              <a:rPr lang="en-US" sz="4800" b="1" dirty="0" err="1">
                <a:solidFill>
                  <a:srgbClr val="000066"/>
                </a:solidFill>
                <a:effectLst/>
                <a:latin typeface="+mj-lt"/>
                <a:cs typeface="Times New Roman" panose="02020603050405020304" pitchFamily="18" charset="0"/>
              </a:rPr>
              <a:t>Kitô</a:t>
            </a:r>
            <a:r>
              <a:rPr lang="en-US" sz="4800" b="1" dirty="0">
                <a:solidFill>
                  <a:srgbClr val="000066"/>
                </a:solidFill>
                <a:effectLst/>
                <a:latin typeface="+mj-lt"/>
                <a:cs typeface="Times New Roman" panose="02020603050405020304" pitchFamily="18" charset="0"/>
              </a:rPr>
              <a:t>.</a:t>
            </a:r>
          </a:p>
          <a:p>
            <a:pPr marL="0" indent="0" algn="just" eaLnBrk="1" hangingPunct="1">
              <a:lnSpc>
                <a:spcPct val="145000"/>
              </a:lnSpc>
              <a:buFontTx/>
              <a:buNone/>
            </a:pPr>
            <a:r>
              <a:rPr lang="vi-VN" sz="4800" b="1" dirty="0">
                <a:solidFill>
                  <a:srgbClr val="FF0000"/>
                </a:solidFill>
                <a:effectLst/>
                <a:latin typeface="+mj-lt"/>
                <a:cs typeface="Times New Roman" panose="02020603050405020304" pitchFamily="18" charset="0"/>
              </a:rPr>
              <a:t>B:</a:t>
            </a:r>
            <a:r>
              <a:rPr lang="vi-VN" sz="4800" b="1" dirty="0">
                <a:solidFill>
                  <a:srgbClr val="000066"/>
                </a:solidFill>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42616669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rgbClr val="000066"/>
                </a:solidFill>
                <a:effectLst/>
                <a:latin typeface="+mj-lt"/>
              </a:rPr>
              <a:t/>
            </a:r>
            <a:br>
              <a:rPr lang="en-US" sz="4000" b="0">
                <a:solidFill>
                  <a:srgbClr val="000066"/>
                </a:solidFill>
                <a:effectLst/>
                <a:latin typeface="+mj-lt"/>
              </a:rPr>
            </a:br>
            <a:endParaRPr lang="en-US" sz="4000" b="0">
              <a:solidFill>
                <a:srgbClr val="000066"/>
              </a:solidFill>
              <a:effectLst/>
              <a:latin typeface="+mj-lt"/>
            </a:endParaRPr>
          </a:p>
        </p:txBody>
      </p:sp>
      <p:sp>
        <p:nvSpPr>
          <p:cNvPr id="87043" name="Rectangle 3"/>
          <p:cNvSpPr>
            <a:spLocks noGrp="1" noChangeArrowheads="1"/>
          </p:cNvSpPr>
          <p:nvPr>
            <p:ph type="body" idx="1"/>
          </p:nvPr>
        </p:nvSpPr>
        <p:spPr>
          <a:xfrm>
            <a:off x="0" y="205978"/>
            <a:ext cx="9144000" cy="4937521"/>
          </a:xfrm>
        </p:spPr>
        <p:txBody>
          <a:bodyPr/>
          <a:lstStyle/>
          <a:p>
            <a:pPr marL="0" indent="0" algn="just" eaLnBrk="1" hangingPunct="1">
              <a:lnSpc>
                <a:spcPct val="145000"/>
              </a:lnSpc>
              <a:buFontTx/>
              <a:buNone/>
            </a:pPr>
            <a:r>
              <a:rPr lang="en-US" sz="4800" b="1" u="sng" dirty="0">
                <a:solidFill>
                  <a:srgbClr val="FF0000"/>
                </a:solidFill>
                <a:effectLst/>
                <a:latin typeface="+mj-lt"/>
                <a:cs typeface="Times New Roman" panose="02020603050405020304" pitchFamily="18" charset="0"/>
              </a:rPr>
              <a:t>A:</a:t>
            </a:r>
            <a:r>
              <a:rPr lang="en-US" sz="4800" b="1" dirty="0">
                <a:solidFill>
                  <a:srgbClr val="000066"/>
                </a:solidFill>
                <a:effectLst/>
                <a:latin typeface="+mj-lt"/>
                <a:cs typeface="Times New Roman" panose="02020603050405020304" pitchFamily="18" charset="0"/>
              </a:rPr>
              <a:t> </a:t>
            </a:r>
            <a:r>
              <a:rPr lang="en-US" sz="4800" b="1" dirty="0" err="1">
                <a:solidFill>
                  <a:srgbClr val="000066"/>
                </a:solidFill>
                <a:effectLst/>
                <a:latin typeface="+mj-lt"/>
                <a:cs typeface="Times New Roman" panose="02020603050405020304" pitchFamily="18" charset="0"/>
              </a:rPr>
              <a:t>Chúa</a:t>
            </a:r>
            <a:r>
              <a:rPr lang="en-US" sz="4800" b="1" dirty="0">
                <a:solidFill>
                  <a:srgbClr val="000066"/>
                </a:solidFill>
                <a:effectLst/>
                <a:latin typeface="+mj-lt"/>
                <a:cs typeface="Times New Roman" panose="02020603050405020304" pitchFamily="18" charset="0"/>
              </a:rPr>
              <a:t> </a:t>
            </a:r>
            <a:r>
              <a:rPr lang="en-US" sz="4800" b="1" dirty="0" err="1">
                <a:solidFill>
                  <a:srgbClr val="000066"/>
                </a:solidFill>
                <a:effectLst/>
                <a:latin typeface="+mj-lt"/>
                <a:cs typeface="Times New Roman" panose="02020603050405020304" pitchFamily="18" charset="0"/>
              </a:rPr>
              <a:t>xóa</a:t>
            </a:r>
            <a:r>
              <a:rPr lang="en-US" sz="4800" b="1" dirty="0">
                <a:solidFill>
                  <a:srgbClr val="000066"/>
                </a:solidFill>
                <a:effectLst/>
                <a:latin typeface="+mj-lt"/>
                <a:cs typeface="Times New Roman" panose="02020603050405020304" pitchFamily="18" charset="0"/>
              </a:rPr>
              <a:t> </a:t>
            </a:r>
            <a:r>
              <a:rPr lang="en-US" sz="4800" b="1" dirty="0" err="1">
                <a:solidFill>
                  <a:srgbClr val="000066"/>
                </a:solidFill>
                <a:effectLst/>
                <a:latin typeface="+mj-lt"/>
                <a:cs typeface="Times New Roman" panose="02020603050405020304" pitchFamily="18" charset="0"/>
              </a:rPr>
              <a:t>tội</a:t>
            </a:r>
            <a:r>
              <a:rPr lang="en-US" sz="4800" b="1" dirty="0">
                <a:solidFill>
                  <a:srgbClr val="000066"/>
                </a:solidFill>
                <a:effectLst/>
                <a:latin typeface="+mj-lt"/>
                <a:cs typeface="Times New Roman" panose="02020603050405020304" pitchFamily="18" charset="0"/>
              </a:rPr>
              <a:t> </a:t>
            </a:r>
            <a:r>
              <a:rPr lang="en-US" sz="4800" b="1" dirty="0" err="1">
                <a:solidFill>
                  <a:srgbClr val="000066"/>
                </a:solidFill>
                <a:effectLst/>
                <a:latin typeface="+mj-lt"/>
                <a:cs typeface="Times New Roman" panose="02020603050405020304" pitchFamily="18" charset="0"/>
              </a:rPr>
              <a:t>trần</a:t>
            </a:r>
            <a:r>
              <a:rPr lang="en-US" sz="4800" b="1" dirty="0">
                <a:solidFill>
                  <a:srgbClr val="000066"/>
                </a:solidFill>
                <a:effectLst/>
                <a:latin typeface="+mj-lt"/>
                <a:cs typeface="Times New Roman" panose="02020603050405020304" pitchFamily="18" charset="0"/>
              </a:rPr>
              <a:t> </a:t>
            </a:r>
            <a:r>
              <a:rPr lang="en-US" sz="4800" b="1" dirty="0" err="1">
                <a:solidFill>
                  <a:srgbClr val="000066"/>
                </a:solidFill>
                <a:effectLst/>
                <a:latin typeface="+mj-lt"/>
                <a:cs typeface="Times New Roman" panose="02020603050405020304" pitchFamily="18" charset="0"/>
              </a:rPr>
              <a:t>gian</a:t>
            </a:r>
            <a:r>
              <a:rPr lang="en-US" sz="4800" b="1" dirty="0">
                <a:solidFill>
                  <a:srgbClr val="000066"/>
                </a:solidFill>
                <a:effectLst/>
                <a:latin typeface="+mj-lt"/>
                <a:cs typeface="Times New Roman" panose="02020603050405020304" pitchFamily="18" charset="0"/>
              </a:rPr>
              <a:t>, </a:t>
            </a:r>
            <a:r>
              <a:rPr lang="en-US" sz="4800" b="1" dirty="0" err="1">
                <a:solidFill>
                  <a:srgbClr val="000066"/>
                </a:solidFill>
                <a:effectLst/>
                <a:latin typeface="+mj-lt"/>
                <a:cs typeface="Times New Roman" panose="02020603050405020304" pitchFamily="18" charset="0"/>
              </a:rPr>
              <a:t>xin</a:t>
            </a:r>
            <a:r>
              <a:rPr lang="en-US" sz="4800" b="1" dirty="0">
                <a:solidFill>
                  <a:srgbClr val="000066"/>
                </a:solidFill>
                <a:effectLst/>
                <a:latin typeface="+mj-lt"/>
                <a:cs typeface="Times New Roman" panose="02020603050405020304" pitchFamily="18" charset="0"/>
              </a:rPr>
              <a:t> </a:t>
            </a:r>
            <a:r>
              <a:rPr lang="en-US" sz="4800" b="1" dirty="0" err="1">
                <a:solidFill>
                  <a:srgbClr val="000066"/>
                </a:solidFill>
                <a:effectLst/>
                <a:latin typeface="+mj-lt"/>
                <a:cs typeface="Times New Roman" panose="02020603050405020304" pitchFamily="18" charset="0"/>
              </a:rPr>
              <a:t>thương</a:t>
            </a:r>
            <a:r>
              <a:rPr lang="en-US" sz="4800" b="1" dirty="0">
                <a:solidFill>
                  <a:srgbClr val="000066"/>
                </a:solidFill>
                <a:effectLst/>
                <a:latin typeface="+mj-lt"/>
                <a:cs typeface="Times New Roman" panose="02020603050405020304" pitchFamily="18" charset="0"/>
              </a:rPr>
              <a:t> </a:t>
            </a:r>
            <a:r>
              <a:rPr lang="en-US" sz="4800" b="1" dirty="0" err="1">
                <a:solidFill>
                  <a:srgbClr val="000066"/>
                </a:solidFill>
                <a:effectLst/>
                <a:latin typeface="+mj-lt"/>
                <a:cs typeface="Times New Roman" panose="02020603050405020304" pitchFamily="18" charset="0"/>
              </a:rPr>
              <a:t>xót</a:t>
            </a:r>
            <a:r>
              <a:rPr lang="en-US" sz="4800" b="1" dirty="0">
                <a:solidFill>
                  <a:srgbClr val="000066"/>
                </a:solidFill>
                <a:effectLst/>
                <a:latin typeface="+mj-lt"/>
                <a:cs typeface="Times New Roman" panose="02020603050405020304" pitchFamily="18" charset="0"/>
              </a:rPr>
              <a:t> </a:t>
            </a:r>
            <a:r>
              <a:rPr lang="en-US" sz="4800" b="1" dirty="0" err="1">
                <a:solidFill>
                  <a:srgbClr val="000066"/>
                </a:solidFill>
                <a:effectLst/>
                <a:latin typeface="+mj-lt"/>
                <a:cs typeface="Times New Roman" panose="02020603050405020304" pitchFamily="18" charset="0"/>
              </a:rPr>
              <a:t>chúng</a:t>
            </a:r>
            <a:r>
              <a:rPr lang="en-US" sz="4800" b="1" dirty="0">
                <a:solidFill>
                  <a:srgbClr val="000066"/>
                </a:solidFill>
                <a:effectLst/>
                <a:latin typeface="+mj-lt"/>
                <a:cs typeface="Times New Roman" panose="02020603050405020304" pitchFamily="18" charset="0"/>
              </a:rPr>
              <a:t> con.</a:t>
            </a:r>
          </a:p>
          <a:p>
            <a:pPr marL="0" indent="0" algn="just" eaLnBrk="1" hangingPunct="1">
              <a:lnSpc>
                <a:spcPct val="145000"/>
              </a:lnSpc>
              <a:buFontTx/>
              <a:buNone/>
            </a:pPr>
            <a:r>
              <a:rPr lang="en-US" sz="4800" b="1" u="sng" dirty="0">
                <a:solidFill>
                  <a:srgbClr val="FF0000"/>
                </a:solidFill>
                <a:effectLst/>
                <a:latin typeface="+mj-lt"/>
                <a:cs typeface="Times New Roman" panose="02020603050405020304" pitchFamily="18" charset="0"/>
              </a:rPr>
              <a:t>B:</a:t>
            </a:r>
            <a:r>
              <a:rPr lang="en-US" sz="4800" b="1" dirty="0">
                <a:solidFill>
                  <a:srgbClr val="000066"/>
                </a:solidFill>
                <a:effectLst/>
                <a:latin typeface="+mj-lt"/>
                <a:cs typeface="Times New Roman" panose="02020603050405020304" pitchFamily="18" charset="0"/>
              </a:rPr>
              <a:t> </a:t>
            </a:r>
            <a:r>
              <a:rPr lang="en-US" sz="4800" b="1" dirty="0" err="1">
                <a:solidFill>
                  <a:srgbClr val="000066"/>
                </a:solidFill>
                <a:effectLst/>
                <a:latin typeface="+mj-lt"/>
                <a:cs typeface="Times New Roman" panose="02020603050405020304" pitchFamily="18" charset="0"/>
              </a:rPr>
              <a:t>Chúa</a:t>
            </a:r>
            <a:r>
              <a:rPr lang="en-US" sz="4800" b="1" dirty="0">
                <a:solidFill>
                  <a:srgbClr val="000066"/>
                </a:solidFill>
                <a:effectLst/>
                <a:latin typeface="+mj-lt"/>
                <a:cs typeface="Times New Roman" panose="02020603050405020304" pitchFamily="18" charset="0"/>
              </a:rPr>
              <a:t> </a:t>
            </a:r>
            <a:r>
              <a:rPr lang="en-US" sz="4800" b="1" dirty="0" err="1">
                <a:solidFill>
                  <a:srgbClr val="000066"/>
                </a:solidFill>
                <a:effectLst/>
                <a:latin typeface="+mj-lt"/>
                <a:cs typeface="Times New Roman" panose="02020603050405020304" pitchFamily="18" charset="0"/>
              </a:rPr>
              <a:t>xóa</a:t>
            </a:r>
            <a:r>
              <a:rPr lang="en-US" sz="4800" b="1" dirty="0">
                <a:solidFill>
                  <a:srgbClr val="000066"/>
                </a:solidFill>
                <a:effectLst/>
                <a:latin typeface="+mj-lt"/>
                <a:cs typeface="Times New Roman" panose="02020603050405020304" pitchFamily="18" charset="0"/>
              </a:rPr>
              <a:t> </a:t>
            </a:r>
            <a:r>
              <a:rPr lang="en-US" sz="4800" b="1" dirty="0" err="1">
                <a:solidFill>
                  <a:srgbClr val="000066"/>
                </a:solidFill>
                <a:effectLst/>
                <a:latin typeface="+mj-lt"/>
                <a:cs typeface="Times New Roman" panose="02020603050405020304" pitchFamily="18" charset="0"/>
              </a:rPr>
              <a:t>tội</a:t>
            </a:r>
            <a:r>
              <a:rPr lang="en-US" sz="4800" b="1" dirty="0">
                <a:solidFill>
                  <a:srgbClr val="000066"/>
                </a:solidFill>
                <a:effectLst/>
                <a:latin typeface="+mj-lt"/>
                <a:cs typeface="Times New Roman" panose="02020603050405020304" pitchFamily="18" charset="0"/>
              </a:rPr>
              <a:t> </a:t>
            </a:r>
            <a:r>
              <a:rPr lang="en-US" sz="4800" b="1" dirty="0" err="1">
                <a:solidFill>
                  <a:srgbClr val="000066"/>
                </a:solidFill>
                <a:effectLst/>
                <a:latin typeface="+mj-lt"/>
                <a:cs typeface="Times New Roman" panose="02020603050405020304" pitchFamily="18" charset="0"/>
              </a:rPr>
              <a:t>trần</a:t>
            </a:r>
            <a:r>
              <a:rPr lang="en-US" sz="4800" b="1" dirty="0">
                <a:solidFill>
                  <a:srgbClr val="000066"/>
                </a:solidFill>
                <a:effectLst/>
                <a:latin typeface="+mj-lt"/>
                <a:cs typeface="Times New Roman" panose="02020603050405020304" pitchFamily="18" charset="0"/>
              </a:rPr>
              <a:t> </a:t>
            </a:r>
            <a:r>
              <a:rPr lang="en-US" sz="4800" b="1" dirty="0" err="1">
                <a:solidFill>
                  <a:srgbClr val="000066"/>
                </a:solidFill>
                <a:effectLst/>
                <a:latin typeface="+mj-lt"/>
                <a:cs typeface="Times New Roman" panose="02020603050405020304" pitchFamily="18" charset="0"/>
              </a:rPr>
              <a:t>gian</a:t>
            </a:r>
            <a:r>
              <a:rPr lang="en-US" sz="4800" b="1" dirty="0">
                <a:solidFill>
                  <a:srgbClr val="000066"/>
                </a:solidFill>
                <a:effectLst/>
                <a:latin typeface="+mj-lt"/>
                <a:cs typeface="Times New Roman" panose="02020603050405020304" pitchFamily="18" charset="0"/>
              </a:rPr>
              <a:t>, </a:t>
            </a:r>
            <a:r>
              <a:rPr lang="en-US" sz="4800" b="1" dirty="0" err="1">
                <a:solidFill>
                  <a:srgbClr val="000066"/>
                </a:solidFill>
                <a:effectLst/>
                <a:latin typeface="+mj-lt"/>
                <a:cs typeface="Times New Roman" panose="02020603050405020304" pitchFamily="18" charset="0"/>
              </a:rPr>
              <a:t>xin</a:t>
            </a:r>
            <a:r>
              <a:rPr lang="en-US" sz="4800" b="1" dirty="0">
                <a:solidFill>
                  <a:srgbClr val="000066"/>
                </a:solidFill>
                <a:effectLst/>
                <a:latin typeface="+mj-lt"/>
                <a:cs typeface="Times New Roman" panose="02020603050405020304" pitchFamily="18" charset="0"/>
              </a:rPr>
              <a:t> </a:t>
            </a:r>
            <a:r>
              <a:rPr lang="en-US" sz="4800" b="1" dirty="0" err="1">
                <a:solidFill>
                  <a:srgbClr val="000066"/>
                </a:solidFill>
                <a:effectLst/>
                <a:latin typeface="+mj-lt"/>
                <a:cs typeface="Times New Roman" panose="02020603050405020304" pitchFamily="18" charset="0"/>
              </a:rPr>
              <a:t>nhậm</a:t>
            </a:r>
            <a:r>
              <a:rPr lang="en-US" sz="4800" b="1" dirty="0">
                <a:solidFill>
                  <a:srgbClr val="000066"/>
                </a:solidFill>
                <a:effectLst/>
                <a:latin typeface="+mj-lt"/>
                <a:cs typeface="Times New Roman" panose="02020603050405020304" pitchFamily="18" charset="0"/>
              </a:rPr>
              <a:t> </a:t>
            </a:r>
            <a:r>
              <a:rPr lang="en-US" sz="4800" b="1" dirty="0" err="1">
                <a:solidFill>
                  <a:srgbClr val="000066"/>
                </a:solidFill>
                <a:effectLst/>
                <a:latin typeface="+mj-lt"/>
                <a:cs typeface="Times New Roman" panose="02020603050405020304" pitchFamily="18" charset="0"/>
              </a:rPr>
              <a:t>lời</a:t>
            </a:r>
            <a:r>
              <a:rPr lang="en-US" sz="4800" b="1" dirty="0">
                <a:solidFill>
                  <a:srgbClr val="000066"/>
                </a:solidFill>
                <a:effectLst/>
                <a:latin typeface="+mj-lt"/>
                <a:cs typeface="Times New Roman" panose="02020603050405020304" pitchFamily="18" charset="0"/>
              </a:rPr>
              <a:t> </a:t>
            </a:r>
            <a:r>
              <a:rPr lang="en-US" sz="4800" b="1" dirty="0" err="1">
                <a:solidFill>
                  <a:srgbClr val="000066"/>
                </a:solidFill>
                <a:effectLst/>
                <a:latin typeface="+mj-lt"/>
                <a:cs typeface="Times New Roman" panose="02020603050405020304" pitchFamily="18" charset="0"/>
              </a:rPr>
              <a:t>chúng</a:t>
            </a:r>
            <a:r>
              <a:rPr lang="en-US" sz="4800" b="1" dirty="0">
                <a:solidFill>
                  <a:srgbClr val="000066"/>
                </a:solidFill>
                <a:effectLst/>
                <a:latin typeface="+mj-lt"/>
                <a:cs typeface="Times New Roman" panose="02020603050405020304" pitchFamily="18" charset="0"/>
              </a:rPr>
              <a:t> con </a:t>
            </a:r>
            <a:r>
              <a:rPr lang="en-US" sz="4800" b="1" dirty="0" err="1">
                <a:solidFill>
                  <a:srgbClr val="000066"/>
                </a:solidFill>
                <a:effectLst/>
                <a:latin typeface="+mj-lt"/>
                <a:cs typeface="Times New Roman" panose="02020603050405020304" pitchFamily="18" charset="0"/>
              </a:rPr>
              <a:t>cầu</a:t>
            </a:r>
            <a:r>
              <a:rPr lang="en-US" sz="4800" b="1" dirty="0">
                <a:solidFill>
                  <a:srgbClr val="000066"/>
                </a:solidFill>
                <a:effectLst/>
                <a:latin typeface="+mj-lt"/>
                <a:cs typeface="Times New Roman" panose="02020603050405020304" pitchFamily="18" charset="0"/>
              </a:rPr>
              <a:t> </a:t>
            </a:r>
            <a:r>
              <a:rPr lang="en-US" sz="4800" b="1" dirty="0" err="1">
                <a:solidFill>
                  <a:srgbClr val="000066"/>
                </a:solidFill>
                <a:effectLst/>
                <a:latin typeface="+mj-lt"/>
                <a:cs typeface="Times New Roman" panose="02020603050405020304" pitchFamily="18" charset="0"/>
              </a:rPr>
              <a:t>khẩn</a:t>
            </a:r>
            <a:r>
              <a:rPr lang="en-US" sz="4800" b="1" dirty="0">
                <a:solidFill>
                  <a:srgbClr val="000066"/>
                </a:solidFill>
                <a:effectLst/>
                <a:latin typeface="+mj-lt"/>
                <a:cs typeface="Times New Roman" panose="02020603050405020304" pitchFamily="18" charset="0"/>
              </a:rPr>
              <a:t>.</a:t>
            </a:r>
          </a:p>
        </p:txBody>
      </p:sp>
    </p:spTree>
    <p:extLst>
      <p:ext uri="{BB962C8B-B14F-4D97-AF65-F5344CB8AC3E}">
        <p14:creationId xmlns:p14="http://schemas.microsoft.com/office/powerpoint/2010/main" val="363437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rgbClr val="000066"/>
                </a:solidFill>
                <a:effectLst/>
                <a:latin typeface="+mj-lt"/>
              </a:rPr>
              <a:t/>
            </a:r>
            <a:br>
              <a:rPr lang="en-US" sz="4000" b="0">
                <a:solidFill>
                  <a:srgbClr val="000066"/>
                </a:solidFill>
                <a:effectLst/>
                <a:latin typeface="+mj-lt"/>
              </a:rPr>
            </a:br>
            <a:endParaRPr lang="en-US" sz="4000" b="0">
              <a:solidFill>
                <a:srgbClr val="000066"/>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endParaRPr lang="en-US" sz="500" b="1" u="sng" dirty="0" smtClean="0">
              <a:solidFill>
                <a:srgbClr val="FF0000"/>
              </a:solidFill>
              <a:effectLst/>
              <a:latin typeface="+mj-lt"/>
              <a:cs typeface="Times New Roman" panose="02020603050405020304" pitchFamily="18" charset="0"/>
            </a:endParaRPr>
          </a:p>
          <a:p>
            <a:pPr marL="0" indent="0" algn="just" eaLnBrk="1" hangingPunct="1">
              <a:lnSpc>
                <a:spcPct val="150000"/>
              </a:lnSpc>
              <a:buFontTx/>
              <a:buNone/>
            </a:pPr>
            <a:r>
              <a:rPr lang="en-US" sz="4400" b="1" u="sng" dirty="0" smtClean="0">
                <a:solidFill>
                  <a:srgbClr val="FF0000"/>
                </a:solidFill>
                <a:effectLst/>
                <a:latin typeface="+mj-lt"/>
                <a:cs typeface="Times New Roman" panose="02020603050405020304" pitchFamily="18" charset="0"/>
              </a:rPr>
              <a:t>A</a:t>
            </a:r>
            <a:r>
              <a:rPr lang="en-US" sz="4400" b="1" u="sng" dirty="0">
                <a:solidFill>
                  <a:srgbClr val="FF0000"/>
                </a:solidFill>
                <a:effectLst/>
                <a:latin typeface="+mj-lt"/>
                <a:cs typeface="Times New Roman" panose="02020603050405020304" pitchFamily="18" charset="0"/>
              </a:rPr>
              <a:t>:</a:t>
            </a:r>
            <a:r>
              <a:rPr lang="en-US" sz="4400" b="1" dirty="0">
                <a:solidFill>
                  <a:srgbClr val="000066"/>
                </a:solidFill>
                <a:effectLst/>
                <a:latin typeface="+mj-lt"/>
                <a:cs typeface="Times New Roman" panose="02020603050405020304" pitchFamily="18" charset="0"/>
              </a:rPr>
              <a:t> </a:t>
            </a:r>
            <a:r>
              <a:rPr lang="en-US" sz="4400" b="1" dirty="0" err="1">
                <a:solidFill>
                  <a:srgbClr val="000066"/>
                </a:solidFill>
                <a:effectLst/>
                <a:latin typeface="+mj-lt"/>
                <a:cs typeface="Times New Roman" panose="02020603050405020304" pitchFamily="18" charset="0"/>
              </a:rPr>
              <a:t>Chúa</a:t>
            </a:r>
            <a:r>
              <a:rPr lang="en-US" sz="4400" b="1" dirty="0">
                <a:solidFill>
                  <a:srgbClr val="000066"/>
                </a:solidFill>
                <a:effectLst/>
                <a:latin typeface="+mj-lt"/>
                <a:cs typeface="Times New Roman" panose="02020603050405020304" pitchFamily="18" charset="0"/>
              </a:rPr>
              <a:t> </a:t>
            </a:r>
            <a:r>
              <a:rPr lang="en-US" sz="4400" b="1" dirty="0" err="1">
                <a:solidFill>
                  <a:srgbClr val="000066"/>
                </a:solidFill>
                <a:effectLst/>
                <a:latin typeface="+mj-lt"/>
                <a:cs typeface="Times New Roman" panose="02020603050405020304" pitchFamily="18" charset="0"/>
              </a:rPr>
              <a:t>ngự</a:t>
            </a:r>
            <a:r>
              <a:rPr lang="en-US" sz="4400" b="1" dirty="0">
                <a:solidFill>
                  <a:srgbClr val="000066"/>
                </a:solidFill>
                <a:effectLst/>
                <a:latin typeface="+mj-lt"/>
                <a:cs typeface="Times New Roman" panose="02020603050405020304" pitchFamily="18" charset="0"/>
              </a:rPr>
              <a:t> </a:t>
            </a:r>
            <a:r>
              <a:rPr lang="en-US" sz="4400" b="1" dirty="0" err="1">
                <a:solidFill>
                  <a:srgbClr val="000066"/>
                </a:solidFill>
                <a:effectLst/>
                <a:latin typeface="+mj-lt"/>
                <a:cs typeface="Times New Roman" panose="02020603050405020304" pitchFamily="18" charset="0"/>
              </a:rPr>
              <a:t>bên</a:t>
            </a:r>
            <a:r>
              <a:rPr lang="en-US" sz="4400" b="1" dirty="0">
                <a:solidFill>
                  <a:srgbClr val="000066"/>
                </a:solidFill>
                <a:effectLst/>
                <a:latin typeface="+mj-lt"/>
                <a:cs typeface="Times New Roman" panose="02020603050405020304" pitchFamily="18" charset="0"/>
              </a:rPr>
              <a:t> </a:t>
            </a:r>
            <a:r>
              <a:rPr lang="en-US" sz="4400" b="1" dirty="0" err="1">
                <a:solidFill>
                  <a:srgbClr val="000066"/>
                </a:solidFill>
                <a:effectLst/>
                <a:latin typeface="+mj-lt"/>
                <a:cs typeface="Times New Roman" panose="02020603050405020304" pitchFamily="18" charset="0"/>
              </a:rPr>
              <a:t>hữu</a:t>
            </a:r>
            <a:r>
              <a:rPr lang="en-US" sz="4400" b="1" dirty="0">
                <a:solidFill>
                  <a:srgbClr val="000066"/>
                </a:solidFill>
                <a:effectLst/>
                <a:latin typeface="+mj-lt"/>
                <a:cs typeface="Times New Roman" panose="02020603050405020304" pitchFamily="18" charset="0"/>
              </a:rPr>
              <a:t> </a:t>
            </a:r>
            <a:r>
              <a:rPr lang="en-US" sz="4400" b="1" dirty="0" err="1">
                <a:solidFill>
                  <a:srgbClr val="000066"/>
                </a:solidFill>
                <a:effectLst/>
                <a:latin typeface="+mj-lt"/>
                <a:cs typeface="Times New Roman" panose="02020603050405020304" pitchFamily="18" charset="0"/>
              </a:rPr>
              <a:t>Đức</a:t>
            </a:r>
            <a:r>
              <a:rPr lang="en-US" sz="4400" b="1" dirty="0">
                <a:solidFill>
                  <a:srgbClr val="000066"/>
                </a:solidFill>
                <a:effectLst/>
                <a:latin typeface="+mj-lt"/>
                <a:cs typeface="Times New Roman" panose="02020603050405020304" pitchFamily="18" charset="0"/>
              </a:rPr>
              <a:t> </a:t>
            </a:r>
            <a:r>
              <a:rPr lang="en-US" sz="4400" b="1" dirty="0" err="1">
                <a:solidFill>
                  <a:srgbClr val="000066"/>
                </a:solidFill>
                <a:effectLst/>
                <a:latin typeface="+mj-lt"/>
                <a:cs typeface="Times New Roman" panose="02020603050405020304" pitchFamily="18" charset="0"/>
              </a:rPr>
              <a:t>Chúa</a:t>
            </a:r>
            <a:r>
              <a:rPr lang="en-US" sz="4400" b="1" dirty="0">
                <a:solidFill>
                  <a:srgbClr val="000066"/>
                </a:solidFill>
                <a:effectLst/>
                <a:latin typeface="+mj-lt"/>
                <a:cs typeface="Times New Roman" panose="02020603050405020304" pitchFamily="18" charset="0"/>
              </a:rPr>
              <a:t> Cha, </a:t>
            </a:r>
            <a:r>
              <a:rPr lang="en-US" sz="4400" b="1" dirty="0" err="1">
                <a:solidFill>
                  <a:srgbClr val="000066"/>
                </a:solidFill>
                <a:effectLst/>
                <a:latin typeface="+mj-lt"/>
                <a:cs typeface="Times New Roman" panose="02020603050405020304" pitchFamily="18" charset="0"/>
              </a:rPr>
              <a:t>xin</a:t>
            </a:r>
            <a:r>
              <a:rPr lang="en-US" sz="4400" b="1" dirty="0">
                <a:solidFill>
                  <a:srgbClr val="000066"/>
                </a:solidFill>
                <a:effectLst/>
                <a:latin typeface="+mj-lt"/>
                <a:cs typeface="Times New Roman" panose="02020603050405020304" pitchFamily="18" charset="0"/>
              </a:rPr>
              <a:t> </a:t>
            </a:r>
            <a:r>
              <a:rPr lang="en-US" sz="4400" b="1" dirty="0" err="1">
                <a:solidFill>
                  <a:srgbClr val="000066"/>
                </a:solidFill>
                <a:effectLst/>
                <a:latin typeface="+mj-lt"/>
                <a:cs typeface="Times New Roman" panose="02020603050405020304" pitchFamily="18" charset="0"/>
              </a:rPr>
              <a:t>thương</a:t>
            </a:r>
            <a:r>
              <a:rPr lang="en-US" sz="4400" b="1" dirty="0">
                <a:solidFill>
                  <a:srgbClr val="000066"/>
                </a:solidFill>
                <a:effectLst/>
                <a:latin typeface="+mj-lt"/>
                <a:cs typeface="Times New Roman" panose="02020603050405020304" pitchFamily="18" charset="0"/>
              </a:rPr>
              <a:t> </a:t>
            </a:r>
            <a:r>
              <a:rPr lang="en-US" sz="4400" b="1" dirty="0" err="1">
                <a:solidFill>
                  <a:srgbClr val="000066"/>
                </a:solidFill>
                <a:effectLst/>
                <a:latin typeface="+mj-lt"/>
                <a:cs typeface="Times New Roman" panose="02020603050405020304" pitchFamily="18" charset="0"/>
              </a:rPr>
              <a:t>xót</a:t>
            </a:r>
            <a:r>
              <a:rPr lang="en-US" sz="4400" b="1" dirty="0">
                <a:solidFill>
                  <a:srgbClr val="000066"/>
                </a:solidFill>
                <a:effectLst/>
                <a:latin typeface="+mj-lt"/>
                <a:cs typeface="Times New Roman" panose="02020603050405020304" pitchFamily="18" charset="0"/>
              </a:rPr>
              <a:t> </a:t>
            </a:r>
            <a:r>
              <a:rPr lang="en-US" sz="4400" b="1" dirty="0" err="1">
                <a:solidFill>
                  <a:srgbClr val="000066"/>
                </a:solidFill>
                <a:effectLst/>
                <a:latin typeface="+mj-lt"/>
                <a:cs typeface="Times New Roman" panose="02020603050405020304" pitchFamily="18" charset="0"/>
              </a:rPr>
              <a:t>chúng</a:t>
            </a:r>
            <a:r>
              <a:rPr lang="en-US" sz="4400" b="1" dirty="0">
                <a:solidFill>
                  <a:srgbClr val="000066"/>
                </a:solidFill>
                <a:effectLst/>
                <a:latin typeface="+mj-lt"/>
                <a:cs typeface="Times New Roman" panose="02020603050405020304" pitchFamily="18" charset="0"/>
              </a:rPr>
              <a:t> con.</a:t>
            </a:r>
          </a:p>
          <a:p>
            <a:pPr marL="0" indent="0" algn="just" eaLnBrk="1" hangingPunct="1">
              <a:lnSpc>
                <a:spcPct val="150000"/>
              </a:lnSpc>
              <a:buFontTx/>
              <a:buNone/>
            </a:pPr>
            <a:r>
              <a:rPr lang="vi-VN" sz="4400" b="1" u="sng" dirty="0">
                <a:solidFill>
                  <a:srgbClr val="FF0000"/>
                </a:solidFill>
                <a:effectLst/>
                <a:latin typeface="+mj-lt"/>
                <a:cs typeface="Times New Roman" panose="02020603050405020304" pitchFamily="18" charset="0"/>
              </a:rPr>
              <a:t>B:</a:t>
            </a:r>
            <a:r>
              <a:rPr lang="vi-VN" sz="4400" b="1" dirty="0">
                <a:solidFill>
                  <a:srgbClr val="000066"/>
                </a:solidFill>
                <a:effectLst/>
                <a:latin typeface="+mj-lt"/>
                <a:cs typeface="Times New Roman" panose="02020603050405020304" pitchFamily="18" charset="0"/>
              </a:rPr>
              <a:t> Vì lạy Chúa Giêsu Kitô, chỉ có Chúa là Đấng Thánh.</a:t>
            </a:r>
          </a:p>
        </p:txBody>
      </p:sp>
    </p:spTree>
    <p:extLst>
      <p:ext uri="{BB962C8B-B14F-4D97-AF65-F5344CB8AC3E}">
        <p14:creationId xmlns:p14="http://schemas.microsoft.com/office/powerpoint/2010/main" val="11773311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b="0">
                <a:solidFill>
                  <a:srgbClr val="000066"/>
                </a:solidFill>
                <a:effectLst/>
                <a:latin typeface="+mj-lt"/>
              </a:rPr>
              <a:t/>
            </a:r>
            <a:br>
              <a:rPr lang="en-US" sz="4000" b="0">
                <a:solidFill>
                  <a:srgbClr val="000066"/>
                </a:solidFill>
                <a:effectLst/>
                <a:latin typeface="+mj-lt"/>
              </a:rPr>
            </a:br>
            <a:endParaRPr lang="en-US" sz="4000" b="0">
              <a:solidFill>
                <a:srgbClr val="000066"/>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1" dirty="0" err="1">
                <a:solidFill>
                  <a:srgbClr val="000066"/>
                </a:solidFill>
                <a:effectLst/>
                <a:latin typeface="+mj-lt"/>
                <a:cs typeface="Times New Roman" panose="02020603050405020304" pitchFamily="18" charset="0"/>
              </a:rPr>
              <a:t>Chỉ</a:t>
            </a:r>
            <a:r>
              <a:rPr lang="en-US" sz="4400" b="1" dirty="0">
                <a:solidFill>
                  <a:srgbClr val="000066"/>
                </a:solidFill>
                <a:effectLst/>
                <a:latin typeface="+mj-lt"/>
                <a:cs typeface="Times New Roman" panose="02020603050405020304" pitchFamily="18" charset="0"/>
              </a:rPr>
              <a:t> </a:t>
            </a:r>
            <a:r>
              <a:rPr lang="en-US" sz="4400" b="1" dirty="0" err="1">
                <a:solidFill>
                  <a:srgbClr val="000066"/>
                </a:solidFill>
                <a:effectLst/>
                <a:latin typeface="+mj-lt"/>
                <a:cs typeface="Times New Roman" panose="02020603050405020304" pitchFamily="18" charset="0"/>
              </a:rPr>
              <a:t>có</a:t>
            </a:r>
            <a:r>
              <a:rPr lang="en-US" sz="4400" b="1" dirty="0">
                <a:solidFill>
                  <a:srgbClr val="000066"/>
                </a:solidFill>
                <a:effectLst/>
                <a:latin typeface="+mj-lt"/>
                <a:cs typeface="Times New Roman" panose="02020603050405020304" pitchFamily="18" charset="0"/>
              </a:rPr>
              <a:t> </a:t>
            </a:r>
            <a:r>
              <a:rPr lang="en-US" sz="4400" b="1" dirty="0" err="1">
                <a:solidFill>
                  <a:srgbClr val="000066"/>
                </a:solidFill>
                <a:effectLst/>
                <a:latin typeface="+mj-lt"/>
                <a:cs typeface="Times New Roman" panose="02020603050405020304" pitchFamily="18" charset="0"/>
              </a:rPr>
              <a:t>Chúa</a:t>
            </a:r>
            <a:r>
              <a:rPr lang="en-US" sz="4400" b="1" dirty="0">
                <a:solidFill>
                  <a:srgbClr val="000066"/>
                </a:solidFill>
                <a:effectLst/>
                <a:latin typeface="+mj-lt"/>
                <a:cs typeface="Times New Roman" panose="02020603050405020304" pitchFamily="18" charset="0"/>
              </a:rPr>
              <a:t> </a:t>
            </a:r>
            <a:r>
              <a:rPr lang="en-US" sz="4400" b="1" dirty="0" err="1">
                <a:solidFill>
                  <a:srgbClr val="000066"/>
                </a:solidFill>
                <a:effectLst/>
                <a:latin typeface="+mj-lt"/>
                <a:cs typeface="Times New Roman" panose="02020603050405020304" pitchFamily="18" charset="0"/>
              </a:rPr>
              <a:t>là</a:t>
            </a:r>
            <a:r>
              <a:rPr lang="en-US" sz="4400" b="1" dirty="0">
                <a:solidFill>
                  <a:srgbClr val="000066"/>
                </a:solidFill>
                <a:effectLst/>
                <a:latin typeface="+mj-lt"/>
                <a:cs typeface="Times New Roman" panose="02020603050405020304" pitchFamily="18" charset="0"/>
              </a:rPr>
              <a:t> </a:t>
            </a:r>
            <a:r>
              <a:rPr lang="en-US" sz="4400" b="1" dirty="0" err="1">
                <a:solidFill>
                  <a:srgbClr val="000066"/>
                </a:solidFill>
                <a:effectLst/>
                <a:latin typeface="+mj-lt"/>
                <a:cs typeface="Times New Roman" panose="02020603050405020304" pitchFamily="18" charset="0"/>
              </a:rPr>
              <a:t>Chúa</a:t>
            </a:r>
            <a:r>
              <a:rPr lang="en-US" sz="4400" b="1" dirty="0">
                <a:solidFill>
                  <a:srgbClr val="000066"/>
                </a:solidFill>
                <a:effectLst/>
                <a:latin typeface="+mj-lt"/>
                <a:cs typeface="Times New Roman" panose="02020603050405020304" pitchFamily="18" charset="0"/>
              </a:rPr>
              <a:t>, </a:t>
            </a:r>
            <a:r>
              <a:rPr lang="en-US" sz="4400" b="1" dirty="0" err="1">
                <a:solidFill>
                  <a:srgbClr val="000066"/>
                </a:solidFill>
                <a:effectLst/>
                <a:latin typeface="+mj-lt"/>
                <a:cs typeface="Times New Roman" panose="02020603050405020304" pitchFamily="18" charset="0"/>
              </a:rPr>
              <a:t>chỉ</a:t>
            </a:r>
            <a:r>
              <a:rPr lang="en-US" sz="4400" b="1" dirty="0">
                <a:solidFill>
                  <a:srgbClr val="000066"/>
                </a:solidFill>
                <a:effectLst/>
                <a:latin typeface="+mj-lt"/>
                <a:cs typeface="Times New Roman" panose="02020603050405020304" pitchFamily="18" charset="0"/>
              </a:rPr>
              <a:t> </a:t>
            </a:r>
            <a:r>
              <a:rPr lang="en-US" sz="4400" b="1" dirty="0" err="1">
                <a:solidFill>
                  <a:srgbClr val="000066"/>
                </a:solidFill>
                <a:effectLst/>
                <a:latin typeface="+mj-lt"/>
                <a:cs typeface="Times New Roman" panose="02020603050405020304" pitchFamily="18" charset="0"/>
              </a:rPr>
              <a:t>có</a:t>
            </a:r>
            <a:r>
              <a:rPr lang="en-US" sz="4400" b="1" dirty="0">
                <a:solidFill>
                  <a:srgbClr val="000066"/>
                </a:solidFill>
                <a:effectLst/>
                <a:latin typeface="+mj-lt"/>
                <a:cs typeface="Times New Roman" panose="02020603050405020304" pitchFamily="18" charset="0"/>
              </a:rPr>
              <a:t> </a:t>
            </a:r>
            <a:r>
              <a:rPr lang="en-US" sz="4400" b="1" dirty="0" err="1">
                <a:solidFill>
                  <a:srgbClr val="000066"/>
                </a:solidFill>
                <a:effectLst/>
                <a:latin typeface="+mj-lt"/>
                <a:cs typeface="Times New Roman" panose="02020603050405020304" pitchFamily="18" charset="0"/>
              </a:rPr>
              <a:t>Chúa</a:t>
            </a:r>
            <a:r>
              <a:rPr lang="en-US" sz="4400" b="1" dirty="0">
                <a:solidFill>
                  <a:srgbClr val="000066"/>
                </a:solidFill>
                <a:effectLst/>
                <a:latin typeface="+mj-lt"/>
                <a:cs typeface="Times New Roman" panose="02020603050405020304" pitchFamily="18" charset="0"/>
              </a:rPr>
              <a:t> </a:t>
            </a:r>
            <a:r>
              <a:rPr lang="en-US" sz="4400" b="1" dirty="0" err="1">
                <a:solidFill>
                  <a:srgbClr val="000066"/>
                </a:solidFill>
                <a:effectLst/>
                <a:latin typeface="+mj-lt"/>
                <a:cs typeface="Times New Roman" panose="02020603050405020304" pitchFamily="18" charset="0"/>
              </a:rPr>
              <a:t>là</a:t>
            </a:r>
            <a:r>
              <a:rPr lang="en-US" sz="4400" b="1" dirty="0">
                <a:solidFill>
                  <a:srgbClr val="000066"/>
                </a:solidFill>
                <a:effectLst/>
                <a:latin typeface="+mj-lt"/>
                <a:cs typeface="Times New Roman" panose="02020603050405020304" pitchFamily="18" charset="0"/>
              </a:rPr>
              <a:t> </a:t>
            </a:r>
            <a:r>
              <a:rPr lang="en-US" sz="4400" b="1" dirty="0" err="1">
                <a:solidFill>
                  <a:srgbClr val="000066"/>
                </a:solidFill>
                <a:effectLst/>
                <a:latin typeface="+mj-lt"/>
                <a:cs typeface="Times New Roman" panose="02020603050405020304" pitchFamily="18" charset="0"/>
              </a:rPr>
              <a:t>đấng</a:t>
            </a:r>
            <a:r>
              <a:rPr lang="en-US" sz="4400" b="1" dirty="0">
                <a:solidFill>
                  <a:srgbClr val="000066"/>
                </a:solidFill>
                <a:effectLst/>
                <a:latin typeface="+mj-lt"/>
                <a:cs typeface="Times New Roman" panose="02020603050405020304" pitchFamily="18" charset="0"/>
              </a:rPr>
              <a:t> </a:t>
            </a:r>
            <a:r>
              <a:rPr lang="en-US" sz="4400" b="1" dirty="0" err="1">
                <a:solidFill>
                  <a:srgbClr val="000066"/>
                </a:solidFill>
                <a:effectLst/>
                <a:latin typeface="+mj-lt"/>
                <a:cs typeface="Times New Roman" panose="02020603050405020304" pitchFamily="18" charset="0"/>
              </a:rPr>
              <a:t>tối</a:t>
            </a:r>
            <a:r>
              <a:rPr lang="en-US" sz="4400" b="1" dirty="0">
                <a:solidFill>
                  <a:srgbClr val="000066"/>
                </a:solidFill>
                <a:effectLst/>
                <a:latin typeface="+mj-lt"/>
                <a:cs typeface="Times New Roman" panose="02020603050405020304" pitchFamily="18" charset="0"/>
              </a:rPr>
              <a:t> </a:t>
            </a:r>
            <a:r>
              <a:rPr lang="en-US" sz="4400" b="1" dirty="0" err="1">
                <a:solidFill>
                  <a:srgbClr val="000066"/>
                </a:solidFill>
                <a:effectLst/>
                <a:latin typeface="+mj-lt"/>
                <a:cs typeface="Times New Roman" panose="02020603050405020304" pitchFamily="18" charset="0"/>
              </a:rPr>
              <a:t>cao</a:t>
            </a:r>
            <a:r>
              <a:rPr lang="en-US" sz="4400" b="1" dirty="0">
                <a:solidFill>
                  <a:srgbClr val="000066"/>
                </a:solidFill>
                <a:effectLst/>
                <a:latin typeface="+mj-lt"/>
                <a:cs typeface="Times New Roman" panose="02020603050405020304" pitchFamily="18" charset="0"/>
              </a:rPr>
              <a:t>.</a:t>
            </a:r>
          </a:p>
          <a:p>
            <a:pPr marL="0" indent="0" algn="just" eaLnBrk="1" hangingPunct="1">
              <a:lnSpc>
                <a:spcPct val="140000"/>
              </a:lnSpc>
              <a:buFontTx/>
              <a:buNone/>
            </a:pPr>
            <a:r>
              <a:rPr lang="vi-VN" sz="4400" b="1" u="sng" dirty="0">
                <a:solidFill>
                  <a:srgbClr val="FF0000"/>
                </a:solidFill>
                <a:effectLst/>
                <a:latin typeface="+mj-lt"/>
                <a:cs typeface="Times New Roman" panose="02020603050405020304" pitchFamily="18" charset="0"/>
              </a:rPr>
              <a:t>A+</a:t>
            </a:r>
            <a:r>
              <a:rPr lang="en-US" sz="4400" b="1" u="sng" dirty="0">
                <a:solidFill>
                  <a:srgbClr val="FF0000"/>
                </a:solidFill>
                <a:effectLst/>
                <a:latin typeface="+mj-lt"/>
                <a:cs typeface="Times New Roman" panose="02020603050405020304" pitchFamily="18" charset="0"/>
              </a:rPr>
              <a:t>B</a:t>
            </a:r>
            <a:r>
              <a:rPr lang="vi-VN" sz="4400" b="1" u="sng" dirty="0">
                <a:solidFill>
                  <a:srgbClr val="FF0000"/>
                </a:solidFill>
                <a:effectLst/>
                <a:latin typeface="+mj-lt"/>
                <a:cs typeface="Times New Roman" panose="02020603050405020304" pitchFamily="18" charset="0"/>
              </a:rPr>
              <a:t>:</a:t>
            </a:r>
            <a:r>
              <a:rPr lang="vi-VN" sz="4400" b="1" dirty="0">
                <a:solidFill>
                  <a:srgbClr val="000066"/>
                </a:solidFill>
                <a:effectLst/>
                <a:latin typeface="+mj-lt"/>
                <a:cs typeface="Times New Roman" panose="02020603050405020304" pitchFamily="18" charset="0"/>
              </a:rPr>
              <a:t> Cùng Đức Chúa Thánh Thần trong vinh quang Đức Chúa Cha. </a:t>
            </a:r>
            <a:r>
              <a:rPr lang="en-US" sz="4400" b="1" dirty="0" smtClean="0">
                <a:solidFill>
                  <a:srgbClr val="000066"/>
                </a:solidFill>
                <a:effectLst/>
                <a:latin typeface="+mj-lt"/>
                <a:cs typeface="Times New Roman" panose="02020603050405020304" pitchFamily="18" charset="0"/>
              </a:rPr>
              <a:t> </a:t>
            </a:r>
            <a:r>
              <a:rPr lang="vi-VN" sz="4400" b="1" u="sng" dirty="0" smtClean="0">
                <a:solidFill>
                  <a:srgbClr val="FF0000"/>
                </a:solidFill>
                <a:effectLst/>
                <a:latin typeface="+mj-lt"/>
                <a:cs typeface="Times New Roman" panose="02020603050405020304" pitchFamily="18" charset="0"/>
              </a:rPr>
              <a:t>Amen</a:t>
            </a:r>
            <a:r>
              <a:rPr lang="vi-VN" sz="4400" b="1" u="sng" dirty="0">
                <a:solidFill>
                  <a:srgbClr val="FF0000"/>
                </a:solidFill>
                <a:effectLst/>
                <a:latin typeface="+mj-lt"/>
                <a:cs typeface="Times New Roman" panose="02020603050405020304" pitchFamily="18" charset="0"/>
              </a:rPr>
              <a:t>.</a:t>
            </a:r>
          </a:p>
        </p:txBody>
      </p:sp>
    </p:spTree>
    <p:extLst>
      <p:ext uri="{BB962C8B-B14F-4D97-AF65-F5344CB8AC3E}">
        <p14:creationId xmlns:p14="http://schemas.microsoft.com/office/powerpoint/2010/main" val="27410706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solidFill>
                <a:srgbClr val="000066"/>
              </a:solidFill>
              <a:effectLst/>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12871506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rgbClr val="000066"/>
              </a:solidFill>
              <a:effectLst/>
              <a:latin typeface="+mj-lt"/>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374904" y="285750"/>
            <a:ext cx="8305800" cy="2062103"/>
          </a:xfrm>
          <a:prstGeom prst="rect">
            <a:avLst/>
          </a:prstGeom>
          <a:noFill/>
        </p:spPr>
        <p:txBody>
          <a:bodyPr wrap="square" rtlCol="0">
            <a:spAutoFit/>
          </a:bodyPr>
          <a:lstStyle/>
          <a:p>
            <a:r>
              <a:rPr lang="vi-VN" sz="3200" b="1">
                <a:ln w="1905"/>
                <a:solidFill>
                  <a:srgbClr val="A50021"/>
                </a:solidFill>
                <a:effectLst>
                  <a:innerShdw blurRad="69850" dist="43180" dir="5400000">
                    <a:srgbClr val="000000">
                      <a:alpha val="65000"/>
                    </a:srgbClr>
                  </a:innerShdw>
                </a:effectLst>
              </a:rPr>
              <a:t>Bài đọc </a:t>
            </a:r>
            <a:r>
              <a:rPr lang="en-US" sz="3200" b="1" smtClean="0">
                <a:ln w="1905"/>
                <a:solidFill>
                  <a:srgbClr val="A50021"/>
                </a:solidFill>
                <a:effectLst>
                  <a:innerShdw blurRad="69850" dist="43180" dir="5400000">
                    <a:srgbClr val="000000">
                      <a:alpha val="65000"/>
                    </a:srgbClr>
                  </a:innerShdw>
                </a:effectLst>
              </a:rPr>
              <a:t>1</a:t>
            </a:r>
            <a:r>
              <a:rPr lang="vi-VN" sz="3200" b="1" smtClean="0">
                <a:ln w="1905"/>
                <a:solidFill>
                  <a:srgbClr val="A50021"/>
                </a:solidFill>
                <a:effectLst>
                  <a:innerShdw blurRad="69850" dist="43180" dir="5400000">
                    <a:srgbClr val="000000">
                      <a:alpha val="65000"/>
                    </a:srgbClr>
                  </a:innerShdw>
                </a:effectLst>
              </a:rPr>
              <a:t>.</a:t>
            </a:r>
            <a:endParaRPr lang="vi-VN" sz="3200" b="1">
              <a:ln w="1905"/>
              <a:solidFill>
                <a:srgbClr val="A50021"/>
              </a:solidFill>
              <a:effectLst>
                <a:innerShdw blurRad="69850" dist="43180" dir="5400000">
                  <a:srgbClr val="000000">
                    <a:alpha val="65000"/>
                  </a:srgbClr>
                </a:innerShdw>
              </a:effectLst>
            </a:endParaRPr>
          </a:p>
          <a:p>
            <a:r>
              <a:rPr lang="vi-VN" sz="3200" b="1">
                <a:ln w="1905"/>
                <a:solidFill>
                  <a:srgbClr val="A50021"/>
                </a:solidFill>
                <a:effectLst>
                  <a:innerShdw blurRad="69850" dist="43180" dir="5400000">
                    <a:srgbClr val="000000">
                      <a:alpha val="65000"/>
                    </a:srgbClr>
                  </a:innerShdw>
                </a:effectLst>
              </a:rPr>
              <a:t>Bài trích sách </a:t>
            </a:r>
            <a:r>
              <a:rPr lang="en-US" sz="3200" b="1" smtClean="0">
                <a:ln w="1905"/>
                <a:solidFill>
                  <a:srgbClr val="A50021"/>
                </a:solidFill>
                <a:effectLst>
                  <a:innerShdw blurRad="69850" dist="43180" dir="5400000">
                    <a:srgbClr val="000000">
                      <a:alpha val="65000"/>
                    </a:srgbClr>
                  </a:innerShdw>
                </a:effectLst>
              </a:rPr>
              <a:t>công vụ tông đồ</a:t>
            </a:r>
            <a:r>
              <a:rPr lang="vi-VN" sz="3200" b="1" smtClean="0">
                <a:ln w="1905"/>
                <a:solidFill>
                  <a:srgbClr val="A50021"/>
                </a:solidFill>
                <a:effectLst>
                  <a:innerShdw blurRad="69850" dist="43180" dir="5400000">
                    <a:srgbClr val="000000">
                      <a:alpha val="65000"/>
                    </a:srgbClr>
                  </a:innerShdw>
                </a:effectLst>
              </a:rPr>
              <a:t>.</a:t>
            </a:r>
            <a:endParaRPr lang="vi-VN" sz="3200" b="1">
              <a:ln w="1905"/>
              <a:solidFill>
                <a:srgbClr val="A50021"/>
              </a:solidFill>
              <a:effectLst>
                <a:innerShdw blurRad="69850" dist="43180" dir="5400000">
                  <a:srgbClr val="000000">
                    <a:alpha val="65000"/>
                  </a:srgbClr>
                </a:innerShdw>
              </a:effectLst>
            </a:endParaRPr>
          </a:p>
          <a:p>
            <a:r>
              <a:rPr lang="en-US" sz="3200" b="1" smtClean="0">
                <a:ln w="1905"/>
                <a:solidFill>
                  <a:srgbClr val="A50021"/>
                </a:solidFill>
                <a:effectLst>
                  <a:innerShdw blurRad="69850" dist="43180" dir="5400000">
                    <a:srgbClr val="000000">
                      <a:alpha val="65000"/>
                    </a:srgbClr>
                  </a:innerShdw>
                </a:effectLst>
              </a:rPr>
              <a:t>Các tông đồ chuyên cần cầu nguyện cùng với</a:t>
            </a:r>
          </a:p>
          <a:p>
            <a:r>
              <a:rPr lang="en-US" sz="3200" b="1" smtClean="0">
                <a:ln w="1905"/>
                <a:solidFill>
                  <a:srgbClr val="A50021"/>
                </a:solidFill>
                <a:effectLst>
                  <a:innerShdw blurRad="69850" dist="43180" dir="5400000">
                    <a:srgbClr val="000000">
                      <a:alpha val="65000"/>
                    </a:srgbClr>
                  </a:innerShdw>
                </a:effectLst>
              </a:rPr>
              <a:t>Bà Maria, thân mẫu Đức Giê-su.</a:t>
            </a:r>
            <a:endParaRPr lang="vi-VN" sz="3200" b="1">
              <a:ln w="1905"/>
              <a:solidFill>
                <a:srgbClr val="A50021"/>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34501000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6200" b="1" u="sng" dirty="0" err="1" smtClean="0">
                <a:solidFill>
                  <a:srgbClr val="FF0000"/>
                </a:solidFill>
                <a:effectLst/>
              </a:rPr>
              <a:t>Đk</a:t>
            </a:r>
            <a:r>
              <a:rPr lang="en-US" sz="6200" b="1" u="sng" dirty="0" smtClean="0">
                <a:solidFill>
                  <a:srgbClr val="FF0000"/>
                </a:solidFill>
                <a:effectLst/>
              </a:rPr>
              <a:t>:</a:t>
            </a:r>
            <a:r>
              <a:rPr lang="en-US" sz="6200" b="1" dirty="0" smtClean="0">
                <a:solidFill>
                  <a:srgbClr val="000066"/>
                </a:solidFill>
                <a:effectLst/>
              </a:rPr>
              <a:t> </a:t>
            </a:r>
            <a:r>
              <a:rPr lang="vi-VN" sz="6200" b="1" dirty="0" smtClean="0">
                <a:solidFill>
                  <a:srgbClr val="000066"/>
                </a:solidFill>
                <a:effectLst/>
              </a:rPr>
              <a:t>Đấng </a:t>
            </a:r>
            <a:r>
              <a:rPr lang="vi-VN" sz="6200" b="1" dirty="0">
                <a:solidFill>
                  <a:srgbClr val="000066"/>
                </a:solidFill>
                <a:effectLst/>
              </a:rPr>
              <a:t>toàn năng đã làm cho tôi </a:t>
            </a:r>
            <a:r>
              <a:rPr lang="vi-VN" sz="6200" b="1" dirty="0" smtClean="0">
                <a:solidFill>
                  <a:srgbClr val="000066"/>
                </a:solidFill>
                <a:effectLst/>
              </a:rPr>
              <a:t>những </a:t>
            </a:r>
            <a:r>
              <a:rPr lang="vi-VN" sz="6200" b="1" dirty="0">
                <a:solidFill>
                  <a:srgbClr val="000066"/>
                </a:solidFill>
                <a:effectLst/>
              </a:rPr>
              <a:t>điều cao trọng, danh Ngài thật chí thánh chí tôn.</a:t>
            </a:r>
            <a:endParaRPr lang="vi-VN" sz="6200" b="1" dirty="0" smtClean="0">
              <a:solidFill>
                <a:srgbClr val="000066"/>
              </a:solidFill>
              <a:effectLst/>
            </a:endParaRPr>
          </a:p>
        </p:txBody>
      </p:sp>
    </p:spTree>
    <p:extLst>
      <p:ext uri="{BB962C8B-B14F-4D97-AF65-F5344CB8AC3E}">
        <p14:creationId xmlns:p14="http://schemas.microsoft.com/office/powerpoint/2010/main" val="409316474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lstStyle/>
          <a:p>
            <a:r>
              <a:rPr lang="en-US" sz="6000" b="1" dirty="0" err="1" smtClean="0">
                <a:solidFill>
                  <a:srgbClr val="C00000"/>
                </a:solidFill>
                <a:effectLst/>
              </a:rPr>
              <a:t>Đáp</a:t>
            </a:r>
            <a:r>
              <a:rPr lang="en-US" sz="6000" b="1" dirty="0" smtClean="0">
                <a:solidFill>
                  <a:srgbClr val="C00000"/>
                </a:solidFill>
                <a:effectLst/>
              </a:rPr>
              <a:t> Ca</a:t>
            </a:r>
            <a:br>
              <a:rPr lang="en-US" sz="6000" b="1" dirty="0" smtClean="0">
                <a:solidFill>
                  <a:srgbClr val="C00000"/>
                </a:solidFill>
                <a:effectLst/>
              </a:rPr>
            </a:br>
            <a:r>
              <a:rPr lang="en-US" sz="6000" b="1" dirty="0" err="1" smtClean="0">
                <a:solidFill>
                  <a:srgbClr val="C00000"/>
                </a:solidFill>
                <a:effectLst/>
              </a:rPr>
              <a:t>Lễ</a:t>
            </a:r>
            <a:r>
              <a:rPr lang="en-US" sz="6000" b="1" dirty="0" smtClean="0">
                <a:solidFill>
                  <a:srgbClr val="C00000"/>
                </a:solidFill>
                <a:effectLst/>
              </a:rPr>
              <a:t> </a:t>
            </a:r>
            <a:r>
              <a:rPr lang="en-US" sz="6000" b="1" dirty="0" err="1" smtClean="0">
                <a:solidFill>
                  <a:srgbClr val="C00000"/>
                </a:solidFill>
                <a:effectLst/>
              </a:rPr>
              <a:t>Đức</a:t>
            </a:r>
            <a:r>
              <a:rPr lang="en-US" sz="6000" b="1" dirty="0" smtClean="0">
                <a:solidFill>
                  <a:srgbClr val="C00000"/>
                </a:solidFill>
                <a:effectLst/>
              </a:rPr>
              <a:t> </a:t>
            </a:r>
            <a:r>
              <a:rPr lang="en-US" sz="6000" b="1" dirty="0" err="1" smtClean="0">
                <a:solidFill>
                  <a:srgbClr val="C00000"/>
                </a:solidFill>
                <a:effectLst/>
              </a:rPr>
              <a:t>Mẹ</a:t>
            </a:r>
            <a:r>
              <a:rPr lang="en-US" sz="6000" b="1" dirty="0" smtClean="0">
                <a:solidFill>
                  <a:srgbClr val="C00000"/>
                </a:solidFill>
                <a:effectLst/>
              </a:rPr>
              <a:t> </a:t>
            </a:r>
            <a:r>
              <a:rPr lang="en-US" sz="6000" b="1" dirty="0" err="1" smtClean="0">
                <a:solidFill>
                  <a:srgbClr val="C00000"/>
                </a:solidFill>
                <a:effectLst/>
              </a:rPr>
              <a:t>Mân</a:t>
            </a:r>
            <a:r>
              <a:rPr lang="en-US" sz="6000" b="1" dirty="0" smtClean="0">
                <a:solidFill>
                  <a:srgbClr val="C00000"/>
                </a:solidFill>
                <a:effectLst/>
              </a:rPr>
              <a:t> </a:t>
            </a:r>
            <a:r>
              <a:rPr lang="en-US" sz="6000" b="1" dirty="0" err="1" smtClean="0">
                <a:solidFill>
                  <a:srgbClr val="C00000"/>
                </a:solidFill>
                <a:effectLst/>
              </a:rPr>
              <a:t>Côi</a:t>
            </a:r>
            <a:r>
              <a:rPr lang="en-US" sz="6000" b="1" dirty="0" smtClean="0">
                <a:solidFill>
                  <a:srgbClr val="C00000"/>
                </a:solidFill>
                <a:effectLst/>
              </a:rPr>
              <a:t/>
            </a:r>
            <a:br>
              <a:rPr lang="en-US" sz="6000" b="1" dirty="0" smtClean="0">
                <a:solidFill>
                  <a:srgbClr val="C00000"/>
                </a:solidFill>
                <a:effectLst/>
              </a:rPr>
            </a:br>
            <a:r>
              <a:rPr lang="en-US" b="1" i="1" dirty="0" err="1" smtClean="0">
                <a:solidFill>
                  <a:srgbClr val="000066"/>
                </a:solidFill>
                <a:effectLst/>
              </a:rPr>
              <a:t>Magnificat</a:t>
            </a:r>
            <a:r>
              <a:rPr lang="en-US" b="1" i="1" dirty="0" smtClean="0">
                <a:solidFill>
                  <a:srgbClr val="000066"/>
                </a:solidFill>
                <a:effectLst/>
              </a:rPr>
              <a:t/>
            </a:r>
            <a:br>
              <a:rPr lang="en-US" b="1" i="1" dirty="0" smtClean="0">
                <a:solidFill>
                  <a:srgbClr val="000066"/>
                </a:solidFill>
                <a:effectLst/>
              </a:rPr>
            </a:br>
            <a:r>
              <a:rPr lang="en-US" b="1" i="1" dirty="0" smtClean="0">
                <a:solidFill>
                  <a:srgbClr val="000066"/>
                </a:solidFill>
                <a:effectLst/>
              </a:rPr>
              <a:t>Lm. Kim Long</a:t>
            </a:r>
            <a:br>
              <a:rPr lang="en-US" b="1" i="1" dirty="0" smtClean="0">
                <a:solidFill>
                  <a:srgbClr val="000066"/>
                </a:solidFill>
                <a:effectLst/>
              </a:rPr>
            </a:br>
            <a:r>
              <a:rPr lang="en-US" b="1" i="1" dirty="0" smtClean="0">
                <a:solidFill>
                  <a:srgbClr val="000066"/>
                </a:solidFill>
                <a:effectLst/>
              </a:rPr>
              <a:t>06 </a:t>
            </a:r>
            <a:r>
              <a:rPr lang="en-US" b="1" i="1" dirty="0" err="1" smtClean="0">
                <a:solidFill>
                  <a:srgbClr val="000066"/>
                </a:solidFill>
                <a:effectLst/>
              </a:rPr>
              <a:t>câu</a:t>
            </a:r>
            <a:endParaRPr lang="en-US" b="1" i="1" dirty="0">
              <a:solidFill>
                <a:srgbClr val="000066"/>
              </a:solidFill>
              <a:effectLst/>
            </a:endParaRPr>
          </a:p>
        </p:txBody>
      </p:sp>
    </p:spTree>
    <p:extLst>
      <p:ext uri="{BB962C8B-B14F-4D97-AF65-F5344CB8AC3E}">
        <p14:creationId xmlns:p14="http://schemas.microsoft.com/office/powerpoint/2010/main" val="360333854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6200" b="1" u="sng" dirty="0" err="1" smtClean="0">
                <a:solidFill>
                  <a:srgbClr val="FF0000"/>
                </a:solidFill>
                <a:effectLst/>
              </a:rPr>
              <a:t>Đk</a:t>
            </a:r>
            <a:r>
              <a:rPr lang="en-US" sz="6200" b="1" u="sng" dirty="0" smtClean="0">
                <a:solidFill>
                  <a:srgbClr val="FF0000"/>
                </a:solidFill>
                <a:effectLst/>
              </a:rPr>
              <a:t>:</a:t>
            </a:r>
            <a:r>
              <a:rPr lang="en-US" sz="6200" b="1" dirty="0" smtClean="0">
                <a:solidFill>
                  <a:srgbClr val="000066"/>
                </a:solidFill>
                <a:effectLst/>
              </a:rPr>
              <a:t> </a:t>
            </a:r>
            <a:r>
              <a:rPr lang="vi-VN" sz="6200" b="1" dirty="0" smtClean="0">
                <a:solidFill>
                  <a:srgbClr val="000066"/>
                </a:solidFill>
                <a:effectLst/>
              </a:rPr>
              <a:t>Đấng </a:t>
            </a:r>
            <a:r>
              <a:rPr lang="vi-VN" sz="6200" b="1" dirty="0">
                <a:solidFill>
                  <a:srgbClr val="000066"/>
                </a:solidFill>
                <a:effectLst/>
              </a:rPr>
              <a:t>toàn năng đã làm cho tôi </a:t>
            </a:r>
            <a:r>
              <a:rPr lang="vi-VN" sz="6200" b="1" dirty="0" smtClean="0">
                <a:solidFill>
                  <a:srgbClr val="000066"/>
                </a:solidFill>
                <a:effectLst/>
              </a:rPr>
              <a:t>những </a:t>
            </a:r>
            <a:r>
              <a:rPr lang="vi-VN" sz="6200" b="1" dirty="0">
                <a:solidFill>
                  <a:srgbClr val="000066"/>
                </a:solidFill>
                <a:effectLst/>
              </a:rPr>
              <a:t>điều cao trọng, danh Ngài thật chí thánh chí tôn.</a:t>
            </a:r>
            <a:endParaRPr lang="vi-VN" sz="6200" b="1" dirty="0" smtClean="0">
              <a:solidFill>
                <a:srgbClr val="000066"/>
              </a:solidFill>
              <a:effectLst/>
            </a:endParaRPr>
          </a:p>
        </p:txBody>
      </p:sp>
    </p:spTree>
    <p:extLst>
      <p:ext uri="{BB962C8B-B14F-4D97-AF65-F5344CB8AC3E}">
        <p14:creationId xmlns:p14="http://schemas.microsoft.com/office/powerpoint/2010/main" val="383096892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1" u="sng" dirty="0" smtClean="0">
                <a:solidFill>
                  <a:srgbClr val="FF0000"/>
                </a:solidFill>
                <a:effectLst/>
              </a:rPr>
              <a:t>Tk1:</a:t>
            </a:r>
            <a:r>
              <a:rPr lang="en-US" sz="5400" b="1" dirty="0" smtClean="0">
                <a:solidFill>
                  <a:srgbClr val="000066"/>
                </a:solidFill>
                <a:effectLst/>
              </a:rPr>
              <a:t> </a:t>
            </a:r>
            <a:r>
              <a:rPr lang="vi-VN" sz="5400" b="1" dirty="0">
                <a:solidFill>
                  <a:srgbClr val="000066"/>
                </a:solidFill>
                <a:effectLst/>
              </a:rPr>
              <a:t>Đức Ma-ri-a nói rằng: linh hồn tôi </a:t>
            </a:r>
            <a:r>
              <a:rPr lang="vi-VN" sz="5400" b="1" dirty="0" smtClean="0">
                <a:solidFill>
                  <a:srgbClr val="000066"/>
                </a:solidFill>
                <a:effectLst/>
              </a:rPr>
              <a:t>ngợi </a:t>
            </a:r>
            <a:r>
              <a:rPr lang="vi-VN" sz="5400" b="1" dirty="0">
                <a:solidFill>
                  <a:srgbClr val="000066"/>
                </a:solidFill>
                <a:effectLst/>
              </a:rPr>
              <a:t>khen Thiên Chúa và thần trí tôi reo mừng vì Thiên Chúa </a:t>
            </a:r>
            <a:r>
              <a:rPr lang="vi-VN" sz="5400" b="1" dirty="0" smtClean="0">
                <a:solidFill>
                  <a:srgbClr val="000066"/>
                </a:solidFill>
                <a:effectLst/>
              </a:rPr>
              <a:t>Đấng </a:t>
            </a:r>
            <a:r>
              <a:rPr lang="vi-VN" sz="5400" b="1" dirty="0">
                <a:solidFill>
                  <a:srgbClr val="000066"/>
                </a:solidFill>
                <a:effectLst/>
              </a:rPr>
              <a:t>cứu độ tôi.</a:t>
            </a:r>
            <a:endParaRPr lang="en-US" sz="5400" b="1" dirty="0">
              <a:solidFill>
                <a:srgbClr val="000066"/>
              </a:solidFill>
              <a:effectLst/>
            </a:endParaRPr>
          </a:p>
        </p:txBody>
      </p:sp>
    </p:spTree>
    <p:extLst>
      <p:ext uri="{BB962C8B-B14F-4D97-AF65-F5344CB8AC3E}">
        <p14:creationId xmlns:p14="http://schemas.microsoft.com/office/powerpoint/2010/main" val="7147282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6200" b="1" u="sng" dirty="0" err="1" smtClean="0">
                <a:solidFill>
                  <a:srgbClr val="FF0000"/>
                </a:solidFill>
                <a:effectLst/>
              </a:rPr>
              <a:t>Đk</a:t>
            </a:r>
            <a:r>
              <a:rPr lang="en-US" sz="6200" b="1" u="sng" dirty="0" smtClean="0">
                <a:solidFill>
                  <a:srgbClr val="FF0000"/>
                </a:solidFill>
                <a:effectLst/>
              </a:rPr>
              <a:t>:</a:t>
            </a:r>
            <a:r>
              <a:rPr lang="en-US" sz="6200" b="1" dirty="0" smtClean="0">
                <a:solidFill>
                  <a:srgbClr val="000066"/>
                </a:solidFill>
                <a:effectLst/>
              </a:rPr>
              <a:t> </a:t>
            </a:r>
            <a:r>
              <a:rPr lang="vi-VN" sz="6200" b="1" dirty="0" smtClean="0">
                <a:solidFill>
                  <a:srgbClr val="000066"/>
                </a:solidFill>
                <a:effectLst/>
              </a:rPr>
              <a:t>Đấng </a:t>
            </a:r>
            <a:r>
              <a:rPr lang="vi-VN" sz="6200" b="1" dirty="0">
                <a:solidFill>
                  <a:srgbClr val="000066"/>
                </a:solidFill>
                <a:effectLst/>
              </a:rPr>
              <a:t>toàn năng đã làm cho tôi </a:t>
            </a:r>
            <a:r>
              <a:rPr lang="vi-VN" sz="6200" b="1" dirty="0" smtClean="0">
                <a:solidFill>
                  <a:srgbClr val="000066"/>
                </a:solidFill>
                <a:effectLst/>
              </a:rPr>
              <a:t>những </a:t>
            </a:r>
            <a:r>
              <a:rPr lang="vi-VN" sz="6200" b="1" dirty="0">
                <a:solidFill>
                  <a:srgbClr val="000066"/>
                </a:solidFill>
                <a:effectLst/>
              </a:rPr>
              <a:t>điều cao trọng, danh Ngài thật chí thánh chí tôn.</a:t>
            </a:r>
            <a:endParaRPr lang="vi-VN" sz="6200" b="1" dirty="0" smtClean="0">
              <a:solidFill>
                <a:srgbClr val="000066"/>
              </a:solidFill>
              <a:effectLst/>
            </a:endParaRPr>
          </a:p>
        </p:txBody>
      </p:sp>
    </p:spTree>
    <p:extLst>
      <p:ext uri="{BB962C8B-B14F-4D97-AF65-F5344CB8AC3E}">
        <p14:creationId xmlns:p14="http://schemas.microsoft.com/office/powerpoint/2010/main" val="110812981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5400" b="1" u="sng" dirty="0" smtClean="0">
                <a:solidFill>
                  <a:srgbClr val="FF0000"/>
                </a:solidFill>
                <a:effectLst/>
              </a:rPr>
              <a:t>Tk2:</a:t>
            </a:r>
            <a:r>
              <a:rPr lang="en-US" sz="5400" b="1" dirty="0" smtClean="0">
                <a:solidFill>
                  <a:srgbClr val="000066"/>
                </a:solidFill>
                <a:effectLst/>
              </a:rPr>
              <a:t> </a:t>
            </a:r>
            <a:r>
              <a:rPr lang="vi-VN" sz="5400" b="1" dirty="0">
                <a:solidFill>
                  <a:srgbClr val="000066"/>
                </a:solidFill>
                <a:effectLst/>
              </a:rPr>
              <a:t>Chúa trông xem phận nữ tỳ. Nên từ đây </a:t>
            </a:r>
            <a:r>
              <a:rPr lang="vi-VN" sz="5400" b="1" dirty="0" smtClean="0">
                <a:solidFill>
                  <a:srgbClr val="000066"/>
                </a:solidFill>
                <a:effectLst/>
              </a:rPr>
              <a:t>gọi </a:t>
            </a:r>
            <a:r>
              <a:rPr lang="vi-VN" sz="5400" b="1" dirty="0">
                <a:solidFill>
                  <a:srgbClr val="000066"/>
                </a:solidFill>
                <a:effectLst/>
              </a:rPr>
              <a:t>tôi diễm phúc, làm việc lớn trên thân này, vì danh </a:t>
            </a:r>
            <a:r>
              <a:rPr lang="vi-VN" sz="5400" b="1" dirty="0" smtClean="0">
                <a:solidFill>
                  <a:srgbClr val="000066"/>
                </a:solidFill>
                <a:effectLst/>
              </a:rPr>
              <a:t>Chúa</a:t>
            </a:r>
            <a:r>
              <a:rPr lang="en-US" sz="5400" b="1" dirty="0" smtClean="0">
                <a:solidFill>
                  <a:srgbClr val="000066"/>
                </a:solidFill>
                <a:effectLst/>
              </a:rPr>
              <a:t> </a:t>
            </a:r>
            <a:r>
              <a:rPr lang="vi-VN" sz="5400" b="1" dirty="0" smtClean="0">
                <a:solidFill>
                  <a:srgbClr val="000066"/>
                </a:solidFill>
                <a:effectLst/>
              </a:rPr>
              <a:t>chí </a:t>
            </a:r>
            <a:r>
              <a:rPr lang="vi-VN" sz="5400" b="1" dirty="0">
                <a:solidFill>
                  <a:srgbClr val="000066"/>
                </a:solidFill>
                <a:effectLst/>
              </a:rPr>
              <a:t>thánh tuyệt luân.</a:t>
            </a:r>
            <a:endParaRPr lang="en-US" sz="5400" b="1" dirty="0">
              <a:solidFill>
                <a:srgbClr val="000066"/>
              </a:solidFill>
              <a:effectLst/>
            </a:endParaRPr>
          </a:p>
        </p:txBody>
      </p:sp>
    </p:spTree>
    <p:extLst>
      <p:ext uri="{BB962C8B-B14F-4D97-AF65-F5344CB8AC3E}">
        <p14:creationId xmlns:p14="http://schemas.microsoft.com/office/powerpoint/2010/main" val="243506372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6200" b="1" u="sng" dirty="0" err="1" smtClean="0">
                <a:solidFill>
                  <a:srgbClr val="FF0000"/>
                </a:solidFill>
                <a:effectLst/>
              </a:rPr>
              <a:t>Đk</a:t>
            </a:r>
            <a:r>
              <a:rPr lang="en-US" sz="6200" b="1" u="sng" dirty="0" smtClean="0">
                <a:solidFill>
                  <a:srgbClr val="FF0000"/>
                </a:solidFill>
                <a:effectLst/>
              </a:rPr>
              <a:t>:</a:t>
            </a:r>
            <a:r>
              <a:rPr lang="en-US" sz="6200" b="1" dirty="0" smtClean="0">
                <a:solidFill>
                  <a:srgbClr val="000066"/>
                </a:solidFill>
                <a:effectLst/>
              </a:rPr>
              <a:t> </a:t>
            </a:r>
            <a:r>
              <a:rPr lang="vi-VN" sz="6200" b="1" dirty="0" smtClean="0">
                <a:solidFill>
                  <a:srgbClr val="000066"/>
                </a:solidFill>
                <a:effectLst/>
              </a:rPr>
              <a:t>Đấng </a:t>
            </a:r>
            <a:r>
              <a:rPr lang="vi-VN" sz="6200" b="1" dirty="0">
                <a:solidFill>
                  <a:srgbClr val="000066"/>
                </a:solidFill>
                <a:effectLst/>
              </a:rPr>
              <a:t>toàn năng đã làm cho tôi </a:t>
            </a:r>
            <a:r>
              <a:rPr lang="vi-VN" sz="6200" b="1" dirty="0" smtClean="0">
                <a:solidFill>
                  <a:srgbClr val="000066"/>
                </a:solidFill>
                <a:effectLst/>
              </a:rPr>
              <a:t>những </a:t>
            </a:r>
            <a:r>
              <a:rPr lang="vi-VN" sz="6200" b="1" dirty="0">
                <a:solidFill>
                  <a:srgbClr val="000066"/>
                </a:solidFill>
                <a:effectLst/>
              </a:rPr>
              <a:t>điều cao trọng, danh Ngài thật chí thánh chí tôn.</a:t>
            </a:r>
            <a:endParaRPr lang="vi-VN" sz="6200" b="1" dirty="0" smtClean="0">
              <a:solidFill>
                <a:srgbClr val="000066"/>
              </a:solidFill>
              <a:effectLst/>
            </a:endParaRPr>
          </a:p>
        </p:txBody>
      </p:sp>
    </p:spTree>
    <p:extLst>
      <p:ext uri="{BB962C8B-B14F-4D97-AF65-F5344CB8AC3E}">
        <p14:creationId xmlns:p14="http://schemas.microsoft.com/office/powerpoint/2010/main" val="342478103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5200" b="1" u="sng" dirty="0" smtClean="0">
                <a:solidFill>
                  <a:srgbClr val="FF0000"/>
                </a:solidFill>
                <a:effectLst/>
              </a:rPr>
              <a:t>Tk3:</a:t>
            </a:r>
            <a:r>
              <a:rPr lang="en-US" sz="5200" b="1" dirty="0">
                <a:solidFill>
                  <a:srgbClr val="000066"/>
                </a:solidFill>
                <a:effectLst/>
              </a:rPr>
              <a:t> </a:t>
            </a:r>
            <a:r>
              <a:rPr lang="vi-VN" sz="5200" b="1" dirty="0" smtClean="0">
                <a:solidFill>
                  <a:srgbClr val="000066"/>
                </a:solidFill>
                <a:effectLst/>
              </a:rPr>
              <a:t>Chúa </a:t>
            </a:r>
            <a:r>
              <a:rPr lang="vi-VN" sz="5200" b="1" dirty="0">
                <a:solidFill>
                  <a:srgbClr val="000066"/>
                </a:solidFill>
                <a:effectLst/>
              </a:rPr>
              <a:t>thương ai tôn kính Ngài. Qua ngàn </a:t>
            </a:r>
            <a:r>
              <a:rPr lang="vi-VN" sz="5200" b="1" dirty="0" smtClean="0">
                <a:solidFill>
                  <a:srgbClr val="000066"/>
                </a:solidFill>
                <a:effectLst/>
              </a:rPr>
              <a:t>năm</a:t>
            </a:r>
            <a:r>
              <a:rPr lang="en-US" sz="5200" b="1" dirty="0" smtClean="0">
                <a:solidFill>
                  <a:srgbClr val="000066"/>
                </a:solidFill>
                <a:effectLst/>
              </a:rPr>
              <a:t> </a:t>
            </a:r>
            <a:r>
              <a:rPr lang="vi-VN" sz="5200" b="1" dirty="0" smtClean="0">
                <a:solidFill>
                  <a:srgbClr val="000066"/>
                </a:solidFill>
                <a:effectLst/>
              </a:rPr>
              <a:t>và </a:t>
            </a:r>
            <a:r>
              <a:rPr lang="vi-VN" sz="5200" b="1" dirty="0">
                <a:solidFill>
                  <a:srgbClr val="000066"/>
                </a:solidFill>
                <a:effectLst/>
              </a:rPr>
              <a:t>qua muôn kiếp. Vận dụng cánh tay uy quyền dẹp tan </a:t>
            </a:r>
            <a:r>
              <a:rPr lang="vi-VN" sz="5200" b="1" dirty="0" smtClean="0">
                <a:solidFill>
                  <a:srgbClr val="000066"/>
                </a:solidFill>
                <a:effectLst/>
              </a:rPr>
              <a:t>lũ</a:t>
            </a:r>
            <a:r>
              <a:rPr lang="en-US" sz="5200" b="1" dirty="0" smtClean="0">
                <a:solidFill>
                  <a:srgbClr val="000066"/>
                </a:solidFill>
                <a:effectLst/>
              </a:rPr>
              <a:t> </a:t>
            </a:r>
            <a:r>
              <a:rPr lang="vi-VN" sz="5200" b="1" dirty="0" smtClean="0">
                <a:solidFill>
                  <a:srgbClr val="000066"/>
                </a:solidFill>
                <a:effectLst/>
              </a:rPr>
              <a:t>hống </a:t>
            </a:r>
            <a:r>
              <a:rPr lang="vi-VN" sz="5200" b="1" dirty="0">
                <a:solidFill>
                  <a:srgbClr val="000066"/>
                </a:solidFill>
                <a:effectLst/>
              </a:rPr>
              <a:t>hách tự kiêu.</a:t>
            </a:r>
            <a:endParaRPr lang="vi-VN" sz="5200" b="1" dirty="0" smtClean="0">
              <a:solidFill>
                <a:srgbClr val="000066"/>
              </a:solidFill>
              <a:effectLst/>
            </a:endParaRPr>
          </a:p>
        </p:txBody>
      </p:sp>
    </p:spTree>
    <p:extLst>
      <p:ext uri="{BB962C8B-B14F-4D97-AF65-F5344CB8AC3E}">
        <p14:creationId xmlns:p14="http://schemas.microsoft.com/office/powerpoint/2010/main" val="266740379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6200" b="1" u="sng" dirty="0" err="1" smtClean="0">
                <a:solidFill>
                  <a:srgbClr val="FF0000"/>
                </a:solidFill>
                <a:effectLst/>
              </a:rPr>
              <a:t>Đk</a:t>
            </a:r>
            <a:r>
              <a:rPr lang="en-US" sz="6200" b="1" u="sng" dirty="0" smtClean="0">
                <a:solidFill>
                  <a:srgbClr val="FF0000"/>
                </a:solidFill>
                <a:effectLst/>
              </a:rPr>
              <a:t>:</a:t>
            </a:r>
            <a:r>
              <a:rPr lang="en-US" sz="6200" b="1" dirty="0" smtClean="0">
                <a:solidFill>
                  <a:srgbClr val="000066"/>
                </a:solidFill>
                <a:effectLst/>
              </a:rPr>
              <a:t> </a:t>
            </a:r>
            <a:r>
              <a:rPr lang="vi-VN" sz="6200" b="1" dirty="0" smtClean="0">
                <a:solidFill>
                  <a:srgbClr val="000066"/>
                </a:solidFill>
                <a:effectLst/>
              </a:rPr>
              <a:t>Đấng </a:t>
            </a:r>
            <a:r>
              <a:rPr lang="vi-VN" sz="6200" b="1" dirty="0">
                <a:solidFill>
                  <a:srgbClr val="000066"/>
                </a:solidFill>
                <a:effectLst/>
              </a:rPr>
              <a:t>toàn năng đã làm cho tôi </a:t>
            </a:r>
            <a:r>
              <a:rPr lang="vi-VN" sz="6200" b="1" dirty="0" smtClean="0">
                <a:solidFill>
                  <a:srgbClr val="000066"/>
                </a:solidFill>
                <a:effectLst/>
              </a:rPr>
              <a:t>những </a:t>
            </a:r>
            <a:r>
              <a:rPr lang="vi-VN" sz="6200" b="1" dirty="0">
                <a:solidFill>
                  <a:srgbClr val="000066"/>
                </a:solidFill>
                <a:effectLst/>
              </a:rPr>
              <a:t>điều cao trọng, danh Ngài thật chí thánh chí tôn.</a:t>
            </a:r>
            <a:endParaRPr lang="vi-VN" sz="6200" b="1" dirty="0" smtClean="0">
              <a:solidFill>
                <a:srgbClr val="000066"/>
              </a:solidFill>
              <a:effectLst/>
            </a:endParaRPr>
          </a:p>
        </p:txBody>
      </p:sp>
    </p:spTree>
    <p:extLst>
      <p:ext uri="{BB962C8B-B14F-4D97-AF65-F5344CB8AC3E}">
        <p14:creationId xmlns:p14="http://schemas.microsoft.com/office/powerpoint/2010/main" val="142614695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1" u="sng" dirty="0" smtClean="0">
                <a:solidFill>
                  <a:srgbClr val="FF0000"/>
                </a:solidFill>
                <a:effectLst/>
              </a:rPr>
              <a:t>Tk4:</a:t>
            </a:r>
            <a:r>
              <a:rPr lang="en-US" sz="5400" b="1" dirty="0" smtClean="0">
                <a:solidFill>
                  <a:srgbClr val="000066"/>
                </a:solidFill>
                <a:effectLst/>
              </a:rPr>
              <a:t> </a:t>
            </a:r>
            <a:r>
              <a:rPr lang="vi-VN" sz="5400" b="1" dirty="0">
                <a:solidFill>
                  <a:srgbClr val="000066"/>
                </a:solidFill>
                <a:effectLst/>
              </a:rPr>
              <a:t>Chúa thương ai tôn kính Ngài. Qua ngàn năm </a:t>
            </a:r>
            <a:r>
              <a:rPr lang="vi-VN" sz="5400" b="1" dirty="0" smtClean="0">
                <a:solidFill>
                  <a:srgbClr val="000066"/>
                </a:solidFill>
                <a:effectLst/>
              </a:rPr>
              <a:t>và </a:t>
            </a:r>
            <a:r>
              <a:rPr lang="vi-VN" sz="5400" b="1" dirty="0">
                <a:solidFill>
                  <a:srgbClr val="000066"/>
                </a:solidFill>
                <a:effectLst/>
              </a:rPr>
              <a:t>qua muôn kiếp. Kẻ nghèo Chúa ban dư đầy, và xua lũ </a:t>
            </a:r>
            <a:r>
              <a:rPr lang="vi-VN" sz="5400" b="1" dirty="0" smtClean="0">
                <a:solidFill>
                  <a:srgbClr val="000066"/>
                </a:solidFill>
                <a:effectLst/>
              </a:rPr>
              <a:t>phú </a:t>
            </a:r>
            <a:r>
              <a:rPr lang="vi-VN" sz="5400" b="1" dirty="0">
                <a:solidFill>
                  <a:srgbClr val="000066"/>
                </a:solidFill>
                <a:effectLst/>
              </a:rPr>
              <a:t>quí về không.</a:t>
            </a:r>
            <a:endParaRPr lang="en-US" sz="5400" b="1" dirty="0">
              <a:solidFill>
                <a:srgbClr val="000066"/>
              </a:solidFill>
              <a:effectLst/>
            </a:endParaRPr>
          </a:p>
        </p:txBody>
      </p:sp>
    </p:spTree>
    <p:extLst>
      <p:ext uri="{BB962C8B-B14F-4D97-AF65-F5344CB8AC3E}">
        <p14:creationId xmlns:p14="http://schemas.microsoft.com/office/powerpoint/2010/main" val="66422197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6200" b="1" u="sng" dirty="0" err="1" smtClean="0">
                <a:solidFill>
                  <a:srgbClr val="FF0000"/>
                </a:solidFill>
                <a:effectLst/>
              </a:rPr>
              <a:t>Đk</a:t>
            </a:r>
            <a:r>
              <a:rPr lang="en-US" sz="6200" b="1" u="sng" dirty="0" smtClean="0">
                <a:solidFill>
                  <a:srgbClr val="FF0000"/>
                </a:solidFill>
                <a:effectLst/>
              </a:rPr>
              <a:t>:</a:t>
            </a:r>
            <a:r>
              <a:rPr lang="en-US" sz="6200" b="1" dirty="0" smtClean="0">
                <a:solidFill>
                  <a:srgbClr val="000066"/>
                </a:solidFill>
                <a:effectLst/>
              </a:rPr>
              <a:t> </a:t>
            </a:r>
            <a:r>
              <a:rPr lang="vi-VN" sz="6200" b="1" dirty="0" smtClean="0">
                <a:solidFill>
                  <a:srgbClr val="000066"/>
                </a:solidFill>
                <a:effectLst/>
              </a:rPr>
              <a:t>Đấng </a:t>
            </a:r>
            <a:r>
              <a:rPr lang="vi-VN" sz="6200" b="1" dirty="0">
                <a:solidFill>
                  <a:srgbClr val="000066"/>
                </a:solidFill>
                <a:effectLst/>
              </a:rPr>
              <a:t>toàn năng đã làm cho tôi </a:t>
            </a:r>
            <a:r>
              <a:rPr lang="vi-VN" sz="6200" b="1" dirty="0" smtClean="0">
                <a:solidFill>
                  <a:srgbClr val="000066"/>
                </a:solidFill>
                <a:effectLst/>
              </a:rPr>
              <a:t>những </a:t>
            </a:r>
            <a:r>
              <a:rPr lang="vi-VN" sz="6200" b="1" dirty="0">
                <a:solidFill>
                  <a:srgbClr val="000066"/>
                </a:solidFill>
                <a:effectLst/>
              </a:rPr>
              <a:t>điều cao trọng, danh Ngài thật chí thánh chí tôn.</a:t>
            </a:r>
            <a:endParaRPr lang="vi-VN" sz="6200" b="1" dirty="0" smtClean="0">
              <a:solidFill>
                <a:srgbClr val="000066"/>
              </a:solidFill>
              <a:effectLst/>
            </a:endParaRPr>
          </a:p>
        </p:txBody>
      </p:sp>
    </p:spTree>
    <p:extLst>
      <p:ext uri="{BB962C8B-B14F-4D97-AF65-F5344CB8AC3E}">
        <p14:creationId xmlns:p14="http://schemas.microsoft.com/office/powerpoint/2010/main" val="17831454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r>
              <a:rPr lang="en-US" sz="6400" b="1" dirty="0" err="1" smtClean="0">
                <a:solidFill>
                  <a:srgbClr val="000066"/>
                </a:solidFill>
                <a:effectLst/>
              </a:rPr>
              <a:t>Kính</a:t>
            </a:r>
            <a:r>
              <a:rPr lang="en-US" sz="6400" b="1" dirty="0" smtClean="0">
                <a:solidFill>
                  <a:srgbClr val="000066"/>
                </a:solidFill>
                <a:effectLst/>
              </a:rPr>
              <a:t> </a:t>
            </a:r>
            <a:r>
              <a:rPr lang="en-US" sz="6400" b="1" dirty="0" err="1" smtClean="0">
                <a:solidFill>
                  <a:srgbClr val="000066"/>
                </a:solidFill>
                <a:effectLst/>
              </a:rPr>
              <a:t>mừng</a:t>
            </a:r>
            <a:r>
              <a:rPr lang="en-US" sz="6400" b="1" dirty="0" smtClean="0">
                <a:solidFill>
                  <a:srgbClr val="000066"/>
                </a:solidFill>
                <a:effectLst/>
              </a:rPr>
              <a:t> Maria </a:t>
            </a:r>
            <a:r>
              <a:rPr lang="en-US" sz="6400" b="1" dirty="0" err="1" smtClean="0">
                <a:solidFill>
                  <a:srgbClr val="000066"/>
                </a:solidFill>
                <a:effectLst/>
              </a:rPr>
              <a:t>đầy</a:t>
            </a:r>
            <a:r>
              <a:rPr lang="en-US" sz="6400" b="1" dirty="0" smtClean="0">
                <a:solidFill>
                  <a:srgbClr val="000066"/>
                </a:solidFill>
                <a:effectLst/>
              </a:rPr>
              <a:t> </a:t>
            </a:r>
            <a:r>
              <a:rPr lang="en-US" sz="6400" b="1" dirty="0" err="1" smtClean="0">
                <a:solidFill>
                  <a:srgbClr val="000066"/>
                </a:solidFill>
                <a:effectLst/>
              </a:rPr>
              <a:t>ơn</a:t>
            </a:r>
            <a:r>
              <a:rPr lang="en-US" sz="6400" b="1" dirty="0" smtClean="0">
                <a:solidFill>
                  <a:srgbClr val="000066"/>
                </a:solidFill>
                <a:effectLst/>
              </a:rPr>
              <a:t> </a:t>
            </a:r>
            <a:r>
              <a:rPr lang="en-US" sz="6400" b="1" dirty="0" err="1" smtClean="0">
                <a:solidFill>
                  <a:srgbClr val="000066"/>
                </a:solidFill>
                <a:effectLst/>
              </a:rPr>
              <a:t>phúc</a:t>
            </a:r>
            <a:r>
              <a:rPr lang="en-US" sz="6400" b="1" dirty="0" smtClean="0">
                <a:solidFill>
                  <a:srgbClr val="000066"/>
                </a:solidFill>
                <a:effectLst/>
              </a:rPr>
              <a:t>, </a:t>
            </a:r>
            <a:r>
              <a:rPr lang="en-US" sz="6400" b="1" dirty="0" err="1" smtClean="0">
                <a:solidFill>
                  <a:srgbClr val="000066"/>
                </a:solidFill>
                <a:effectLst/>
              </a:rPr>
              <a:t>Chúa</a:t>
            </a:r>
            <a:r>
              <a:rPr lang="en-US" sz="6400" b="1" dirty="0" smtClean="0">
                <a:solidFill>
                  <a:srgbClr val="000066"/>
                </a:solidFill>
                <a:effectLst/>
              </a:rPr>
              <a:t> ở </a:t>
            </a:r>
            <a:r>
              <a:rPr lang="en-US" sz="6400" b="1" dirty="0" err="1" smtClean="0">
                <a:solidFill>
                  <a:srgbClr val="000066"/>
                </a:solidFill>
                <a:effectLst/>
              </a:rPr>
              <a:t>cùng</a:t>
            </a:r>
            <a:r>
              <a:rPr lang="en-US" sz="6400" b="1" dirty="0" smtClean="0">
                <a:solidFill>
                  <a:srgbClr val="000066"/>
                </a:solidFill>
                <a:effectLst/>
              </a:rPr>
              <a:t> </a:t>
            </a:r>
            <a:r>
              <a:rPr lang="en-US" sz="6400" b="1" dirty="0" err="1" smtClean="0">
                <a:solidFill>
                  <a:srgbClr val="000066"/>
                </a:solidFill>
                <a:effectLst/>
              </a:rPr>
              <a:t>Mẹ</a:t>
            </a:r>
            <a:r>
              <a:rPr lang="en-US" sz="6400" b="1" dirty="0" smtClean="0">
                <a:solidFill>
                  <a:srgbClr val="000066"/>
                </a:solidFill>
                <a:effectLst/>
              </a:rPr>
              <a:t>, </a:t>
            </a:r>
            <a:r>
              <a:rPr lang="en-US" sz="6400" b="1" dirty="0" err="1" smtClean="0">
                <a:solidFill>
                  <a:srgbClr val="000066"/>
                </a:solidFill>
                <a:effectLst/>
              </a:rPr>
              <a:t>Mẹ</a:t>
            </a:r>
            <a:r>
              <a:rPr lang="en-US" sz="6400" b="1" dirty="0" smtClean="0">
                <a:solidFill>
                  <a:srgbClr val="000066"/>
                </a:solidFill>
                <a:effectLst/>
              </a:rPr>
              <a:t> </a:t>
            </a:r>
            <a:r>
              <a:rPr lang="en-US" sz="6400" b="1" dirty="0" err="1" smtClean="0">
                <a:solidFill>
                  <a:srgbClr val="000066"/>
                </a:solidFill>
                <a:effectLst/>
              </a:rPr>
              <a:t>diễm</a:t>
            </a:r>
            <a:r>
              <a:rPr lang="en-US" sz="6400" b="1" dirty="0" smtClean="0">
                <a:solidFill>
                  <a:srgbClr val="000066"/>
                </a:solidFill>
                <a:effectLst/>
              </a:rPr>
              <a:t> </a:t>
            </a:r>
            <a:r>
              <a:rPr lang="en-US" sz="6400" b="1" dirty="0" err="1" smtClean="0">
                <a:solidFill>
                  <a:srgbClr val="000066"/>
                </a:solidFill>
                <a:effectLst/>
              </a:rPr>
              <a:t>phúc</a:t>
            </a:r>
            <a:r>
              <a:rPr lang="en-US" sz="6400" b="1" dirty="0" smtClean="0">
                <a:solidFill>
                  <a:srgbClr val="000066"/>
                </a:solidFill>
                <a:effectLst/>
              </a:rPr>
              <a:t> </a:t>
            </a:r>
            <a:r>
              <a:rPr lang="en-US" sz="6400" b="1" dirty="0" err="1" smtClean="0">
                <a:solidFill>
                  <a:srgbClr val="000066"/>
                </a:solidFill>
                <a:effectLst/>
              </a:rPr>
              <a:t>hơn</a:t>
            </a:r>
            <a:r>
              <a:rPr lang="en-US" sz="6400" b="1" dirty="0" smtClean="0">
                <a:solidFill>
                  <a:srgbClr val="000066"/>
                </a:solidFill>
                <a:effectLst/>
              </a:rPr>
              <a:t> </a:t>
            </a:r>
            <a:r>
              <a:rPr lang="en-US" sz="6400" b="1" dirty="0" err="1" smtClean="0">
                <a:solidFill>
                  <a:srgbClr val="000066"/>
                </a:solidFill>
                <a:effectLst/>
              </a:rPr>
              <a:t>các</a:t>
            </a:r>
            <a:r>
              <a:rPr lang="en-US" sz="6400" b="1" dirty="0" smtClean="0">
                <a:solidFill>
                  <a:srgbClr val="000066"/>
                </a:solidFill>
                <a:effectLst/>
              </a:rPr>
              <a:t> </a:t>
            </a:r>
            <a:r>
              <a:rPr lang="en-US" sz="6400" b="1" dirty="0" err="1" smtClean="0">
                <a:solidFill>
                  <a:srgbClr val="000066"/>
                </a:solidFill>
                <a:effectLst/>
              </a:rPr>
              <a:t>phụ</a:t>
            </a:r>
            <a:r>
              <a:rPr lang="en-US" sz="6400" b="1" dirty="0" smtClean="0">
                <a:solidFill>
                  <a:srgbClr val="000066"/>
                </a:solidFill>
                <a:effectLst/>
              </a:rPr>
              <a:t> </a:t>
            </a:r>
            <a:r>
              <a:rPr lang="en-US" sz="6400" b="1" dirty="0" err="1" smtClean="0">
                <a:solidFill>
                  <a:srgbClr val="000066"/>
                </a:solidFill>
                <a:effectLst/>
              </a:rPr>
              <a:t>nữ</a:t>
            </a:r>
            <a:r>
              <a:rPr lang="vi-VN" sz="6400" b="1" dirty="0" smtClean="0">
                <a:solidFill>
                  <a:srgbClr val="000066"/>
                </a:solidFill>
                <a:effectLst/>
              </a:rPr>
              <a:t>.</a:t>
            </a:r>
            <a:endParaRPr lang="en-US" sz="6400" b="1" dirty="0">
              <a:solidFill>
                <a:srgbClr val="000066"/>
              </a:solidFill>
              <a:effectLst/>
            </a:endParaRPr>
          </a:p>
        </p:txBody>
      </p:sp>
      <p:sp>
        <p:nvSpPr>
          <p:cNvPr id="3" name="TextBox 2"/>
          <p:cNvSpPr txBox="1"/>
          <p:nvPr/>
        </p:nvSpPr>
        <p:spPr>
          <a:xfrm>
            <a:off x="0" y="1"/>
            <a:ext cx="4495800" cy="707886"/>
          </a:xfrm>
          <a:prstGeom prst="rect">
            <a:avLst/>
          </a:prstGeom>
          <a:noFill/>
        </p:spPr>
        <p:txBody>
          <a:bodyPr wrap="square" rtlCol="0">
            <a:spAutoFit/>
          </a:bodyPr>
          <a:lstStyle/>
          <a:p>
            <a:r>
              <a:rPr lang="en-US" sz="4000" b="1" dirty="0">
                <a:solidFill>
                  <a:srgbClr val="FF0000"/>
                </a:solidFill>
              </a:rPr>
              <a:t>Alleluia - Alleluia</a:t>
            </a:r>
            <a:r>
              <a:rPr lang="en-US" sz="3600" u="sng" dirty="0">
                <a:solidFill>
                  <a:srgbClr val="FFFF00"/>
                </a:solidFill>
              </a:rPr>
              <a:t>:</a:t>
            </a:r>
          </a:p>
        </p:txBody>
      </p:sp>
      <p:sp>
        <p:nvSpPr>
          <p:cNvPr id="4" name="Rectangle 3"/>
          <p:cNvSpPr/>
          <p:nvPr/>
        </p:nvSpPr>
        <p:spPr>
          <a:xfrm>
            <a:off x="5257800" y="4476750"/>
            <a:ext cx="3711446" cy="769441"/>
          </a:xfrm>
          <a:prstGeom prst="rect">
            <a:avLst/>
          </a:prstGeom>
        </p:spPr>
        <p:txBody>
          <a:bodyPr wrap="square">
            <a:spAutoFit/>
          </a:bodyPr>
          <a:lstStyle/>
          <a:p>
            <a:r>
              <a:rPr lang="en-US" sz="4400" b="1">
                <a:solidFill>
                  <a:srgbClr val="FF0000"/>
                </a:solidFill>
              </a:rPr>
              <a:t>Alleluia …</a:t>
            </a:r>
          </a:p>
        </p:txBody>
      </p:sp>
    </p:spTree>
    <p:extLst>
      <p:ext uri="{BB962C8B-B14F-4D97-AF65-F5344CB8AC3E}">
        <p14:creationId xmlns:p14="http://schemas.microsoft.com/office/powerpoint/2010/main" val="210164014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1" u="sng" dirty="0" smtClean="0">
                <a:solidFill>
                  <a:srgbClr val="FF0000"/>
                </a:solidFill>
                <a:effectLst/>
              </a:rPr>
              <a:t>Tk5:</a:t>
            </a:r>
            <a:r>
              <a:rPr lang="en-US" sz="5400" b="1" dirty="0" smtClean="0">
                <a:solidFill>
                  <a:srgbClr val="000066"/>
                </a:solidFill>
                <a:effectLst/>
              </a:rPr>
              <a:t> </a:t>
            </a:r>
            <a:r>
              <a:rPr lang="vi-VN" sz="5400" b="1" dirty="0">
                <a:solidFill>
                  <a:srgbClr val="000066"/>
                </a:solidFill>
                <a:effectLst/>
              </a:rPr>
              <a:t>Chúa nâng ai khiêm ái thật. Bọn quyền uy </a:t>
            </a:r>
            <a:r>
              <a:rPr lang="vi-VN" sz="5400" b="1" dirty="0" smtClean="0">
                <a:solidFill>
                  <a:srgbClr val="000066"/>
                </a:solidFill>
                <a:effectLst/>
              </a:rPr>
              <a:t>hạ </a:t>
            </a:r>
            <a:r>
              <a:rPr lang="vi-VN" sz="5400" b="1" dirty="0">
                <a:solidFill>
                  <a:srgbClr val="000066"/>
                </a:solidFill>
                <a:effectLst/>
              </a:rPr>
              <a:t>khỏi ngai báu. Kẻ nghèo Chúa ban dư đầy, và xua lũ </a:t>
            </a:r>
            <a:r>
              <a:rPr lang="vi-VN" sz="5400" b="1" dirty="0" smtClean="0">
                <a:solidFill>
                  <a:srgbClr val="000066"/>
                </a:solidFill>
                <a:effectLst/>
              </a:rPr>
              <a:t>phú </a:t>
            </a:r>
            <a:r>
              <a:rPr lang="vi-VN" sz="5400" b="1" dirty="0">
                <a:solidFill>
                  <a:srgbClr val="000066"/>
                </a:solidFill>
                <a:effectLst/>
              </a:rPr>
              <a:t>quí về không.</a:t>
            </a:r>
            <a:endParaRPr lang="en-US" sz="5400" b="1" dirty="0">
              <a:solidFill>
                <a:srgbClr val="000066"/>
              </a:solidFill>
              <a:effectLst/>
            </a:endParaRPr>
          </a:p>
        </p:txBody>
      </p:sp>
    </p:spTree>
    <p:extLst>
      <p:ext uri="{BB962C8B-B14F-4D97-AF65-F5344CB8AC3E}">
        <p14:creationId xmlns:p14="http://schemas.microsoft.com/office/powerpoint/2010/main" val="66422197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6200" b="1" u="sng" dirty="0" err="1" smtClean="0">
                <a:solidFill>
                  <a:srgbClr val="FF0000"/>
                </a:solidFill>
                <a:effectLst/>
              </a:rPr>
              <a:t>Đk</a:t>
            </a:r>
            <a:r>
              <a:rPr lang="en-US" sz="6200" b="1" u="sng" dirty="0" smtClean="0">
                <a:solidFill>
                  <a:srgbClr val="FF0000"/>
                </a:solidFill>
                <a:effectLst/>
              </a:rPr>
              <a:t>:</a:t>
            </a:r>
            <a:r>
              <a:rPr lang="en-US" sz="6200" b="1" dirty="0" smtClean="0">
                <a:solidFill>
                  <a:srgbClr val="000066"/>
                </a:solidFill>
                <a:effectLst/>
              </a:rPr>
              <a:t> </a:t>
            </a:r>
            <a:r>
              <a:rPr lang="vi-VN" sz="6200" b="1" dirty="0" smtClean="0">
                <a:solidFill>
                  <a:srgbClr val="000066"/>
                </a:solidFill>
                <a:effectLst/>
              </a:rPr>
              <a:t>Đấng </a:t>
            </a:r>
            <a:r>
              <a:rPr lang="vi-VN" sz="6200" b="1" dirty="0">
                <a:solidFill>
                  <a:srgbClr val="000066"/>
                </a:solidFill>
                <a:effectLst/>
              </a:rPr>
              <a:t>toàn năng đã làm cho tôi </a:t>
            </a:r>
            <a:r>
              <a:rPr lang="vi-VN" sz="6200" b="1" dirty="0" smtClean="0">
                <a:solidFill>
                  <a:srgbClr val="000066"/>
                </a:solidFill>
                <a:effectLst/>
              </a:rPr>
              <a:t>những </a:t>
            </a:r>
            <a:r>
              <a:rPr lang="vi-VN" sz="6200" b="1" dirty="0">
                <a:solidFill>
                  <a:srgbClr val="000066"/>
                </a:solidFill>
                <a:effectLst/>
              </a:rPr>
              <a:t>điều cao trọng, danh Ngài thật chí thánh chí tôn.</a:t>
            </a:r>
            <a:endParaRPr lang="vi-VN" sz="6200" b="1" dirty="0" smtClean="0">
              <a:solidFill>
                <a:srgbClr val="000066"/>
              </a:solidFill>
              <a:effectLst/>
            </a:endParaRPr>
          </a:p>
        </p:txBody>
      </p:sp>
    </p:spTree>
    <p:extLst>
      <p:ext uri="{BB962C8B-B14F-4D97-AF65-F5344CB8AC3E}">
        <p14:creationId xmlns:p14="http://schemas.microsoft.com/office/powerpoint/2010/main" val="362019455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1" u="sng" dirty="0" smtClean="0">
                <a:solidFill>
                  <a:srgbClr val="FF0000"/>
                </a:solidFill>
                <a:effectLst/>
              </a:rPr>
              <a:t>Tk6:</a:t>
            </a:r>
            <a:r>
              <a:rPr lang="en-US" sz="5400" b="1" dirty="0" smtClean="0">
                <a:solidFill>
                  <a:srgbClr val="000066"/>
                </a:solidFill>
                <a:effectLst/>
              </a:rPr>
              <a:t> </a:t>
            </a:r>
            <a:r>
              <a:rPr lang="vi-VN" sz="5400" b="1" dirty="0">
                <a:solidFill>
                  <a:srgbClr val="000066"/>
                </a:solidFill>
                <a:effectLst/>
              </a:rPr>
              <a:t>Is-ra-el tôi tớ Ngài. Theo lời xưa </a:t>
            </a:r>
            <a:r>
              <a:rPr lang="vi-VN" sz="5400" b="1" dirty="0" smtClean="0">
                <a:solidFill>
                  <a:srgbClr val="000066"/>
                </a:solidFill>
                <a:effectLst/>
              </a:rPr>
              <a:t>Ngài </a:t>
            </a:r>
            <a:r>
              <a:rPr lang="vi-VN" sz="5400" b="1" dirty="0">
                <a:solidFill>
                  <a:srgbClr val="000066"/>
                </a:solidFill>
                <a:effectLst/>
              </a:rPr>
              <a:t>luôn bênh đỡ. Vì lòng xót thương tổ phụ, và con cháu </a:t>
            </a:r>
            <a:r>
              <a:rPr lang="vi-VN" sz="5400" b="1" dirty="0" smtClean="0">
                <a:solidFill>
                  <a:srgbClr val="000066"/>
                </a:solidFill>
                <a:effectLst/>
              </a:rPr>
              <a:t>mãi </a:t>
            </a:r>
            <a:r>
              <a:rPr lang="vi-VN" sz="5400" b="1" dirty="0">
                <a:solidFill>
                  <a:srgbClr val="000066"/>
                </a:solidFill>
                <a:effectLst/>
              </a:rPr>
              <a:t>tới ngàn thu.</a:t>
            </a:r>
            <a:endParaRPr lang="en-US" sz="5400" b="1" dirty="0">
              <a:solidFill>
                <a:srgbClr val="000066"/>
              </a:solidFill>
              <a:effectLst/>
            </a:endParaRPr>
          </a:p>
        </p:txBody>
      </p:sp>
    </p:spTree>
    <p:extLst>
      <p:ext uri="{BB962C8B-B14F-4D97-AF65-F5344CB8AC3E}">
        <p14:creationId xmlns:p14="http://schemas.microsoft.com/office/powerpoint/2010/main" val="66422197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6200" b="1" u="sng" dirty="0" err="1" smtClean="0">
                <a:solidFill>
                  <a:srgbClr val="FF0000"/>
                </a:solidFill>
                <a:effectLst/>
              </a:rPr>
              <a:t>Đk</a:t>
            </a:r>
            <a:r>
              <a:rPr lang="en-US" sz="6200" b="1" u="sng" dirty="0" smtClean="0">
                <a:solidFill>
                  <a:srgbClr val="FF0000"/>
                </a:solidFill>
                <a:effectLst/>
              </a:rPr>
              <a:t>:</a:t>
            </a:r>
            <a:r>
              <a:rPr lang="en-US" sz="6200" b="1" dirty="0" smtClean="0">
                <a:solidFill>
                  <a:srgbClr val="000066"/>
                </a:solidFill>
                <a:effectLst/>
              </a:rPr>
              <a:t> </a:t>
            </a:r>
            <a:r>
              <a:rPr lang="vi-VN" sz="6200" b="1" dirty="0" smtClean="0">
                <a:solidFill>
                  <a:srgbClr val="000066"/>
                </a:solidFill>
                <a:effectLst/>
              </a:rPr>
              <a:t>Đấng </a:t>
            </a:r>
            <a:r>
              <a:rPr lang="vi-VN" sz="6200" b="1" dirty="0">
                <a:solidFill>
                  <a:srgbClr val="000066"/>
                </a:solidFill>
                <a:effectLst/>
              </a:rPr>
              <a:t>toàn năng đã làm cho tôi </a:t>
            </a:r>
            <a:r>
              <a:rPr lang="vi-VN" sz="6200" b="1" dirty="0" smtClean="0">
                <a:solidFill>
                  <a:srgbClr val="000066"/>
                </a:solidFill>
                <a:effectLst/>
              </a:rPr>
              <a:t>những </a:t>
            </a:r>
            <a:r>
              <a:rPr lang="vi-VN" sz="6200" b="1" dirty="0">
                <a:solidFill>
                  <a:srgbClr val="000066"/>
                </a:solidFill>
                <a:effectLst/>
              </a:rPr>
              <a:t>điều cao trọng, danh Ngài thật chí thánh chí tôn.</a:t>
            </a:r>
            <a:endParaRPr lang="vi-VN" sz="6200" b="1" dirty="0" smtClean="0">
              <a:solidFill>
                <a:srgbClr val="000066"/>
              </a:solidFill>
              <a:effectLst/>
            </a:endParaRPr>
          </a:p>
        </p:txBody>
      </p:sp>
    </p:spTree>
    <p:extLst>
      <p:ext uri="{BB962C8B-B14F-4D97-AF65-F5344CB8AC3E}">
        <p14:creationId xmlns:p14="http://schemas.microsoft.com/office/powerpoint/2010/main" val="191231072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rgbClr val="000066"/>
              </a:solidFill>
              <a:effectLst/>
              <a:latin typeface="+mj-lt"/>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152400" y="133350"/>
            <a:ext cx="8763000" cy="2862322"/>
          </a:xfrm>
          <a:prstGeom prst="rect">
            <a:avLst/>
          </a:prstGeom>
        </p:spPr>
        <p:txBody>
          <a:bodyPr wrap="square">
            <a:spAutoFit/>
          </a:bodyPr>
          <a:lstStyle/>
          <a:p>
            <a:r>
              <a:rPr lang="vi-VN" sz="3600">
                <a:solidFill>
                  <a:srgbClr val="A50021"/>
                </a:solidFill>
              </a:rPr>
              <a:t>Bài đọc </a:t>
            </a:r>
            <a:r>
              <a:rPr lang="en-US" sz="3600" smtClean="0">
                <a:solidFill>
                  <a:srgbClr val="A50021"/>
                </a:solidFill>
              </a:rPr>
              <a:t>2</a:t>
            </a:r>
            <a:r>
              <a:rPr lang="vi-VN" sz="3600" smtClean="0">
                <a:solidFill>
                  <a:srgbClr val="A50021"/>
                </a:solidFill>
              </a:rPr>
              <a:t>.</a:t>
            </a:r>
            <a:endParaRPr lang="vi-VN" sz="3600">
              <a:solidFill>
                <a:srgbClr val="A50021"/>
              </a:solidFill>
            </a:endParaRPr>
          </a:p>
          <a:p>
            <a:r>
              <a:rPr lang="vi-VN" sz="3600">
                <a:solidFill>
                  <a:srgbClr val="A50021"/>
                </a:solidFill>
              </a:rPr>
              <a:t>Bài trích </a:t>
            </a:r>
            <a:r>
              <a:rPr lang="en-US" sz="3600" smtClean="0">
                <a:solidFill>
                  <a:srgbClr val="A50021"/>
                </a:solidFill>
              </a:rPr>
              <a:t>thư thánh Phao-lô tông đồ gửi tín hữu Ga-lát</a:t>
            </a:r>
            <a:r>
              <a:rPr lang="vi-VN" sz="3600" smtClean="0">
                <a:solidFill>
                  <a:srgbClr val="A50021"/>
                </a:solidFill>
              </a:rPr>
              <a:t>.</a:t>
            </a:r>
            <a:endParaRPr lang="vi-VN" sz="3600">
              <a:solidFill>
                <a:srgbClr val="A50021"/>
              </a:solidFill>
            </a:endParaRPr>
          </a:p>
          <a:p>
            <a:r>
              <a:rPr lang="en-US" sz="3600" smtClean="0">
                <a:solidFill>
                  <a:srgbClr val="A50021"/>
                </a:solidFill>
              </a:rPr>
              <a:t>Thiên Chúa đã sai con mình tới, sinh làm</a:t>
            </a:r>
          </a:p>
          <a:p>
            <a:r>
              <a:rPr lang="en-US" sz="3600" smtClean="0">
                <a:solidFill>
                  <a:srgbClr val="A50021"/>
                </a:solidFill>
              </a:rPr>
              <a:t>Con một người phụ nữ</a:t>
            </a:r>
            <a:r>
              <a:rPr lang="vi-VN" sz="3600" smtClean="0">
                <a:solidFill>
                  <a:srgbClr val="A50021"/>
                </a:solidFill>
              </a:rPr>
              <a:t>.</a:t>
            </a:r>
            <a:endParaRPr lang="vi-VN" sz="3600">
              <a:solidFill>
                <a:srgbClr val="A50021"/>
              </a:solidFill>
            </a:endParaRPr>
          </a:p>
        </p:txBody>
      </p:sp>
    </p:spTree>
    <p:extLst>
      <p:ext uri="{BB962C8B-B14F-4D97-AF65-F5344CB8AC3E}">
        <p14:creationId xmlns:p14="http://schemas.microsoft.com/office/powerpoint/2010/main" val="10765862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r>
              <a:rPr lang="en-US" sz="6400" b="1" dirty="0" err="1" smtClean="0">
                <a:solidFill>
                  <a:srgbClr val="000066"/>
                </a:solidFill>
                <a:effectLst/>
              </a:rPr>
              <a:t>Kính</a:t>
            </a:r>
            <a:r>
              <a:rPr lang="en-US" sz="6400" b="1" dirty="0" smtClean="0">
                <a:solidFill>
                  <a:srgbClr val="000066"/>
                </a:solidFill>
                <a:effectLst/>
              </a:rPr>
              <a:t> </a:t>
            </a:r>
            <a:r>
              <a:rPr lang="en-US" sz="6400" b="1" dirty="0" err="1" smtClean="0">
                <a:solidFill>
                  <a:srgbClr val="000066"/>
                </a:solidFill>
                <a:effectLst/>
              </a:rPr>
              <a:t>mừng</a:t>
            </a:r>
            <a:r>
              <a:rPr lang="en-US" sz="6400" b="1" dirty="0" smtClean="0">
                <a:solidFill>
                  <a:srgbClr val="000066"/>
                </a:solidFill>
                <a:effectLst/>
              </a:rPr>
              <a:t> Maria </a:t>
            </a:r>
            <a:r>
              <a:rPr lang="en-US" sz="6400" b="1" dirty="0" err="1" smtClean="0">
                <a:solidFill>
                  <a:srgbClr val="000066"/>
                </a:solidFill>
                <a:effectLst/>
              </a:rPr>
              <a:t>đầy</a:t>
            </a:r>
            <a:r>
              <a:rPr lang="en-US" sz="6400" b="1" dirty="0" smtClean="0">
                <a:solidFill>
                  <a:srgbClr val="000066"/>
                </a:solidFill>
                <a:effectLst/>
              </a:rPr>
              <a:t> </a:t>
            </a:r>
            <a:r>
              <a:rPr lang="en-US" sz="6400" b="1" dirty="0" err="1" smtClean="0">
                <a:solidFill>
                  <a:srgbClr val="000066"/>
                </a:solidFill>
                <a:effectLst/>
              </a:rPr>
              <a:t>ơn</a:t>
            </a:r>
            <a:r>
              <a:rPr lang="en-US" sz="6400" b="1" dirty="0" smtClean="0">
                <a:solidFill>
                  <a:srgbClr val="000066"/>
                </a:solidFill>
                <a:effectLst/>
              </a:rPr>
              <a:t> </a:t>
            </a:r>
            <a:r>
              <a:rPr lang="en-US" sz="6400" b="1" dirty="0" err="1" smtClean="0">
                <a:solidFill>
                  <a:srgbClr val="000066"/>
                </a:solidFill>
                <a:effectLst/>
              </a:rPr>
              <a:t>phúc</a:t>
            </a:r>
            <a:r>
              <a:rPr lang="en-US" sz="6400" b="1" dirty="0" smtClean="0">
                <a:solidFill>
                  <a:srgbClr val="000066"/>
                </a:solidFill>
                <a:effectLst/>
              </a:rPr>
              <a:t>, </a:t>
            </a:r>
            <a:r>
              <a:rPr lang="en-US" sz="6400" b="1" dirty="0" err="1" smtClean="0">
                <a:solidFill>
                  <a:srgbClr val="000066"/>
                </a:solidFill>
                <a:effectLst/>
              </a:rPr>
              <a:t>Chúa</a:t>
            </a:r>
            <a:r>
              <a:rPr lang="en-US" sz="6400" b="1" dirty="0" smtClean="0">
                <a:solidFill>
                  <a:srgbClr val="000066"/>
                </a:solidFill>
                <a:effectLst/>
              </a:rPr>
              <a:t> ở </a:t>
            </a:r>
            <a:r>
              <a:rPr lang="en-US" sz="6400" b="1" dirty="0" err="1" smtClean="0">
                <a:solidFill>
                  <a:srgbClr val="000066"/>
                </a:solidFill>
                <a:effectLst/>
              </a:rPr>
              <a:t>cùng</a:t>
            </a:r>
            <a:r>
              <a:rPr lang="en-US" sz="6400" b="1" dirty="0" smtClean="0">
                <a:solidFill>
                  <a:srgbClr val="000066"/>
                </a:solidFill>
                <a:effectLst/>
              </a:rPr>
              <a:t> </a:t>
            </a:r>
            <a:r>
              <a:rPr lang="en-US" sz="6400" b="1" dirty="0" err="1" smtClean="0">
                <a:solidFill>
                  <a:srgbClr val="000066"/>
                </a:solidFill>
                <a:effectLst/>
              </a:rPr>
              <a:t>Mẹ</a:t>
            </a:r>
            <a:r>
              <a:rPr lang="en-US" sz="6400" b="1" dirty="0" smtClean="0">
                <a:solidFill>
                  <a:srgbClr val="000066"/>
                </a:solidFill>
                <a:effectLst/>
              </a:rPr>
              <a:t>, </a:t>
            </a:r>
            <a:r>
              <a:rPr lang="en-US" sz="6400" b="1" dirty="0" err="1" smtClean="0">
                <a:solidFill>
                  <a:srgbClr val="000066"/>
                </a:solidFill>
                <a:effectLst/>
              </a:rPr>
              <a:t>Mẹ</a:t>
            </a:r>
            <a:r>
              <a:rPr lang="en-US" sz="6400" b="1" dirty="0" smtClean="0">
                <a:solidFill>
                  <a:srgbClr val="000066"/>
                </a:solidFill>
                <a:effectLst/>
              </a:rPr>
              <a:t> </a:t>
            </a:r>
            <a:r>
              <a:rPr lang="en-US" sz="6400" b="1" dirty="0" err="1" smtClean="0">
                <a:solidFill>
                  <a:srgbClr val="000066"/>
                </a:solidFill>
                <a:effectLst/>
              </a:rPr>
              <a:t>diễm</a:t>
            </a:r>
            <a:r>
              <a:rPr lang="en-US" sz="6400" b="1" dirty="0" smtClean="0">
                <a:solidFill>
                  <a:srgbClr val="000066"/>
                </a:solidFill>
                <a:effectLst/>
              </a:rPr>
              <a:t> </a:t>
            </a:r>
            <a:r>
              <a:rPr lang="en-US" sz="6400" b="1" dirty="0" err="1" smtClean="0">
                <a:solidFill>
                  <a:srgbClr val="000066"/>
                </a:solidFill>
                <a:effectLst/>
              </a:rPr>
              <a:t>phúc</a:t>
            </a:r>
            <a:r>
              <a:rPr lang="en-US" sz="6400" b="1" dirty="0" smtClean="0">
                <a:solidFill>
                  <a:srgbClr val="000066"/>
                </a:solidFill>
                <a:effectLst/>
              </a:rPr>
              <a:t> </a:t>
            </a:r>
            <a:r>
              <a:rPr lang="en-US" sz="6400" b="1" dirty="0" err="1" smtClean="0">
                <a:solidFill>
                  <a:srgbClr val="000066"/>
                </a:solidFill>
                <a:effectLst/>
              </a:rPr>
              <a:t>hơn</a:t>
            </a:r>
            <a:r>
              <a:rPr lang="en-US" sz="6400" b="1" dirty="0" smtClean="0">
                <a:solidFill>
                  <a:srgbClr val="000066"/>
                </a:solidFill>
                <a:effectLst/>
              </a:rPr>
              <a:t> </a:t>
            </a:r>
            <a:r>
              <a:rPr lang="en-US" sz="6400" b="1" dirty="0" err="1" smtClean="0">
                <a:solidFill>
                  <a:srgbClr val="000066"/>
                </a:solidFill>
                <a:effectLst/>
              </a:rPr>
              <a:t>các</a:t>
            </a:r>
            <a:r>
              <a:rPr lang="en-US" sz="6400" b="1" dirty="0" smtClean="0">
                <a:solidFill>
                  <a:srgbClr val="000066"/>
                </a:solidFill>
                <a:effectLst/>
              </a:rPr>
              <a:t> </a:t>
            </a:r>
            <a:r>
              <a:rPr lang="en-US" sz="6400" b="1" dirty="0" err="1" smtClean="0">
                <a:solidFill>
                  <a:srgbClr val="000066"/>
                </a:solidFill>
                <a:effectLst/>
              </a:rPr>
              <a:t>phụ</a:t>
            </a:r>
            <a:r>
              <a:rPr lang="en-US" sz="6400" b="1" dirty="0" smtClean="0">
                <a:solidFill>
                  <a:srgbClr val="000066"/>
                </a:solidFill>
                <a:effectLst/>
              </a:rPr>
              <a:t> </a:t>
            </a:r>
            <a:r>
              <a:rPr lang="en-US" sz="6400" b="1" dirty="0" err="1" smtClean="0">
                <a:solidFill>
                  <a:srgbClr val="000066"/>
                </a:solidFill>
                <a:effectLst/>
              </a:rPr>
              <a:t>nữ</a:t>
            </a:r>
            <a:r>
              <a:rPr lang="vi-VN" sz="6400" b="1" dirty="0" smtClean="0">
                <a:solidFill>
                  <a:srgbClr val="000066"/>
                </a:solidFill>
                <a:effectLst/>
              </a:rPr>
              <a:t>.</a:t>
            </a:r>
            <a:endParaRPr lang="en-US" sz="6400" b="1" dirty="0">
              <a:solidFill>
                <a:srgbClr val="000066"/>
              </a:solidFill>
              <a:effectLst/>
            </a:endParaRPr>
          </a:p>
        </p:txBody>
      </p:sp>
      <p:sp>
        <p:nvSpPr>
          <p:cNvPr id="3" name="TextBox 2"/>
          <p:cNvSpPr txBox="1"/>
          <p:nvPr/>
        </p:nvSpPr>
        <p:spPr>
          <a:xfrm>
            <a:off x="0" y="1"/>
            <a:ext cx="44958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0000"/>
                </a:solidFill>
                <a:effectLst/>
                <a:uLnTx/>
                <a:uFillTx/>
                <a:latin typeface="UTM American Sans"/>
                <a:ea typeface="+mn-ea"/>
                <a:cs typeface="+mn-cs"/>
              </a:rPr>
              <a:t>Alleluia - Alleluia</a:t>
            </a:r>
            <a:r>
              <a:rPr kumimoji="0" lang="en-US" sz="3600" b="0" i="0" u="sng" strike="noStrike" kern="1200" cap="none" spc="0" normalizeH="0" baseline="0" noProof="0" dirty="0">
                <a:ln>
                  <a:noFill/>
                </a:ln>
                <a:solidFill>
                  <a:srgbClr val="FFFF00"/>
                </a:solidFill>
                <a:effectLst/>
                <a:uLnTx/>
                <a:uFillTx/>
                <a:latin typeface="UTM American Sans"/>
                <a:ea typeface="+mn-ea"/>
                <a:cs typeface="+mn-cs"/>
              </a:rPr>
              <a:t>:</a:t>
            </a:r>
          </a:p>
        </p:txBody>
      </p:sp>
      <p:sp>
        <p:nvSpPr>
          <p:cNvPr id="4" name="Rectangle 3"/>
          <p:cNvSpPr/>
          <p:nvPr/>
        </p:nvSpPr>
        <p:spPr>
          <a:xfrm>
            <a:off x="5257800" y="4476750"/>
            <a:ext cx="3711446" cy="76944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srgbClr val="FF0000"/>
                </a:solidFill>
                <a:effectLst/>
                <a:uLnTx/>
                <a:uFillTx/>
                <a:latin typeface="UTM American Sans"/>
                <a:ea typeface="+mn-ea"/>
                <a:cs typeface="+mn-cs"/>
              </a:rPr>
              <a:t>Alleluia …</a:t>
            </a:r>
          </a:p>
        </p:txBody>
      </p:sp>
    </p:spTree>
    <p:extLst>
      <p:ext uri="{BB962C8B-B14F-4D97-AF65-F5344CB8AC3E}">
        <p14:creationId xmlns:p14="http://schemas.microsoft.com/office/powerpoint/2010/main" val="249454592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solidFill>
                <a:srgbClr val="000066"/>
              </a:solidFill>
              <a:effectLst/>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292721889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rgbClr val="000066"/>
              </a:solidFill>
              <a:effectLst/>
              <a:latin typeface="+mj-lt"/>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536339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600" b="1" dirty="0">
                <a:solidFill>
                  <a:srgbClr val="FF000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FF0000"/>
                </a:solidFill>
                <a:effectLst/>
                <a:latin typeface="+mj-lt"/>
                <a:cs typeface="Times New Roman" pitchFamily="18" charset="0"/>
              </a:rPr>
              <a:t>Tôi tin kính một Thiên Chúa là Cha toàn năng, </a:t>
            </a:r>
            <a:r>
              <a:rPr lang="vi-VN" sz="6600" b="1" dirty="0">
                <a:solidFill>
                  <a:srgbClr val="000066"/>
                </a:solidFill>
                <a:effectLst/>
                <a:latin typeface="+mj-lt"/>
                <a:cs typeface="Times New Roman" pitchFamily="18" charset="0"/>
              </a:rPr>
              <a:t>Đấng tạo thành trời đất, muôn vật hữu hình và vô hình. </a:t>
            </a:r>
            <a:endParaRPr lang="en-US" sz="6600" b="1" dirty="0">
              <a:solidFill>
                <a:srgbClr val="000066"/>
              </a:solidFill>
              <a:effectLst/>
              <a:latin typeface="+mj-lt"/>
              <a:cs typeface="Times New Roman" pitchFamily="18" charset="0"/>
            </a:endParaRPr>
          </a:p>
        </p:txBody>
      </p:sp>
    </p:spTree>
    <p:extLst>
      <p:ext uri="{BB962C8B-B14F-4D97-AF65-F5344CB8AC3E}">
        <p14:creationId xmlns:p14="http://schemas.microsoft.com/office/powerpoint/2010/main" val="1376345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258808372"/>
      </p:ext>
    </p:extLst>
  </p:cSld>
  <p:clrMapOvr>
    <a:masterClrMapping/>
  </p:clrMapOvr>
  <p:transition spd="slow" advClick="0"/>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1" dirty="0" err="1">
                <a:solidFill>
                  <a:srgbClr val="000066"/>
                </a:solidFill>
                <a:effectLst/>
                <a:latin typeface="+mj-lt"/>
                <a:cs typeface="Times New Roman" pitchFamily="18" charset="0"/>
              </a:rPr>
              <a:t>Tôi</a:t>
            </a:r>
            <a:r>
              <a:rPr lang="en-US" sz="6600" b="1" dirty="0">
                <a:solidFill>
                  <a:srgbClr val="000066"/>
                </a:solidFill>
                <a:effectLst/>
                <a:latin typeface="+mj-lt"/>
                <a:cs typeface="Times New Roman" pitchFamily="18" charset="0"/>
              </a:rPr>
              <a:t> tin </a:t>
            </a:r>
            <a:r>
              <a:rPr lang="en-US" sz="6600" b="1" dirty="0" err="1">
                <a:solidFill>
                  <a:srgbClr val="000066"/>
                </a:solidFill>
                <a:effectLst/>
                <a:latin typeface="+mj-lt"/>
                <a:cs typeface="Times New Roman" pitchFamily="18" charset="0"/>
              </a:rPr>
              <a:t>kính</a:t>
            </a:r>
            <a:r>
              <a:rPr lang="en-US" sz="6600" b="1" dirty="0">
                <a:solidFill>
                  <a:srgbClr val="000066"/>
                </a:solidFill>
                <a:effectLst/>
                <a:latin typeface="+mj-lt"/>
                <a:cs typeface="Times New Roman" pitchFamily="18" charset="0"/>
              </a:rPr>
              <a:t> </a:t>
            </a:r>
            <a:r>
              <a:rPr lang="en-US" sz="6600" b="1" dirty="0" err="1">
                <a:solidFill>
                  <a:srgbClr val="000066"/>
                </a:solidFill>
                <a:effectLst/>
                <a:latin typeface="+mj-lt"/>
                <a:cs typeface="Times New Roman" pitchFamily="18" charset="0"/>
              </a:rPr>
              <a:t>một</a:t>
            </a:r>
            <a:r>
              <a:rPr lang="en-US" sz="6600" b="1" dirty="0">
                <a:solidFill>
                  <a:srgbClr val="000066"/>
                </a:solidFill>
                <a:effectLst/>
                <a:latin typeface="+mj-lt"/>
                <a:cs typeface="Times New Roman" pitchFamily="18" charset="0"/>
              </a:rPr>
              <a:t> </a:t>
            </a:r>
            <a:r>
              <a:rPr lang="en-US" sz="6600" b="1" dirty="0" err="1">
                <a:solidFill>
                  <a:srgbClr val="000066"/>
                </a:solidFill>
                <a:effectLst/>
                <a:latin typeface="+mj-lt"/>
                <a:cs typeface="Times New Roman" pitchFamily="18" charset="0"/>
              </a:rPr>
              <a:t>Chúa</a:t>
            </a:r>
            <a:r>
              <a:rPr lang="en-US" sz="6600" b="1" dirty="0">
                <a:solidFill>
                  <a:srgbClr val="000066"/>
                </a:solidFill>
                <a:effectLst/>
                <a:latin typeface="+mj-lt"/>
                <a:cs typeface="Times New Roman" pitchFamily="18" charset="0"/>
              </a:rPr>
              <a:t> </a:t>
            </a:r>
            <a:r>
              <a:rPr lang="en-US" sz="6600" b="1" dirty="0" err="1">
                <a:solidFill>
                  <a:srgbClr val="000066"/>
                </a:solidFill>
                <a:effectLst/>
                <a:latin typeface="+mj-lt"/>
                <a:cs typeface="Times New Roman" pitchFamily="18" charset="0"/>
              </a:rPr>
              <a:t>Giêsu</a:t>
            </a:r>
            <a:r>
              <a:rPr lang="en-US" sz="6600" b="1" dirty="0">
                <a:solidFill>
                  <a:srgbClr val="000066"/>
                </a:solidFill>
                <a:effectLst/>
                <a:latin typeface="+mj-lt"/>
                <a:cs typeface="Times New Roman" pitchFamily="18" charset="0"/>
              </a:rPr>
              <a:t> </a:t>
            </a:r>
            <a:r>
              <a:rPr lang="en-US" sz="6600" b="1" dirty="0" err="1">
                <a:solidFill>
                  <a:srgbClr val="000066"/>
                </a:solidFill>
                <a:effectLst/>
                <a:latin typeface="+mj-lt"/>
                <a:cs typeface="Times New Roman" pitchFamily="18" charset="0"/>
              </a:rPr>
              <a:t>Kitô</a:t>
            </a:r>
            <a:r>
              <a:rPr lang="en-US" sz="6600" b="1" dirty="0">
                <a:solidFill>
                  <a:srgbClr val="000066"/>
                </a:solidFill>
                <a:effectLst/>
                <a:latin typeface="+mj-lt"/>
                <a:cs typeface="Times New Roman" pitchFamily="18" charset="0"/>
              </a:rPr>
              <a:t>, Con </a:t>
            </a:r>
            <a:r>
              <a:rPr lang="en-US" sz="6600" b="1" dirty="0" err="1">
                <a:solidFill>
                  <a:srgbClr val="000066"/>
                </a:solidFill>
                <a:effectLst/>
                <a:latin typeface="+mj-lt"/>
                <a:cs typeface="Times New Roman" pitchFamily="18" charset="0"/>
              </a:rPr>
              <a:t>Một</a:t>
            </a:r>
            <a:r>
              <a:rPr lang="en-US" sz="6600" b="1" dirty="0">
                <a:solidFill>
                  <a:srgbClr val="000066"/>
                </a:solidFill>
                <a:effectLst/>
                <a:latin typeface="+mj-lt"/>
                <a:cs typeface="Times New Roman" pitchFamily="18" charset="0"/>
              </a:rPr>
              <a:t> </a:t>
            </a:r>
            <a:r>
              <a:rPr lang="en-US" sz="6600" b="1" dirty="0" err="1">
                <a:solidFill>
                  <a:srgbClr val="000066"/>
                </a:solidFill>
                <a:effectLst/>
                <a:latin typeface="+mj-lt"/>
                <a:cs typeface="Times New Roman" pitchFamily="18" charset="0"/>
              </a:rPr>
              <a:t>Thiên</a:t>
            </a:r>
            <a:r>
              <a:rPr lang="en-US" sz="6600" b="1" dirty="0">
                <a:solidFill>
                  <a:srgbClr val="000066"/>
                </a:solidFill>
                <a:effectLst/>
                <a:latin typeface="+mj-lt"/>
                <a:cs typeface="Times New Roman" pitchFamily="18" charset="0"/>
              </a:rPr>
              <a:t> </a:t>
            </a:r>
            <a:r>
              <a:rPr lang="en-US" sz="6600" b="1" dirty="0" err="1">
                <a:solidFill>
                  <a:srgbClr val="000066"/>
                </a:solidFill>
                <a:effectLst/>
                <a:latin typeface="+mj-lt"/>
                <a:cs typeface="Times New Roman" pitchFamily="18" charset="0"/>
              </a:rPr>
              <a:t>Chúa</a:t>
            </a:r>
            <a:r>
              <a:rPr lang="en-US" sz="6600" b="1" dirty="0">
                <a:solidFill>
                  <a:srgbClr val="000066"/>
                </a:solidFill>
                <a:effectLst/>
                <a:latin typeface="+mj-lt"/>
                <a:cs typeface="Times New Roman" pitchFamily="18" charset="0"/>
              </a:rPr>
              <a:t>, </a:t>
            </a:r>
            <a:r>
              <a:rPr lang="vi-VN" sz="6600" b="1" dirty="0">
                <a:solidFill>
                  <a:srgbClr val="000066"/>
                </a:solidFill>
                <a:effectLst/>
                <a:latin typeface="+mj-lt"/>
                <a:cs typeface="Times New Roman" pitchFamily="18" charset="0"/>
              </a:rPr>
              <a:t>Sinh bởi Đức Chúa Cha từ trước muôn đời. </a:t>
            </a:r>
            <a:endParaRPr lang="en-US" sz="6600" b="1" dirty="0">
              <a:solidFill>
                <a:srgbClr val="000066"/>
              </a:solidFill>
              <a:effectLst/>
              <a:latin typeface="+mj-lt"/>
              <a:cs typeface="Times New Roman" pitchFamily="18" charset="0"/>
            </a:endParaRPr>
          </a:p>
        </p:txBody>
      </p:sp>
    </p:spTree>
    <p:extLst>
      <p:ext uri="{BB962C8B-B14F-4D97-AF65-F5344CB8AC3E}">
        <p14:creationId xmlns:p14="http://schemas.microsoft.com/office/powerpoint/2010/main" val="4279830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000066"/>
                </a:solidFill>
                <a:effectLst/>
                <a:latin typeface="+mj-lt"/>
                <a:cs typeface="Times New Roman" pitchFamily="18" charset="0"/>
              </a:rPr>
              <a:t>Người là Thiên Chúa bởi Thiên Chúa, Ánh Sáng bởi Ánh Sáng,</a:t>
            </a:r>
            <a:r>
              <a:rPr lang="en-US" sz="6600" b="1" dirty="0">
                <a:solidFill>
                  <a:srgbClr val="000066"/>
                </a:solidFill>
                <a:effectLst/>
                <a:latin typeface="+mj-lt"/>
                <a:cs typeface="Times New Roman" pitchFamily="18" charset="0"/>
              </a:rPr>
              <a:t> </a:t>
            </a:r>
            <a:r>
              <a:rPr lang="en-US" sz="6600" b="1" dirty="0" err="1">
                <a:solidFill>
                  <a:srgbClr val="000066"/>
                </a:solidFill>
                <a:effectLst/>
                <a:latin typeface="+mj-lt"/>
                <a:cs typeface="Times New Roman" pitchFamily="18" charset="0"/>
              </a:rPr>
              <a:t>Thiên</a:t>
            </a:r>
            <a:r>
              <a:rPr lang="en-US" sz="6600" b="1" dirty="0">
                <a:solidFill>
                  <a:srgbClr val="000066"/>
                </a:solidFill>
                <a:effectLst/>
                <a:latin typeface="+mj-lt"/>
                <a:cs typeface="Times New Roman" pitchFamily="18" charset="0"/>
              </a:rPr>
              <a:t> </a:t>
            </a:r>
            <a:r>
              <a:rPr lang="en-US" sz="6600" b="1" dirty="0" err="1">
                <a:solidFill>
                  <a:srgbClr val="000066"/>
                </a:solidFill>
                <a:effectLst/>
                <a:latin typeface="+mj-lt"/>
                <a:cs typeface="Times New Roman" pitchFamily="18" charset="0"/>
              </a:rPr>
              <a:t>Chúa</a:t>
            </a:r>
            <a:r>
              <a:rPr lang="en-US" sz="6600" b="1" dirty="0">
                <a:solidFill>
                  <a:srgbClr val="000066"/>
                </a:solidFill>
                <a:effectLst/>
                <a:latin typeface="+mj-lt"/>
                <a:cs typeface="Times New Roman" pitchFamily="18" charset="0"/>
              </a:rPr>
              <a:t> </a:t>
            </a:r>
            <a:r>
              <a:rPr lang="en-US" sz="6600" b="1" dirty="0" err="1">
                <a:solidFill>
                  <a:srgbClr val="000066"/>
                </a:solidFill>
                <a:effectLst/>
                <a:latin typeface="+mj-lt"/>
                <a:cs typeface="Times New Roman" pitchFamily="18" charset="0"/>
              </a:rPr>
              <a:t>thật</a:t>
            </a:r>
            <a:r>
              <a:rPr lang="en-US" sz="6600" b="1" dirty="0">
                <a:solidFill>
                  <a:srgbClr val="000066"/>
                </a:solidFill>
                <a:effectLst/>
                <a:latin typeface="+mj-lt"/>
                <a:cs typeface="Times New Roman" pitchFamily="18" charset="0"/>
              </a:rPr>
              <a:t> </a:t>
            </a:r>
            <a:r>
              <a:rPr lang="en-US" sz="6600" b="1" dirty="0" err="1">
                <a:solidFill>
                  <a:srgbClr val="000066"/>
                </a:solidFill>
                <a:effectLst/>
                <a:latin typeface="+mj-lt"/>
                <a:cs typeface="Times New Roman" pitchFamily="18" charset="0"/>
              </a:rPr>
              <a:t>bởi</a:t>
            </a:r>
            <a:r>
              <a:rPr lang="en-US" sz="6600" b="1" dirty="0">
                <a:solidFill>
                  <a:srgbClr val="000066"/>
                </a:solidFill>
                <a:effectLst/>
                <a:latin typeface="+mj-lt"/>
                <a:cs typeface="Times New Roman" pitchFamily="18" charset="0"/>
              </a:rPr>
              <a:t> </a:t>
            </a:r>
            <a:r>
              <a:rPr lang="en-US" sz="6600" b="1" dirty="0" err="1">
                <a:solidFill>
                  <a:srgbClr val="000066"/>
                </a:solidFill>
                <a:effectLst/>
                <a:latin typeface="+mj-lt"/>
                <a:cs typeface="Times New Roman" pitchFamily="18" charset="0"/>
              </a:rPr>
              <a:t>Thiên</a:t>
            </a:r>
            <a:r>
              <a:rPr lang="en-US" sz="6600" b="1" dirty="0">
                <a:solidFill>
                  <a:srgbClr val="000066"/>
                </a:solidFill>
                <a:effectLst/>
                <a:latin typeface="+mj-lt"/>
                <a:cs typeface="Times New Roman" pitchFamily="18" charset="0"/>
              </a:rPr>
              <a:t> </a:t>
            </a:r>
            <a:r>
              <a:rPr lang="en-US" sz="6600" b="1" dirty="0" err="1">
                <a:solidFill>
                  <a:srgbClr val="000066"/>
                </a:solidFill>
                <a:effectLst/>
                <a:latin typeface="+mj-lt"/>
                <a:cs typeface="Times New Roman" pitchFamily="18" charset="0"/>
              </a:rPr>
              <a:t>Chúa</a:t>
            </a:r>
            <a:r>
              <a:rPr lang="en-US" sz="6600" b="1" dirty="0">
                <a:solidFill>
                  <a:srgbClr val="000066"/>
                </a:solidFill>
                <a:effectLst/>
                <a:latin typeface="+mj-lt"/>
                <a:cs typeface="Times New Roman" pitchFamily="18" charset="0"/>
              </a:rPr>
              <a:t> </a:t>
            </a:r>
            <a:r>
              <a:rPr lang="en-US" sz="6600" b="1" dirty="0" err="1">
                <a:solidFill>
                  <a:srgbClr val="000066"/>
                </a:solidFill>
                <a:effectLst/>
                <a:latin typeface="+mj-lt"/>
                <a:cs typeface="Times New Roman" pitchFamily="18" charset="0"/>
              </a:rPr>
              <a:t>thật</a:t>
            </a:r>
            <a:r>
              <a:rPr lang="en-US" sz="6600" b="1" dirty="0">
                <a:solidFill>
                  <a:srgbClr val="000066"/>
                </a:solidFill>
                <a:effectLst/>
                <a:latin typeface="+mj-lt"/>
                <a:cs typeface="Times New Roman" pitchFamily="18" charset="0"/>
              </a:rPr>
              <a:t>,</a:t>
            </a:r>
          </a:p>
        </p:txBody>
      </p:sp>
    </p:spTree>
    <p:extLst>
      <p:ext uri="{BB962C8B-B14F-4D97-AF65-F5344CB8AC3E}">
        <p14:creationId xmlns:p14="http://schemas.microsoft.com/office/powerpoint/2010/main" val="2216442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5800" b="1" dirty="0">
                <a:solidFill>
                  <a:srgbClr val="000066"/>
                </a:solidFill>
                <a:effectLst/>
                <a:latin typeface="+mj-lt"/>
              </a:rPr>
              <a:t>được sinh ra mà không phải được tạo thành, đồng bản thể với Đức Chúa Cha: nhờ Người mà muôn vật được tạo thành. </a:t>
            </a:r>
            <a:endParaRPr lang="en-US" sz="5800" b="1" dirty="0">
              <a:solidFill>
                <a:srgbClr val="000066"/>
              </a:solidFill>
              <a:effectLst/>
              <a:latin typeface="+mj-lt"/>
              <a:cs typeface="Times New Roman" pitchFamily="18" charset="0"/>
            </a:endParaRPr>
          </a:p>
        </p:txBody>
      </p:sp>
    </p:spTree>
    <p:extLst>
      <p:ext uri="{BB962C8B-B14F-4D97-AF65-F5344CB8AC3E}">
        <p14:creationId xmlns:p14="http://schemas.microsoft.com/office/powerpoint/2010/main" val="27635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1" dirty="0">
                <a:solidFill>
                  <a:srgbClr val="000066"/>
                </a:solidFill>
                <a:effectLst/>
                <a:latin typeface="+mj-lt"/>
              </a:rPr>
              <a:t>Vì loài người chúng ta và để cứu độ chúng ta,</a:t>
            </a:r>
            <a:r>
              <a:rPr lang="en-US" sz="7200" b="1" dirty="0">
                <a:solidFill>
                  <a:srgbClr val="000066"/>
                </a:solidFill>
                <a:effectLst/>
                <a:latin typeface="+mj-lt"/>
              </a:rPr>
              <a:t> </a:t>
            </a:r>
            <a:r>
              <a:rPr lang="vi-VN" sz="7200" b="1" dirty="0">
                <a:solidFill>
                  <a:srgbClr val="000066"/>
                </a:solidFill>
                <a:effectLst/>
                <a:latin typeface="+mj-lt"/>
                <a:cs typeface="Times New Roman" pitchFamily="18" charset="0"/>
              </a:rPr>
              <a:t>Người đã từ trời xuống thế. </a:t>
            </a:r>
            <a:endParaRPr lang="en-US" sz="7200" b="1" dirty="0">
              <a:solidFill>
                <a:srgbClr val="000066"/>
              </a:solidFill>
              <a:effectLst/>
              <a:latin typeface="+mj-lt"/>
              <a:cs typeface="Times New Roman" pitchFamily="18" charset="0"/>
            </a:endParaRPr>
          </a:p>
        </p:txBody>
      </p:sp>
    </p:spTree>
    <p:extLst>
      <p:ext uri="{BB962C8B-B14F-4D97-AF65-F5344CB8AC3E}">
        <p14:creationId xmlns:p14="http://schemas.microsoft.com/office/powerpoint/2010/main" val="2264921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FF0000"/>
                </a:solidFill>
                <a:effectLst/>
                <a:latin typeface="+mj-lt"/>
                <a:cs typeface="Times New Roman" pitchFamily="18" charset="0"/>
              </a:rPr>
              <a:t>Bởi phép Đức Chúa Thánh Thần, Người đã nhập thể trong lòng Trinh Nữ Maria, và đã làm người.</a:t>
            </a:r>
            <a:endParaRPr lang="en-US" sz="6600" b="1" dirty="0">
              <a:solidFill>
                <a:srgbClr val="FF0000"/>
              </a:solidFill>
              <a:effectLst/>
              <a:latin typeface="+mj-lt"/>
              <a:cs typeface="Times New Roman" pitchFamily="18" charset="0"/>
            </a:endParaRPr>
          </a:p>
        </p:txBody>
      </p:sp>
    </p:spTree>
    <p:extLst>
      <p:ext uri="{BB962C8B-B14F-4D97-AF65-F5344CB8AC3E}">
        <p14:creationId xmlns:p14="http://schemas.microsoft.com/office/powerpoint/2010/main" val="1274055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5600" b="1" dirty="0">
                <a:solidFill>
                  <a:srgbClr val="000066"/>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r>
              <a:rPr lang="vi-VN" sz="6000" b="0" dirty="0">
                <a:solidFill>
                  <a:srgbClr val="000066"/>
                </a:solidFill>
                <a:effectLst/>
                <a:latin typeface="+mj-lt"/>
                <a:cs typeface="Times New Roman" pitchFamily="18" charset="0"/>
              </a:rPr>
              <a:t>.</a:t>
            </a:r>
            <a:endParaRPr lang="en-US" sz="6000" b="0" dirty="0">
              <a:solidFill>
                <a:srgbClr val="000066"/>
              </a:solidFill>
              <a:effectLst/>
              <a:latin typeface="+mj-lt"/>
              <a:cs typeface="Times New Roman" pitchFamily="18" charset="0"/>
            </a:endParaRPr>
          </a:p>
        </p:txBody>
      </p:sp>
    </p:spTree>
    <p:extLst>
      <p:ext uri="{BB962C8B-B14F-4D97-AF65-F5344CB8AC3E}">
        <p14:creationId xmlns:p14="http://schemas.microsoft.com/office/powerpoint/2010/main" val="336820554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1" dirty="0">
                <a:solidFill>
                  <a:srgbClr val="000066"/>
                </a:solidFill>
                <a:effectLst/>
                <a:latin typeface="+mj-lt"/>
              </a:rPr>
              <a:t>Người lên trời, ngự bên hữu Đức Chúa Cha, và Người sẽ lại đến trong vinh quang để phán xét kẻ sống và kẻ chết, Nước Người sẽ không bao giờ cùng.</a:t>
            </a:r>
            <a:endParaRPr lang="en-US" sz="5300" b="1" dirty="0">
              <a:solidFill>
                <a:srgbClr val="000066"/>
              </a:solidFill>
              <a:effectLst/>
              <a:latin typeface="+mj-lt"/>
              <a:cs typeface="Times New Roman" pitchFamily="18" charset="0"/>
            </a:endParaRPr>
          </a:p>
        </p:txBody>
      </p:sp>
    </p:spTree>
    <p:extLst>
      <p:ext uri="{BB962C8B-B14F-4D97-AF65-F5344CB8AC3E}">
        <p14:creationId xmlns:p14="http://schemas.microsoft.com/office/powerpoint/2010/main" val="336124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rgbClr val="000066"/>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1" dirty="0">
              <a:solidFill>
                <a:srgbClr val="000066"/>
              </a:solidFill>
              <a:effectLst/>
              <a:latin typeface="+mj-lt"/>
              <a:cs typeface="Times New Roman" pitchFamily="18" charset="0"/>
            </a:endParaRPr>
          </a:p>
        </p:txBody>
      </p:sp>
    </p:spTree>
    <p:extLst>
      <p:ext uri="{BB962C8B-B14F-4D97-AF65-F5344CB8AC3E}">
        <p14:creationId xmlns:p14="http://schemas.microsoft.com/office/powerpoint/2010/main" val="398178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5800" b="1" dirty="0">
                <a:solidFill>
                  <a:srgbClr val="000066"/>
                </a:solidFill>
                <a:effectLst/>
                <a:latin typeface="+mj-lt"/>
              </a:rPr>
              <a:t>Người được phụng thờ và tôn vinh cùng với Đức Chúa Cha và Đức Chúa Con: Người đã dùng các tiên tri mà phán dạy. </a:t>
            </a:r>
            <a:endParaRPr lang="en-US" sz="5800" b="1" dirty="0">
              <a:solidFill>
                <a:srgbClr val="000066"/>
              </a:solidFill>
              <a:effectLst/>
              <a:latin typeface="+mj-lt"/>
              <a:cs typeface="Times New Roman" pitchFamily="18" charset="0"/>
            </a:endParaRPr>
          </a:p>
        </p:txBody>
      </p:sp>
    </p:spTree>
    <p:extLst>
      <p:ext uri="{BB962C8B-B14F-4D97-AF65-F5344CB8AC3E}">
        <p14:creationId xmlns:p14="http://schemas.microsoft.com/office/powerpoint/2010/main" val="171489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800" b="1" dirty="0">
                <a:solidFill>
                  <a:srgbClr val="000066"/>
                </a:solidFill>
                <a:effectLst/>
                <a:latin typeface="+mj-lt"/>
              </a:rPr>
              <a:t>Tôi tin Hội Thánh duy nhất thánh thiện công giáo và tông truyền.</a:t>
            </a:r>
            <a:endParaRPr lang="en-US" sz="6800" b="1" dirty="0">
              <a:solidFill>
                <a:srgbClr val="000066"/>
              </a:solidFill>
              <a:effectLst/>
              <a:latin typeface="+mj-lt"/>
              <a:cs typeface="Times New Roman" pitchFamily="18" charset="0"/>
            </a:endParaRPr>
          </a:p>
        </p:txBody>
      </p:sp>
    </p:spTree>
    <p:extLst>
      <p:ext uri="{BB962C8B-B14F-4D97-AF65-F5344CB8AC3E}">
        <p14:creationId xmlns:p14="http://schemas.microsoft.com/office/powerpoint/2010/main" val="174742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pPr algn="just"/>
            <a:r>
              <a:rPr lang="vi-VN" sz="5400" b="0">
                <a:solidFill>
                  <a:srgbClr val="000066"/>
                </a:solidFill>
                <a:effectLst/>
                <a:latin typeface="+mj-lt"/>
              </a:rPr>
              <a:t>Lạy Chúa Thánh Thần là Ánh sáng Chân lý vẹn toàn,</a:t>
            </a:r>
            <a:br>
              <a:rPr lang="vi-VN" sz="5400" b="0">
                <a:solidFill>
                  <a:srgbClr val="000066"/>
                </a:solidFill>
                <a:effectLst/>
                <a:latin typeface="+mj-lt"/>
              </a:rPr>
            </a:br>
            <a:r>
              <a:rPr lang="vi-VN" sz="5400" b="0">
                <a:solidFill>
                  <a:srgbClr val="000066"/>
                </a:solidFill>
                <a:effectLst/>
                <a:latin typeface="+mj-lt"/>
              </a:rPr>
              <a:t>Chúa ban những ân huệ thích hợp cho từng thời đại, và dùng nhiều cách thế kỳ diệu để hướng dẫn Hội Thánh,</a:t>
            </a:r>
            <a:endParaRPr lang="en-US" sz="5400" b="0">
              <a:solidFill>
                <a:srgbClr val="000066"/>
              </a:solidFill>
              <a:effectLst/>
              <a:latin typeface="+mj-lt"/>
            </a:endParaRPr>
          </a:p>
        </p:txBody>
      </p:sp>
    </p:spTree>
    <p:extLst>
      <p:ext uri="{BB962C8B-B14F-4D97-AF65-F5344CB8AC3E}">
        <p14:creationId xmlns:p14="http://schemas.microsoft.com/office/powerpoint/2010/main" val="2504664748"/>
      </p:ext>
    </p:extLst>
  </p:cSld>
  <p:clrMapOvr>
    <a:masterClrMapping/>
  </p:clrMapOvr>
  <p:transition spd="slow" advClick="0"/>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000066"/>
                </a:solidFill>
                <a:effectLst/>
                <a:latin typeface="+mj-lt"/>
                <a:cs typeface="Times New Roman" pitchFamily="18" charset="0"/>
              </a:rPr>
              <a:t>Tôi tuyên xưng có một Phép Rửa để tha tội. Tôi trông đợi kẻ chết sống lại và sự</a:t>
            </a:r>
            <a:r>
              <a:rPr lang="en-US" sz="6600" b="1" dirty="0">
                <a:solidFill>
                  <a:srgbClr val="000066"/>
                </a:solidFill>
                <a:effectLst/>
                <a:latin typeface="+mj-lt"/>
                <a:cs typeface="Times New Roman" pitchFamily="18" charset="0"/>
              </a:rPr>
              <a:t> </a:t>
            </a:r>
            <a:r>
              <a:rPr lang="vi-VN" sz="6600" b="1" dirty="0">
                <a:solidFill>
                  <a:srgbClr val="000066"/>
                </a:solidFill>
                <a:effectLst/>
                <a:latin typeface="+mj-lt"/>
                <a:cs typeface="Times New Roman" pitchFamily="18" charset="0"/>
              </a:rPr>
              <a:t>sống đời sau. </a:t>
            </a:r>
            <a:r>
              <a:rPr lang="vi-VN" sz="6600" b="1" dirty="0">
                <a:solidFill>
                  <a:srgbClr val="FF0000"/>
                </a:solidFill>
                <a:effectLst/>
                <a:latin typeface="+mj-lt"/>
                <a:cs typeface="Times New Roman" pitchFamily="18" charset="0"/>
              </a:rPr>
              <a:t>Amen.</a:t>
            </a:r>
            <a:endParaRPr lang="en-US" sz="6600" b="1" dirty="0">
              <a:solidFill>
                <a:srgbClr val="FF0000"/>
              </a:solidFill>
              <a:effectLst/>
              <a:latin typeface="+mj-lt"/>
              <a:cs typeface="Times New Roman" pitchFamily="18" charset="0"/>
            </a:endParaRPr>
          </a:p>
        </p:txBody>
      </p:sp>
    </p:spTree>
    <p:extLst>
      <p:ext uri="{BB962C8B-B14F-4D97-AF65-F5344CB8AC3E}">
        <p14:creationId xmlns:p14="http://schemas.microsoft.com/office/powerpoint/2010/main" val="405411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rgbClr val="000066"/>
              </a:solidFill>
              <a:effectLst/>
              <a:latin typeface="+mj-lt"/>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3962400" y="1079033"/>
            <a:ext cx="4572000" cy="4031873"/>
          </a:xfrm>
          <a:prstGeom prst="rect">
            <a:avLst/>
          </a:prstGeom>
        </p:spPr>
        <p:txBody>
          <a:bodyPr>
            <a:spAutoFit/>
          </a:bodyPr>
          <a:lstStyle/>
          <a:p>
            <a:pPr algn="just"/>
            <a:r>
              <a:rPr lang="en-US" sz="3200" smtClean="0"/>
              <a:t>Chúng ta hãy</a:t>
            </a:r>
            <a:r>
              <a:rPr lang="vi-VN" sz="3200" smtClean="0"/>
              <a:t> tôn </a:t>
            </a:r>
            <a:r>
              <a:rPr lang="vi-VN" sz="3200"/>
              <a:t>vinh Mẹ đã quảng đại cộng tác vào chương trình cứu độ của Thiên Chúa, và trở nên mẫu gương tuyệt hảo cho mọi Kitô hữu. Trong ngày mừng lễ Đức Mẹ Mân Côi hôm nay.</a:t>
            </a:r>
            <a:endParaRPr lang="en-US" sz="320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4400" y="288036"/>
            <a:ext cx="2784900" cy="3638550"/>
          </a:xfrm>
          <a:prstGeom prst="rect">
            <a:avLst/>
          </a:prstGeom>
        </p:spPr>
      </p:pic>
    </p:spTree>
    <p:extLst>
      <p:ext uri="{BB962C8B-B14F-4D97-AF65-F5344CB8AC3E}">
        <p14:creationId xmlns:p14="http://schemas.microsoft.com/office/powerpoint/2010/main" val="420509807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TextBox 5"/>
          <p:cNvSpPr txBox="1"/>
          <p:nvPr/>
        </p:nvSpPr>
        <p:spPr>
          <a:xfrm>
            <a:off x="2971800" y="1962150"/>
            <a:ext cx="6096000" cy="1477328"/>
          </a:xfrm>
          <a:prstGeom prst="rect">
            <a:avLst/>
          </a:prstGeom>
          <a:noFill/>
        </p:spPr>
        <p:txBody>
          <a:bodyPr wrap="square" rtlCol="0">
            <a:spAutoFit/>
          </a:bodyPr>
          <a:lstStyle/>
          <a:p>
            <a:pPr algn="ctr"/>
            <a:r>
              <a:rPr lang="en-US" sz="5400" b="1" dirty="0" smtClean="0">
                <a:solidFill>
                  <a:srgbClr val="C00000"/>
                </a:solidFill>
              </a:rPr>
              <a:t>DÂNG LÊN CHÚA</a:t>
            </a:r>
          </a:p>
          <a:p>
            <a:pPr algn="ctr"/>
            <a:r>
              <a:rPr lang="en-US" sz="3600" b="1" dirty="0" err="1" smtClean="0">
                <a:solidFill>
                  <a:srgbClr val="000066"/>
                </a:solidFill>
              </a:rPr>
              <a:t>Phanxico</a:t>
            </a:r>
            <a:endParaRPr lang="en-US" sz="3600" b="1" dirty="0">
              <a:solidFill>
                <a:srgbClr val="000066"/>
              </a:solidFill>
            </a:endParaRPr>
          </a:p>
        </p:txBody>
      </p:sp>
    </p:spTree>
    <p:extLst>
      <p:ext uri="{BB962C8B-B14F-4D97-AF65-F5344CB8AC3E}">
        <p14:creationId xmlns:p14="http://schemas.microsoft.com/office/powerpoint/2010/main" val="123585548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000" b="1" u="sng" dirty="0">
                <a:solidFill>
                  <a:srgbClr val="FF0000"/>
                </a:solidFill>
                <a:effectLst/>
              </a:rPr>
              <a:t>Tk1:</a:t>
            </a:r>
            <a:r>
              <a:rPr lang="en-US" sz="5000" b="1" dirty="0">
                <a:solidFill>
                  <a:srgbClr val="000066"/>
                </a:solidFill>
                <a:effectLst/>
              </a:rPr>
              <a:t> </a:t>
            </a:r>
            <a:r>
              <a:rPr lang="vi-VN" sz="5000" b="1" dirty="0">
                <a:solidFill>
                  <a:srgbClr val="000066"/>
                </a:solidFill>
                <a:effectLst/>
              </a:rPr>
              <a:t>Dâng lên Chúa bánh thơm ly rượu nồng, dâng lên Ngài tiếng hát hòa lệ rơi. Dâng môi cười nắng sớm, dâng tiếng thở đêm dài, dâng lên Ngài tháng ngày bước trong đời.</a:t>
            </a:r>
            <a:endParaRPr lang="en-US" sz="5000" b="1" dirty="0">
              <a:solidFill>
                <a:srgbClr val="000066"/>
              </a:solidFill>
              <a:effectLst/>
            </a:endParaRPr>
          </a:p>
        </p:txBody>
      </p:sp>
    </p:spTree>
    <p:extLst>
      <p:ext uri="{BB962C8B-B14F-4D97-AF65-F5344CB8AC3E}">
        <p14:creationId xmlns:p14="http://schemas.microsoft.com/office/powerpoint/2010/main" val="220090980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500" b="1" u="sng" dirty="0" err="1">
                <a:solidFill>
                  <a:srgbClr val="FF0000"/>
                </a:solidFill>
                <a:effectLst/>
              </a:rPr>
              <a:t>Đk</a:t>
            </a:r>
            <a:r>
              <a:rPr lang="en-US" sz="5500" b="1" u="sng" dirty="0">
                <a:solidFill>
                  <a:srgbClr val="FF0000"/>
                </a:solidFill>
                <a:effectLst/>
              </a:rPr>
              <a:t>:</a:t>
            </a:r>
            <a:r>
              <a:rPr lang="en-US" sz="5500" b="1" dirty="0">
                <a:solidFill>
                  <a:srgbClr val="000066"/>
                </a:solidFill>
                <a:effectLst/>
              </a:rPr>
              <a:t> </a:t>
            </a:r>
            <a:r>
              <a:rPr lang="vi-VN" sz="5500" b="1" dirty="0">
                <a:solidFill>
                  <a:srgbClr val="000066"/>
                </a:solidFill>
                <a:effectLst/>
              </a:rPr>
              <a:t>Nguyện dâng tương lai ngày mai, tình thương của Chúa dẫn con đi. Tình thương đưa con vút cao qua bao tháng năm không xót xa niềm đau</a:t>
            </a:r>
            <a:r>
              <a:rPr lang="vi-VN" sz="5500" b="1" dirty="0" smtClean="0">
                <a:solidFill>
                  <a:srgbClr val="000066"/>
                </a:solidFill>
                <a:effectLst/>
              </a:rPr>
              <a:t>.</a:t>
            </a:r>
            <a:endParaRPr lang="en-US" sz="5500" b="1" dirty="0">
              <a:solidFill>
                <a:srgbClr val="000066"/>
              </a:solidFill>
              <a:effectLst/>
            </a:endParaRPr>
          </a:p>
        </p:txBody>
      </p:sp>
    </p:spTree>
    <p:extLst>
      <p:ext uri="{BB962C8B-B14F-4D97-AF65-F5344CB8AC3E}">
        <p14:creationId xmlns:p14="http://schemas.microsoft.com/office/powerpoint/2010/main" val="118856933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000" b="1" u="sng" dirty="0">
                <a:solidFill>
                  <a:srgbClr val="FF0000"/>
                </a:solidFill>
                <a:effectLst/>
              </a:rPr>
              <a:t>Tk2:</a:t>
            </a:r>
            <a:r>
              <a:rPr lang="en-US" sz="5000" b="1" dirty="0">
                <a:solidFill>
                  <a:srgbClr val="000066"/>
                </a:solidFill>
                <a:effectLst/>
              </a:rPr>
              <a:t> </a:t>
            </a:r>
            <a:r>
              <a:rPr lang="vi-VN" sz="5000" b="1" dirty="0">
                <a:solidFill>
                  <a:srgbClr val="000066"/>
                </a:solidFill>
                <a:effectLst/>
              </a:rPr>
              <a:t>Dâng lên Chúa trái tim ươm mộng mơ, bao nhiêu lần đã khóc bên trời mưa. Dâng vui buồn sẽ đến, dâng sướng khổ qua rồi, dâng lên Ngài trót một kiếp con người.</a:t>
            </a:r>
          </a:p>
        </p:txBody>
      </p:sp>
    </p:spTree>
    <p:extLst>
      <p:ext uri="{BB962C8B-B14F-4D97-AF65-F5344CB8AC3E}">
        <p14:creationId xmlns:p14="http://schemas.microsoft.com/office/powerpoint/2010/main" val="219970942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500" b="1" u="sng" dirty="0" err="1">
                <a:solidFill>
                  <a:srgbClr val="FF0000"/>
                </a:solidFill>
                <a:effectLst/>
              </a:rPr>
              <a:t>Đk</a:t>
            </a:r>
            <a:r>
              <a:rPr lang="en-US" sz="5500" b="1" u="sng" dirty="0">
                <a:solidFill>
                  <a:srgbClr val="FF0000"/>
                </a:solidFill>
                <a:effectLst/>
              </a:rPr>
              <a:t>:</a:t>
            </a:r>
            <a:r>
              <a:rPr lang="en-US" sz="5500" b="1" dirty="0">
                <a:solidFill>
                  <a:srgbClr val="000066"/>
                </a:solidFill>
                <a:effectLst/>
              </a:rPr>
              <a:t> </a:t>
            </a:r>
            <a:r>
              <a:rPr lang="vi-VN" sz="5500" b="1" dirty="0">
                <a:solidFill>
                  <a:srgbClr val="000066"/>
                </a:solidFill>
                <a:effectLst/>
              </a:rPr>
              <a:t>Nguyện dâng tương lai ngày mai, tình thương của Chúa dẫn con đi. Tình thương đưa con vút cao qua bao tháng năm không xót xa niềm đau</a:t>
            </a:r>
            <a:r>
              <a:rPr lang="vi-VN" sz="5500" b="1" dirty="0" smtClean="0">
                <a:solidFill>
                  <a:srgbClr val="000066"/>
                </a:solidFill>
                <a:effectLst/>
              </a:rPr>
              <a:t>.</a:t>
            </a:r>
            <a:endParaRPr lang="en-US" sz="5500" b="1" dirty="0">
              <a:solidFill>
                <a:srgbClr val="000066"/>
              </a:solidFill>
              <a:effectLst/>
            </a:endParaRPr>
          </a:p>
        </p:txBody>
      </p:sp>
    </p:spTree>
    <p:extLst>
      <p:ext uri="{BB962C8B-B14F-4D97-AF65-F5344CB8AC3E}">
        <p14:creationId xmlns:p14="http://schemas.microsoft.com/office/powerpoint/2010/main" val="280088641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500" b="1" u="sng" dirty="0" smtClean="0">
                <a:solidFill>
                  <a:srgbClr val="FF0000"/>
                </a:solidFill>
                <a:effectLst/>
              </a:rPr>
              <a:t>Tk3:</a:t>
            </a:r>
            <a:r>
              <a:rPr lang="en-US" sz="5500" b="1" dirty="0" smtClean="0">
                <a:solidFill>
                  <a:srgbClr val="000066"/>
                </a:solidFill>
                <a:effectLst/>
              </a:rPr>
              <a:t> </a:t>
            </a:r>
            <a:r>
              <a:rPr lang="vi-VN" sz="5500" b="1" dirty="0">
                <a:solidFill>
                  <a:srgbClr val="000066"/>
                </a:solidFill>
                <a:effectLst/>
              </a:rPr>
              <a:t>Dâng lên Chúa trái tim ai mồ côi, dâng lên Ngài kiếp sống ai lẻ loi. Mong con thuyền ghé bến, vui đến mở ân tình, dâng lên Ngài ước nguyện sẽ vô ngần</a:t>
            </a:r>
            <a:r>
              <a:rPr lang="vi-VN" sz="5500" b="1" dirty="0" smtClean="0">
                <a:solidFill>
                  <a:srgbClr val="000066"/>
                </a:solidFill>
                <a:effectLst/>
              </a:rPr>
              <a:t>.</a:t>
            </a:r>
            <a:endParaRPr lang="vi-VN" sz="5500" b="1" dirty="0">
              <a:solidFill>
                <a:srgbClr val="000066"/>
              </a:solidFill>
              <a:effectLst/>
            </a:endParaRPr>
          </a:p>
        </p:txBody>
      </p:sp>
    </p:spTree>
    <p:extLst>
      <p:ext uri="{BB962C8B-B14F-4D97-AF65-F5344CB8AC3E}">
        <p14:creationId xmlns:p14="http://schemas.microsoft.com/office/powerpoint/2010/main" val="72478175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500" b="1" u="sng" dirty="0" err="1">
                <a:solidFill>
                  <a:srgbClr val="FF0000"/>
                </a:solidFill>
                <a:effectLst/>
              </a:rPr>
              <a:t>Đk</a:t>
            </a:r>
            <a:r>
              <a:rPr lang="en-US" sz="5500" b="1" u="sng" dirty="0">
                <a:solidFill>
                  <a:srgbClr val="FF0000"/>
                </a:solidFill>
                <a:effectLst/>
              </a:rPr>
              <a:t>:</a:t>
            </a:r>
            <a:r>
              <a:rPr lang="en-US" sz="5500" b="1" dirty="0">
                <a:solidFill>
                  <a:srgbClr val="000066"/>
                </a:solidFill>
                <a:effectLst/>
              </a:rPr>
              <a:t> </a:t>
            </a:r>
            <a:r>
              <a:rPr lang="vi-VN" sz="5500" b="1" dirty="0">
                <a:solidFill>
                  <a:srgbClr val="000066"/>
                </a:solidFill>
                <a:effectLst/>
              </a:rPr>
              <a:t>Nguyện dâng tương lai ngày mai, tình thương của Chúa dẫn con đi. Tình thương đưa con vút cao qua bao tháng năm không xót xa niềm đau</a:t>
            </a:r>
            <a:r>
              <a:rPr lang="vi-VN" sz="5500" b="1" dirty="0" smtClean="0">
                <a:solidFill>
                  <a:srgbClr val="000066"/>
                </a:solidFill>
                <a:effectLst/>
              </a:rPr>
              <a:t>.</a:t>
            </a:r>
            <a:endParaRPr lang="en-US" sz="5500" b="1" dirty="0">
              <a:solidFill>
                <a:srgbClr val="000066"/>
              </a:solidFill>
              <a:effectLst/>
            </a:endParaRPr>
          </a:p>
        </p:txBody>
      </p:sp>
    </p:spTree>
    <p:extLst>
      <p:ext uri="{BB962C8B-B14F-4D97-AF65-F5344CB8AC3E}">
        <p14:creationId xmlns:p14="http://schemas.microsoft.com/office/powerpoint/2010/main" val="255707069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4820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5900" b="0">
                <a:solidFill>
                  <a:srgbClr val="000066"/>
                </a:solidFill>
                <a:effectLst/>
                <a:latin typeface="+mj-lt"/>
              </a:rPr>
              <a:t>này chúng con đang chung lời cầu nguyện cho các</a:t>
            </a:r>
            <a:br>
              <a:rPr lang="vi-VN" sz="5900" b="0">
                <a:solidFill>
                  <a:srgbClr val="000066"/>
                </a:solidFill>
                <a:effectLst/>
                <a:latin typeface="+mj-lt"/>
              </a:rPr>
            </a:br>
            <a:r>
              <a:rPr lang="vi-VN" sz="5900" b="0">
                <a:solidFill>
                  <a:srgbClr val="000066"/>
                </a:solidFill>
                <a:effectLst/>
                <a:latin typeface="+mj-lt"/>
              </a:rPr>
              <a:t>Giám mục, và những người tham dự Thượng Hội đồng Giám mục thế giới.</a:t>
            </a:r>
            <a:endParaRPr lang="en-US" sz="5900" b="0" dirty="0">
              <a:solidFill>
                <a:srgbClr val="000066"/>
              </a:solidFill>
              <a:effectLst/>
              <a:latin typeface="+mj-lt"/>
            </a:endParaRPr>
          </a:p>
        </p:txBody>
      </p:sp>
    </p:spTree>
    <p:extLst>
      <p:ext uri="{BB962C8B-B14F-4D97-AF65-F5344CB8AC3E}">
        <p14:creationId xmlns:p14="http://schemas.microsoft.com/office/powerpoint/2010/main" val="1701324098"/>
      </p:ext>
    </p:extLst>
  </p:cSld>
  <p:clrMapOvr>
    <a:masterClrMapping/>
  </p:clrMapOvr>
  <p:transition spd="slow" advClick="0"/>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solidFill>
                <a:srgbClr val="000066"/>
              </a:solidFill>
              <a:effectLst/>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292721889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1" dirty="0">
                <a:solidFill>
                  <a:srgbClr val="FF0000"/>
                </a:solidFill>
                <a:effectLst/>
              </a:rPr>
              <a:t>Ca </a:t>
            </a:r>
            <a:r>
              <a:rPr lang="en-US" sz="6000" b="1" dirty="0" err="1">
                <a:solidFill>
                  <a:srgbClr val="FF0000"/>
                </a:solidFill>
                <a:effectLst/>
              </a:rPr>
              <a:t>Nguyện</a:t>
            </a:r>
            <a:r>
              <a:rPr lang="en-US" sz="6000" b="1" dirty="0">
                <a:solidFill>
                  <a:srgbClr val="FF0000"/>
                </a:solidFill>
                <a:effectLst/>
              </a:rPr>
              <a:t> </a:t>
            </a:r>
            <a:r>
              <a:rPr lang="en-US" sz="6000" b="1" dirty="0" err="1">
                <a:solidFill>
                  <a:srgbClr val="FF0000"/>
                </a:solidFill>
                <a:effectLst/>
              </a:rPr>
              <a:t>Hiệp</a:t>
            </a:r>
            <a:r>
              <a:rPr lang="en-US" sz="6000" b="1" dirty="0">
                <a:solidFill>
                  <a:srgbClr val="FF0000"/>
                </a:solidFill>
                <a:effectLst/>
              </a:rPr>
              <a:t> </a:t>
            </a:r>
            <a:r>
              <a:rPr lang="en-US" sz="6000" b="1" dirty="0" err="1">
                <a:solidFill>
                  <a:srgbClr val="FF0000"/>
                </a:solidFill>
                <a:effectLst/>
              </a:rPr>
              <a:t>Lễ</a:t>
            </a:r>
            <a:r>
              <a:rPr lang="en-US" sz="6000" b="1" dirty="0">
                <a:solidFill>
                  <a:srgbClr val="FF0000"/>
                </a:solidFill>
                <a:effectLst/>
              </a:rPr>
              <a:t/>
            </a:r>
            <a:br>
              <a:rPr lang="en-US" sz="6000" b="1" dirty="0">
                <a:solidFill>
                  <a:srgbClr val="FF0000"/>
                </a:solidFill>
                <a:effectLst/>
              </a:rPr>
            </a:br>
            <a:r>
              <a:rPr lang="en-US" sz="6000" b="1" dirty="0" err="1" smtClean="0">
                <a:solidFill>
                  <a:srgbClr val="FF0000"/>
                </a:solidFill>
                <a:effectLst/>
              </a:rPr>
              <a:t>Linh</a:t>
            </a:r>
            <a:r>
              <a:rPr lang="en-US" sz="6000" b="1" dirty="0" smtClean="0">
                <a:solidFill>
                  <a:srgbClr val="FF0000"/>
                </a:solidFill>
                <a:effectLst/>
              </a:rPr>
              <a:t> </a:t>
            </a:r>
            <a:r>
              <a:rPr lang="en-US" sz="6000" b="1" dirty="0" err="1" smtClean="0">
                <a:solidFill>
                  <a:srgbClr val="FF0000"/>
                </a:solidFill>
                <a:effectLst/>
              </a:rPr>
              <a:t>Hồn</a:t>
            </a:r>
            <a:r>
              <a:rPr lang="en-US" sz="6000" b="1" dirty="0" smtClean="0">
                <a:solidFill>
                  <a:srgbClr val="FF0000"/>
                </a:solidFill>
                <a:effectLst/>
              </a:rPr>
              <a:t> </a:t>
            </a:r>
            <a:r>
              <a:rPr lang="en-US" sz="6000" b="1" dirty="0" err="1" smtClean="0">
                <a:solidFill>
                  <a:srgbClr val="FF0000"/>
                </a:solidFill>
                <a:effectLst/>
              </a:rPr>
              <a:t>Tôi</a:t>
            </a:r>
            <a:r>
              <a:rPr lang="en-US" sz="6000" b="1" dirty="0" smtClean="0">
                <a:solidFill>
                  <a:srgbClr val="FF0000"/>
                </a:solidFill>
                <a:effectLst/>
              </a:rPr>
              <a:t> </a:t>
            </a:r>
            <a:r>
              <a:rPr lang="en-US" sz="6000" b="1" dirty="0" err="1" smtClean="0">
                <a:solidFill>
                  <a:srgbClr val="FF0000"/>
                </a:solidFill>
                <a:effectLst/>
              </a:rPr>
              <a:t>Dâng</a:t>
            </a:r>
            <a:r>
              <a:rPr lang="en-US" sz="6000" b="1" dirty="0" smtClean="0">
                <a:solidFill>
                  <a:srgbClr val="FF0000"/>
                </a:solidFill>
                <a:effectLst/>
              </a:rPr>
              <a:t> </a:t>
            </a:r>
            <a:r>
              <a:rPr lang="en-US" sz="6000" b="1" dirty="0" err="1" smtClean="0">
                <a:solidFill>
                  <a:srgbClr val="FF0000"/>
                </a:solidFill>
                <a:effectLst/>
              </a:rPr>
              <a:t>Lời</a:t>
            </a:r>
            <a:r>
              <a:rPr lang="en-US" sz="6000" b="1" dirty="0" smtClean="0">
                <a:solidFill>
                  <a:srgbClr val="FF0000"/>
                </a:solidFill>
                <a:effectLst/>
              </a:rPr>
              <a:t/>
            </a:r>
            <a:br>
              <a:rPr lang="en-US" sz="6000" b="1" dirty="0" smtClean="0">
                <a:solidFill>
                  <a:srgbClr val="FF0000"/>
                </a:solidFill>
                <a:effectLst/>
              </a:rPr>
            </a:br>
            <a:r>
              <a:rPr lang="en-US" b="1" i="1" dirty="0" smtClean="0">
                <a:solidFill>
                  <a:srgbClr val="FF0000"/>
                </a:solidFill>
                <a:effectLst/>
              </a:rPr>
              <a:t>Lm. Kim Long</a:t>
            </a:r>
            <a:endParaRPr lang="en-US" b="1" i="1" dirty="0">
              <a:solidFill>
                <a:srgbClr val="FF0000"/>
              </a:solidFill>
              <a:effectLst/>
            </a:endParaRPr>
          </a:p>
        </p:txBody>
      </p:sp>
    </p:spTree>
    <p:extLst>
      <p:ext uri="{BB962C8B-B14F-4D97-AF65-F5344CB8AC3E}">
        <p14:creationId xmlns:p14="http://schemas.microsoft.com/office/powerpoint/2010/main" val="353878427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4800" b="1" u="sng" dirty="0">
                <a:solidFill>
                  <a:srgbClr val="FF0000"/>
                </a:solidFill>
                <a:effectLst/>
              </a:rPr>
              <a:t>Tk1:</a:t>
            </a:r>
            <a:r>
              <a:rPr lang="en-US" sz="4800" b="1" dirty="0">
                <a:solidFill>
                  <a:srgbClr val="000066"/>
                </a:solidFill>
                <a:effectLst/>
              </a:rPr>
              <a:t> </a:t>
            </a:r>
            <a:r>
              <a:rPr lang="vi-VN" sz="4800" b="1" dirty="0">
                <a:solidFill>
                  <a:srgbClr val="000066"/>
                </a:solidFill>
                <a:effectLst/>
              </a:rPr>
              <a:t>Chúa ở cùng con ngược xuôi qua những vui buồn. Chúa ở cùng con dù con lỗi lầm bội phản. Từng bước hành trình nhiều phen lạc bước chùn chân. Chúa luôn song hành hằng nâng đỡ cuộc đời </a:t>
            </a:r>
            <a:r>
              <a:rPr lang="vi-VN" sz="4800" b="1" dirty="0" smtClean="0">
                <a:solidFill>
                  <a:srgbClr val="000066"/>
                </a:solidFill>
                <a:effectLst/>
              </a:rPr>
              <a:t>con</a:t>
            </a:r>
            <a:r>
              <a:rPr lang="en-US" sz="4800" b="1" dirty="0" smtClean="0">
                <a:solidFill>
                  <a:srgbClr val="000066"/>
                </a:solidFill>
                <a:effectLst/>
              </a:rPr>
              <a:t>.</a:t>
            </a:r>
            <a:endParaRPr lang="vi-VN" sz="4800" b="1" dirty="0">
              <a:solidFill>
                <a:srgbClr val="000066"/>
              </a:solidFill>
              <a:effectLst/>
            </a:endParaRPr>
          </a:p>
        </p:txBody>
      </p:sp>
    </p:spTree>
    <p:extLst>
      <p:ext uri="{BB962C8B-B14F-4D97-AF65-F5344CB8AC3E}">
        <p14:creationId xmlns:p14="http://schemas.microsoft.com/office/powerpoint/2010/main" val="5203507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b="1" u="sng" dirty="0" err="1">
                <a:solidFill>
                  <a:srgbClr val="FF0000"/>
                </a:solidFill>
                <a:effectLst/>
              </a:rPr>
              <a:t>Đk</a:t>
            </a:r>
            <a:r>
              <a:rPr lang="en-US" b="1" u="sng" dirty="0">
                <a:solidFill>
                  <a:srgbClr val="FF0000"/>
                </a:solidFill>
                <a:effectLst/>
              </a:rPr>
              <a:t>:</a:t>
            </a:r>
            <a:r>
              <a:rPr lang="en-US" b="1" dirty="0">
                <a:solidFill>
                  <a:srgbClr val="000066"/>
                </a:solidFill>
                <a:effectLst/>
              </a:rPr>
              <a:t> </a:t>
            </a:r>
            <a:r>
              <a:rPr lang="en-US" b="1" dirty="0" err="1" smtClean="0">
                <a:solidFill>
                  <a:srgbClr val="000066"/>
                </a:solidFill>
                <a:effectLst/>
              </a:rPr>
              <a:t>Có</a:t>
            </a:r>
            <a:r>
              <a:rPr lang="vi-VN" b="1" dirty="0" smtClean="0">
                <a:solidFill>
                  <a:srgbClr val="000066"/>
                </a:solidFill>
                <a:effectLst/>
              </a:rPr>
              <a:t> </a:t>
            </a:r>
            <a:r>
              <a:rPr lang="vi-VN" b="1" dirty="0">
                <a:solidFill>
                  <a:srgbClr val="000066"/>
                </a:solidFill>
                <a:effectLst/>
              </a:rPr>
              <a:t>Chúa trong cuộc đời lòng con chan chứa niềm vui. Có Chúa trong cuộc đời nhịp chân trung thành bước tới. Chúa Đấng con đợi chờ tựa như đất mong mưa nguồn. Tình yêu Chúa như vầng hồng để đời con mãi ngóng </a:t>
            </a:r>
            <a:r>
              <a:rPr lang="vi-VN" b="1" dirty="0" smtClean="0">
                <a:solidFill>
                  <a:srgbClr val="000066"/>
                </a:solidFill>
                <a:effectLst/>
              </a:rPr>
              <a:t>trông</a:t>
            </a:r>
            <a:r>
              <a:rPr lang="en-US" b="1" dirty="0" smtClean="0">
                <a:solidFill>
                  <a:srgbClr val="000066"/>
                </a:solidFill>
                <a:effectLst/>
              </a:rPr>
              <a:t>.</a:t>
            </a:r>
            <a:endParaRPr lang="en-US" b="1" dirty="0">
              <a:solidFill>
                <a:srgbClr val="000066"/>
              </a:solidFill>
              <a:effectLst/>
            </a:endParaRPr>
          </a:p>
        </p:txBody>
      </p:sp>
    </p:spTree>
    <p:extLst>
      <p:ext uri="{BB962C8B-B14F-4D97-AF65-F5344CB8AC3E}">
        <p14:creationId xmlns:p14="http://schemas.microsoft.com/office/powerpoint/2010/main" val="405633970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4800" b="1" u="sng" dirty="0">
                <a:solidFill>
                  <a:srgbClr val="FF0000"/>
                </a:solidFill>
                <a:effectLst/>
              </a:rPr>
              <a:t>Tk2:</a:t>
            </a:r>
            <a:r>
              <a:rPr lang="en-US" sz="4800" b="1" dirty="0">
                <a:solidFill>
                  <a:srgbClr val="000066"/>
                </a:solidFill>
                <a:effectLst/>
              </a:rPr>
              <a:t> </a:t>
            </a:r>
            <a:r>
              <a:rPr lang="vi-VN" sz="4800" b="1" dirty="0">
                <a:effectLst/>
              </a:rPr>
              <a:t> </a:t>
            </a:r>
            <a:r>
              <a:rPr lang="vi-VN" sz="4800" b="1" dirty="0">
                <a:solidFill>
                  <a:srgbClr val="000066"/>
                </a:solidFill>
                <a:effectLst/>
              </a:rPr>
              <a:t>Chúa hằng chở che ủi an lúc tủi khi sầu, tháng ngày trần gian Ngài như lũy thành nương náu. Tình Chúa nhiệm màu ngàn năm thành tín thẳm sâu. Thái Sơn vời vợi làm sao sánh tình trời </a:t>
            </a:r>
            <a:r>
              <a:rPr lang="vi-VN" sz="4800" b="1" dirty="0" smtClean="0">
                <a:solidFill>
                  <a:srgbClr val="000066"/>
                </a:solidFill>
                <a:effectLst/>
              </a:rPr>
              <a:t>cao</a:t>
            </a:r>
            <a:r>
              <a:rPr lang="en-US" sz="4800" b="1" dirty="0" smtClean="0">
                <a:solidFill>
                  <a:srgbClr val="000066"/>
                </a:solidFill>
                <a:effectLst/>
              </a:rPr>
              <a:t>.</a:t>
            </a:r>
            <a:endParaRPr lang="en-US" sz="4800" b="1" dirty="0">
              <a:solidFill>
                <a:srgbClr val="000066"/>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200" b="1" u="sng" dirty="0" err="1">
                <a:solidFill>
                  <a:srgbClr val="FF0000"/>
                </a:solidFill>
                <a:effectLst/>
              </a:rPr>
              <a:t>Đk</a:t>
            </a:r>
            <a:r>
              <a:rPr lang="en-US" sz="4200" b="1" u="sng" dirty="0">
                <a:solidFill>
                  <a:srgbClr val="FF0000"/>
                </a:solidFill>
                <a:effectLst/>
              </a:rPr>
              <a:t>:</a:t>
            </a:r>
            <a:r>
              <a:rPr lang="en-US" sz="4200" b="1" dirty="0">
                <a:solidFill>
                  <a:srgbClr val="000066"/>
                </a:solidFill>
                <a:effectLst/>
              </a:rPr>
              <a:t> </a:t>
            </a:r>
            <a:r>
              <a:rPr lang="en-US" sz="4200" b="1" dirty="0" err="1" smtClean="0">
                <a:solidFill>
                  <a:srgbClr val="000066"/>
                </a:solidFill>
                <a:effectLst/>
              </a:rPr>
              <a:t>Có</a:t>
            </a:r>
            <a:r>
              <a:rPr lang="vi-VN" sz="4200" b="1" dirty="0" smtClean="0">
                <a:solidFill>
                  <a:srgbClr val="000066"/>
                </a:solidFill>
                <a:effectLst/>
              </a:rPr>
              <a:t> </a:t>
            </a:r>
            <a:r>
              <a:rPr lang="vi-VN" sz="4200" b="1" dirty="0">
                <a:solidFill>
                  <a:srgbClr val="000066"/>
                </a:solidFill>
                <a:effectLst/>
              </a:rPr>
              <a:t>Chúa trong cuộc đời lòng con chan chứa niềm vui. Có Chúa trong cuộc đời nhịp chân trung thành bước tới. Chúa Đấng con đợi chờ tựa như đất mong mưa nguồn. Tình yêu Chúa như vầng hồng để đời con mãi ngóng </a:t>
            </a:r>
            <a:r>
              <a:rPr lang="vi-VN" sz="4200" b="1" dirty="0" smtClean="0">
                <a:solidFill>
                  <a:srgbClr val="000066"/>
                </a:solidFill>
                <a:effectLst/>
              </a:rPr>
              <a:t>trông</a:t>
            </a:r>
            <a:r>
              <a:rPr lang="en-US" sz="4200" b="1" dirty="0" smtClean="0">
                <a:solidFill>
                  <a:srgbClr val="000066"/>
                </a:solidFill>
                <a:effectLst/>
              </a:rPr>
              <a:t>.</a:t>
            </a:r>
            <a:endParaRPr lang="en-US" sz="4200" b="1" dirty="0">
              <a:solidFill>
                <a:srgbClr val="000066"/>
              </a:solidFill>
              <a:effectLst/>
            </a:endParaRPr>
          </a:p>
        </p:txBody>
      </p:sp>
    </p:spTree>
    <p:extLst>
      <p:ext uri="{BB962C8B-B14F-4D97-AF65-F5344CB8AC3E}">
        <p14:creationId xmlns:p14="http://schemas.microsoft.com/office/powerpoint/2010/main" val="412823729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1" u="sng" dirty="0">
                <a:solidFill>
                  <a:srgbClr val="FF0000"/>
                </a:solidFill>
                <a:effectLst/>
              </a:rPr>
              <a:t>Tk3:</a:t>
            </a:r>
            <a:r>
              <a:rPr lang="en-US" sz="4800" b="1" dirty="0">
                <a:solidFill>
                  <a:srgbClr val="000066"/>
                </a:solidFill>
                <a:effectLst/>
              </a:rPr>
              <a:t> </a:t>
            </a:r>
            <a:r>
              <a:rPr lang="vi-VN" sz="4800" b="1" dirty="0">
                <a:solidFill>
                  <a:srgbClr val="000066"/>
                </a:solidFill>
                <a:effectLst/>
              </a:rPr>
              <a:t>Chúa hằng dạy con buồn vui con hãy đón nhận, mở lòng mình ra thì con sẽ được nhận lãnh. Vì Thánh Thần Ngài ngày đêm chỉ dẫn đời con, giúp con kiên cường vượt qua biển đời dậy </a:t>
            </a:r>
            <a:r>
              <a:rPr lang="vi-VN" sz="4800" b="1" dirty="0" smtClean="0">
                <a:solidFill>
                  <a:srgbClr val="000066"/>
                </a:solidFill>
                <a:effectLst/>
              </a:rPr>
              <a:t>sóng</a:t>
            </a:r>
            <a:r>
              <a:rPr lang="en-US" sz="4800" b="1" dirty="0">
                <a:solidFill>
                  <a:srgbClr val="000066"/>
                </a:solidFill>
                <a:effectLst/>
              </a:rPr>
              <a:t>.</a:t>
            </a:r>
          </a:p>
        </p:txBody>
      </p:sp>
    </p:spTree>
    <p:extLst>
      <p:ext uri="{BB962C8B-B14F-4D97-AF65-F5344CB8AC3E}">
        <p14:creationId xmlns:p14="http://schemas.microsoft.com/office/powerpoint/2010/main" val="242626613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200" b="1" u="sng" dirty="0" err="1">
                <a:solidFill>
                  <a:srgbClr val="FF0000"/>
                </a:solidFill>
                <a:effectLst/>
              </a:rPr>
              <a:t>Đk</a:t>
            </a:r>
            <a:r>
              <a:rPr lang="en-US" sz="4200" b="1" u="sng" dirty="0">
                <a:solidFill>
                  <a:srgbClr val="FF0000"/>
                </a:solidFill>
                <a:effectLst/>
              </a:rPr>
              <a:t>:</a:t>
            </a:r>
            <a:r>
              <a:rPr lang="en-US" sz="4200" b="1" dirty="0">
                <a:solidFill>
                  <a:srgbClr val="000066"/>
                </a:solidFill>
                <a:effectLst/>
              </a:rPr>
              <a:t> </a:t>
            </a:r>
            <a:r>
              <a:rPr lang="en-US" sz="4200" b="1" dirty="0" err="1" smtClean="0">
                <a:solidFill>
                  <a:srgbClr val="000066"/>
                </a:solidFill>
                <a:effectLst/>
              </a:rPr>
              <a:t>Có</a:t>
            </a:r>
            <a:r>
              <a:rPr lang="vi-VN" sz="4200" b="1" dirty="0" smtClean="0">
                <a:solidFill>
                  <a:srgbClr val="000066"/>
                </a:solidFill>
                <a:effectLst/>
              </a:rPr>
              <a:t> </a:t>
            </a:r>
            <a:r>
              <a:rPr lang="vi-VN" sz="4200" b="1" dirty="0">
                <a:solidFill>
                  <a:srgbClr val="000066"/>
                </a:solidFill>
                <a:effectLst/>
              </a:rPr>
              <a:t>Chúa trong cuộc đời lòng con chan chứa niềm vui. Có Chúa trong cuộc đời nhịp chân trung thành bước tới. Chúa Đấng con đợi chờ tựa như đất mong mưa nguồn. Tình yêu Chúa như vầng hồng để đời con mãi ngóng </a:t>
            </a:r>
            <a:r>
              <a:rPr lang="vi-VN" sz="4200" b="1" dirty="0" smtClean="0">
                <a:solidFill>
                  <a:srgbClr val="000066"/>
                </a:solidFill>
                <a:effectLst/>
              </a:rPr>
              <a:t>trông</a:t>
            </a:r>
            <a:r>
              <a:rPr lang="en-US" sz="4200" b="1" dirty="0" smtClean="0">
                <a:solidFill>
                  <a:srgbClr val="000066"/>
                </a:solidFill>
                <a:effectLst/>
              </a:rPr>
              <a:t>.</a:t>
            </a:r>
            <a:endParaRPr lang="en-US" sz="4200" b="1" dirty="0">
              <a:solidFill>
                <a:srgbClr val="000066"/>
              </a:solidFill>
              <a:effectLst/>
            </a:endParaRPr>
          </a:p>
        </p:txBody>
      </p:sp>
    </p:spTree>
    <p:extLst>
      <p:ext uri="{BB962C8B-B14F-4D97-AF65-F5344CB8AC3E}">
        <p14:creationId xmlns:p14="http://schemas.microsoft.com/office/powerpoint/2010/main" val="151906904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4800" b="1" u="sng" dirty="0">
                <a:solidFill>
                  <a:srgbClr val="FF0000"/>
                </a:solidFill>
                <a:effectLst/>
              </a:rPr>
              <a:t>Tk1:</a:t>
            </a:r>
            <a:r>
              <a:rPr lang="en-US" sz="4800" b="1" dirty="0">
                <a:solidFill>
                  <a:srgbClr val="000066"/>
                </a:solidFill>
                <a:effectLst/>
              </a:rPr>
              <a:t> </a:t>
            </a:r>
            <a:r>
              <a:rPr lang="vi-VN" sz="4800" b="1" dirty="0">
                <a:solidFill>
                  <a:srgbClr val="000066"/>
                </a:solidFill>
                <a:effectLst/>
              </a:rPr>
              <a:t>Chúa ở cùng con ngược xuôi qua những vui buồn. Chúa ở cùng con dù con lỗi lầm bội phản. Từng bước hành trình nhiều phen lạc bước chùn chân. Chúa luôn song hành hằng nâng đỡ cuộc đời </a:t>
            </a:r>
            <a:r>
              <a:rPr lang="vi-VN" sz="4800" b="1" dirty="0" smtClean="0">
                <a:solidFill>
                  <a:srgbClr val="000066"/>
                </a:solidFill>
                <a:effectLst/>
              </a:rPr>
              <a:t>con</a:t>
            </a:r>
            <a:r>
              <a:rPr lang="en-US" sz="4800" b="1" dirty="0" smtClean="0">
                <a:solidFill>
                  <a:srgbClr val="000066"/>
                </a:solidFill>
                <a:effectLst/>
              </a:rPr>
              <a:t>.</a:t>
            </a:r>
            <a:endParaRPr lang="vi-VN" sz="4800" b="1" dirty="0">
              <a:solidFill>
                <a:srgbClr val="000066"/>
              </a:solidFill>
              <a:effectLst/>
            </a:endParaRPr>
          </a:p>
        </p:txBody>
      </p:sp>
    </p:spTree>
    <p:extLst>
      <p:ext uri="{BB962C8B-B14F-4D97-AF65-F5344CB8AC3E}">
        <p14:creationId xmlns:p14="http://schemas.microsoft.com/office/powerpoint/2010/main" val="143238893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b="1" u="sng" dirty="0" err="1">
                <a:solidFill>
                  <a:srgbClr val="FF0000"/>
                </a:solidFill>
                <a:effectLst/>
              </a:rPr>
              <a:t>Đk</a:t>
            </a:r>
            <a:r>
              <a:rPr lang="en-US" b="1" u="sng" dirty="0">
                <a:solidFill>
                  <a:srgbClr val="FF0000"/>
                </a:solidFill>
                <a:effectLst/>
              </a:rPr>
              <a:t>:</a:t>
            </a:r>
            <a:r>
              <a:rPr lang="en-US" b="1" dirty="0">
                <a:solidFill>
                  <a:srgbClr val="000066"/>
                </a:solidFill>
                <a:effectLst/>
              </a:rPr>
              <a:t> </a:t>
            </a:r>
            <a:r>
              <a:rPr lang="en-US" b="1" dirty="0" err="1" smtClean="0">
                <a:solidFill>
                  <a:srgbClr val="000066"/>
                </a:solidFill>
                <a:effectLst/>
              </a:rPr>
              <a:t>Có</a:t>
            </a:r>
            <a:r>
              <a:rPr lang="vi-VN" b="1" dirty="0" smtClean="0">
                <a:solidFill>
                  <a:srgbClr val="000066"/>
                </a:solidFill>
                <a:effectLst/>
              </a:rPr>
              <a:t> </a:t>
            </a:r>
            <a:r>
              <a:rPr lang="vi-VN" b="1" dirty="0">
                <a:solidFill>
                  <a:srgbClr val="000066"/>
                </a:solidFill>
                <a:effectLst/>
              </a:rPr>
              <a:t>Chúa trong cuộc đời lòng con chan chứa niềm vui. Có Chúa trong cuộc đời nhịp chân trung thành bước tới. Chúa Đấng con đợi chờ tựa như đất mong mưa nguồn. Tình yêu Chúa như vầng hồng để đời con mãi ngóng </a:t>
            </a:r>
            <a:r>
              <a:rPr lang="vi-VN" b="1" dirty="0" smtClean="0">
                <a:solidFill>
                  <a:srgbClr val="000066"/>
                </a:solidFill>
                <a:effectLst/>
              </a:rPr>
              <a:t>trông</a:t>
            </a:r>
            <a:r>
              <a:rPr lang="en-US" b="1" dirty="0" smtClean="0">
                <a:solidFill>
                  <a:srgbClr val="000066"/>
                </a:solidFill>
                <a:effectLst/>
              </a:rPr>
              <a:t>.</a:t>
            </a:r>
            <a:endParaRPr lang="en-US" b="1" dirty="0">
              <a:solidFill>
                <a:srgbClr val="000066"/>
              </a:solidFill>
              <a:effectLst/>
            </a:endParaRPr>
          </a:p>
        </p:txBody>
      </p:sp>
    </p:spTree>
    <p:extLst>
      <p:ext uri="{BB962C8B-B14F-4D97-AF65-F5344CB8AC3E}">
        <p14:creationId xmlns:p14="http://schemas.microsoft.com/office/powerpoint/2010/main" val="11501516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4800" b="0">
                <a:solidFill>
                  <a:srgbClr val="000066"/>
                </a:solidFill>
                <a:effectLst/>
                <a:latin typeface="+mj-lt"/>
                <a:cs typeface="Times New Roman" pitchFamily="18" charset="0"/>
              </a:rPr>
              <a:t>Xin Chúa làm nên cuộc Hiện Xuống mới trong đời sống Hội</a:t>
            </a:r>
            <a:br>
              <a:rPr lang="vi-VN" sz="4800" b="0">
                <a:solidFill>
                  <a:srgbClr val="000066"/>
                </a:solidFill>
                <a:effectLst/>
                <a:latin typeface="+mj-lt"/>
                <a:cs typeface="Times New Roman" pitchFamily="18" charset="0"/>
              </a:rPr>
            </a:br>
            <a:r>
              <a:rPr lang="vi-VN" sz="4800" b="0">
                <a:solidFill>
                  <a:srgbClr val="000066"/>
                </a:solidFill>
                <a:effectLst/>
                <a:latin typeface="+mj-lt"/>
                <a:cs typeface="Times New Roman" pitchFamily="18" charset="0"/>
              </a:rPr>
              <a:t>Thánh, xin tuôn tràn trên các Mục tử ơn khôn ngoan và thông hiểu, gìn giữ các ngài luôn hiệp thông với nhau trong Chúa,</a:t>
            </a:r>
            <a:endParaRPr lang="en-US" sz="4800" b="0">
              <a:solidFill>
                <a:srgbClr val="000066"/>
              </a:solidFill>
              <a:effectLst/>
              <a:latin typeface="+mj-lt"/>
              <a:cs typeface="Times New Roman" pitchFamily="18" charset="0"/>
            </a:endParaRPr>
          </a:p>
        </p:txBody>
      </p:sp>
    </p:spTree>
    <p:extLst>
      <p:ext uri="{BB962C8B-B14F-4D97-AF65-F5344CB8AC3E}">
        <p14:creationId xmlns:p14="http://schemas.microsoft.com/office/powerpoint/2010/main" val="2886420785"/>
      </p:ext>
    </p:extLst>
  </p:cSld>
  <p:clrMapOvr>
    <a:masterClrMapping/>
  </p:clrMapOvr>
  <p:transition spd="slow" advClick="0"/>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rgbClr val="000066"/>
              </a:solidFill>
              <a:effectLst/>
              <a:latin typeface="+mj-lt"/>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2626613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223549712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400550"/>
          </a:xfrm>
        </p:spPr>
        <p:txBody>
          <a:bodyPr>
            <a:normAutofit/>
          </a:bodyPr>
          <a:lstStyle/>
          <a:p>
            <a:r>
              <a:rPr lang="en-US" sz="8000" b="1" dirty="0">
                <a:solidFill>
                  <a:srgbClr val="FF0000"/>
                </a:solidFill>
                <a:effectLst/>
              </a:rPr>
              <a:t>Ca </a:t>
            </a:r>
            <a:r>
              <a:rPr lang="en-US" sz="8000" b="1" dirty="0" err="1">
                <a:solidFill>
                  <a:srgbClr val="FF0000"/>
                </a:solidFill>
                <a:effectLst/>
              </a:rPr>
              <a:t>Kết</a:t>
            </a:r>
            <a:r>
              <a:rPr lang="en-US" sz="8000" b="1" dirty="0">
                <a:solidFill>
                  <a:srgbClr val="FF0000"/>
                </a:solidFill>
                <a:effectLst/>
              </a:rPr>
              <a:t> </a:t>
            </a:r>
            <a:r>
              <a:rPr lang="en-US" sz="8000" b="1" dirty="0" err="1">
                <a:solidFill>
                  <a:srgbClr val="FF0000"/>
                </a:solidFill>
                <a:effectLst/>
              </a:rPr>
              <a:t>Lễ</a:t>
            </a:r>
            <a:r>
              <a:rPr lang="en-US" sz="8000" b="1" dirty="0">
                <a:solidFill>
                  <a:srgbClr val="FF0000"/>
                </a:solidFill>
                <a:effectLst/>
              </a:rPr>
              <a:t/>
            </a:r>
            <a:br>
              <a:rPr lang="en-US" sz="8000" b="1" dirty="0">
                <a:solidFill>
                  <a:srgbClr val="FF0000"/>
                </a:solidFill>
                <a:effectLst/>
              </a:rPr>
            </a:br>
            <a:r>
              <a:rPr lang="en-US" sz="6600" b="1" dirty="0" err="1" smtClean="0">
                <a:solidFill>
                  <a:srgbClr val="FF0000"/>
                </a:solidFill>
                <a:effectLst/>
              </a:rPr>
              <a:t>Hoa</a:t>
            </a:r>
            <a:r>
              <a:rPr lang="en-US" sz="6600" b="1" dirty="0" smtClean="0">
                <a:solidFill>
                  <a:srgbClr val="FF0000"/>
                </a:solidFill>
                <a:effectLst/>
              </a:rPr>
              <a:t> </a:t>
            </a:r>
            <a:r>
              <a:rPr lang="en-US" sz="6600" b="1" dirty="0" err="1" smtClean="0">
                <a:solidFill>
                  <a:srgbClr val="FF0000"/>
                </a:solidFill>
                <a:effectLst/>
              </a:rPr>
              <a:t>Mân</a:t>
            </a:r>
            <a:r>
              <a:rPr lang="en-US" sz="6600" b="1" dirty="0" smtClean="0">
                <a:solidFill>
                  <a:srgbClr val="FF0000"/>
                </a:solidFill>
                <a:effectLst/>
              </a:rPr>
              <a:t> </a:t>
            </a:r>
            <a:r>
              <a:rPr lang="en-US" sz="6600" b="1" dirty="0" err="1" smtClean="0">
                <a:solidFill>
                  <a:srgbClr val="FF0000"/>
                </a:solidFill>
                <a:effectLst/>
              </a:rPr>
              <a:t>Côi</a:t>
            </a:r>
            <a:r>
              <a:rPr lang="en-US" sz="6600" b="1" dirty="0" smtClean="0">
                <a:solidFill>
                  <a:srgbClr val="FF0000"/>
                </a:solidFill>
                <a:effectLst/>
              </a:rPr>
              <a:t/>
            </a:r>
            <a:br>
              <a:rPr lang="en-US" sz="6600" b="1" dirty="0" smtClean="0">
                <a:solidFill>
                  <a:srgbClr val="FF0000"/>
                </a:solidFill>
                <a:effectLst/>
              </a:rPr>
            </a:br>
            <a:r>
              <a:rPr lang="en-US" sz="5400" b="1" i="1" dirty="0" smtClean="0">
                <a:solidFill>
                  <a:srgbClr val="000066"/>
                </a:solidFill>
                <a:effectLst/>
              </a:rPr>
              <a:t>Lm. Kim Long</a:t>
            </a:r>
            <a:endParaRPr lang="en-US" sz="6000" b="1" i="1" dirty="0">
              <a:solidFill>
                <a:srgbClr val="000066"/>
              </a:solidFill>
              <a:effectLst/>
            </a:endParaRPr>
          </a:p>
        </p:txBody>
      </p:sp>
    </p:spTree>
    <p:extLst>
      <p:ext uri="{BB962C8B-B14F-4D97-AF65-F5344CB8AC3E}">
        <p14:creationId xmlns:p14="http://schemas.microsoft.com/office/powerpoint/2010/main" val="35085029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1" u="sng" dirty="0" err="1">
                <a:solidFill>
                  <a:srgbClr val="FF0000"/>
                </a:solidFill>
                <a:effectLst/>
              </a:rPr>
              <a:t>Đk</a:t>
            </a:r>
            <a:r>
              <a:rPr lang="en-US" sz="6000" b="1" u="sng" dirty="0">
                <a:solidFill>
                  <a:srgbClr val="FF0000"/>
                </a:solidFill>
                <a:effectLst/>
              </a:rPr>
              <a:t>:</a:t>
            </a:r>
            <a:r>
              <a:rPr lang="en-US" sz="6000" b="1" dirty="0">
                <a:solidFill>
                  <a:srgbClr val="000066"/>
                </a:solidFill>
                <a:effectLst/>
              </a:rPr>
              <a:t> </a:t>
            </a:r>
            <a:r>
              <a:rPr lang="vi-VN" sz="6000" b="1" dirty="0">
                <a:solidFill>
                  <a:srgbClr val="000066"/>
                </a:solidFill>
                <a:effectLst/>
              </a:rPr>
              <a:t>Một tràng hoa mân côi, hương thơm ngào ngạt thắm ân tình. Từng lời kinh sốt mến, xin dâng về Nữ Vương hiển vinh. </a:t>
            </a:r>
          </a:p>
        </p:txBody>
      </p:sp>
    </p:spTree>
    <p:extLst>
      <p:ext uri="{BB962C8B-B14F-4D97-AF65-F5344CB8AC3E}">
        <p14:creationId xmlns:p14="http://schemas.microsoft.com/office/powerpoint/2010/main" val="427835381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1" u="sng" dirty="0" smtClean="0">
                <a:solidFill>
                  <a:srgbClr val="FF0000"/>
                </a:solidFill>
                <a:effectLst/>
              </a:rPr>
              <a:t>Tk1:</a:t>
            </a:r>
            <a:r>
              <a:rPr lang="en-US" sz="5400" b="1" dirty="0" smtClean="0">
                <a:solidFill>
                  <a:srgbClr val="000066"/>
                </a:solidFill>
                <a:effectLst/>
              </a:rPr>
              <a:t> </a:t>
            </a:r>
            <a:r>
              <a:rPr lang="vi-VN" sz="5400" b="1" dirty="0">
                <a:solidFill>
                  <a:srgbClr val="000066"/>
                </a:solidFill>
                <a:effectLst/>
              </a:rPr>
              <a:t>Khi an vui thái hoà như ngày thiên sứ truyền tin. Như trong đêm Ngôi Lời giáng trần như khi Mẹ gặp lại con Chúa kết hoa kinh để dâng Mẹ. </a:t>
            </a:r>
            <a:endParaRPr lang="en-US" sz="5400" b="1" dirty="0">
              <a:solidFill>
                <a:srgbClr val="000066"/>
              </a:solidFill>
              <a:effectLst/>
            </a:endParaRPr>
          </a:p>
        </p:txBody>
      </p:sp>
    </p:spTree>
    <p:extLst>
      <p:ext uri="{BB962C8B-B14F-4D97-AF65-F5344CB8AC3E}">
        <p14:creationId xmlns:p14="http://schemas.microsoft.com/office/powerpoint/2010/main" val="281753161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1" u="sng" dirty="0" err="1">
                <a:solidFill>
                  <a:srgbClr val="FF0000"/>
                </a:solidFill>
                <a:effectLst/>
              </a:rPr>
              <a:t>Đk</a:t>
            </a:r>
            <a:r>
              <a:rPr lang="en-US" sz="6000" b="1" u="sng" dirty="0">
                <a:solidFill>
                  <a:srgbClr val="FF0000"/>
                </a:solidFill>
                <a:effectLst/>
              </a:rPr>
              <a:t>:</a:t>
            </a:r>
            <a:r>
              <a:rPr lang="en-US" sz="6000" b="1" dirty="0">
                <a:solidFill>
                  <a:srgbClr val="000066"/>
                </a:solidFill>
                <a:effectLst/>
              </a:rPr>
              <a:t> </a:t>
            </a:r>
            <a:r>
              <a:rPr lang="vi-VN" sz="6000" b="1" dirty="0">
                <a:solidFill>
                  <a:srgbClr val="000066"/>
                </a:solidFill>
                <a:effectLst/>
              </a:rPr>
              <a:t>Một tràng hoa mân côi, hương thơm ngào ngạt thắm ân tình. Từng lời kinh sốt mến, xin dâng về Nữ Vương hiển vinh. </a:t>
            </a:r>
          </a:p>
        </p:txBody>
      </p:sp>
    </p:spTree>
    <p:extLst>
      <p:ext uri="{BB962C8B-B14F-4D97-AF65-F5344CB8AC3E}">
        <p14:creationId xmlns:p14="http://schemas.microsoft.com/office/powerpoint/2010/main" val="380654907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33014350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5400" b="0">
                <a:solidFill>
                  <a:srgbClr val="000066"/>
                </a:solidFill>
                <a:effectLst/>
                <a:latin typeface="+mj-lt"/>
              </a:rPr>
              <a:t>để các ngài cùng nhau tìm hiểu những điều đẹp ý</a:t>
            </a:r>
            <a:r>
              <a:rPr lang="en-US" sz="5400" b="0">
                <a:solidFill>
                  <a:srgbClr val="000066"/>
                </a:solidFill>
                <a:effectLst/>
                <a:latin typeface="+mj-lt"/>
              </a:rPr>
              <a:t> </a:t>
            </a:r>
            <a:r>
              <a:rPr lang="vi-VN" sz="5400" b="0">
                <a:solidFill>
                  <a:srgbClr val="000066"/>
                </a:solidFill>
                <a:effectLst/>
                <a:latin typeface="+mj-lt"/>
              </a:rPr>
              <a:t>Chúa, và hướng dẫn đoàn Dân Chúa thực thi những điều Chúa truyền dạy</a:t>
            </a:r>
            <a:r>
              <a:rPr lang="en-US" sz="5400" b="0">
                <a:solidFill>
                  <a:srgbClr val="000066"/>
                </a:solidFill>
                <a:effectLst/>
                <a:latin typeface="+mj-lt"/>
              </a:rPr>
              <a:t>.</a:t>
            </a:r>
          </a:p>
        </p:txBody>
      </p:sp>
    </p:spTree>
    <p:extLst>
      <p:ext uri="{BB962C8B-B14F-4D97-AF65-F5344CB8AC3E}">
        <p14:creationId xmlns:p14="http://schemas.microsoft.com/office/powerpoint/2010/main" val="91369705"/>
      </p:ext>
    </p:extLst>
  </p:cSld>
  <p:clrMapOvr>
    <a:masterClrMapping/>
  </p:clrMapOvr>
  <p:transition spd="slow" advClick="0"/>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1153</TotalTime>
  <Words>1974</Words>
  <Application>Microsoft Office PowerPoint</Application>
  <PresentationFormat>On-screen Show (16:9)</PresentationFormat>
  <Paragraphs>104</Paragraphs>
  <Slides>86</Slides>
  <Notes>1</Notes>
  <HiddenSlides>0</HiddenSlides>
  <MMClips>0</MMClips>
  <ScaleCrop>false</ScaleCrop>
  <HeadingPairs>
    <vt:vector size="4" baseType="variant">
      <vt:variant>
        <vt:lpstr>Theme</vt:lpstr>
      </vt:variant>
      <vt:variant>
        <vt:i4>15</vt:i4>
      </vt:variant>
      <vt:variant>
        <vt:lpstr>Slide Titles</vt:lpstr>
      </vt:variant>
      <vt:variant>
        <vt:i4>86</vt:i4>
      </vt:variant>
    </vt:vector>
  </HeadingPairs>
  <TitlesOfParts>
    <vt:vector size="101" baseType="lpstr">
      <vt:lpstr>Office Theme</vt:lpstr>
      <vt:lpstr>12_Office Theme</vt:lpstr>
      <vt:lpstr>36_Default Design</vt:lpstr>
      <vt:lpstr>10_Office Theme</vt:lpstr>
      <vt:lpstr>37_Default Design</vt:lpstr>
      <vt:lpstr>6_Office Theme</vt:lpstr>
      <vt:lpstr>7_Office Theme</vt:lpstr>
      <vt:lpstr>8_Office Theme</vt:lpstr>
      <vt:lpstr>4_Office Theme</vt:lpstr>
      <vt:lpstr>2_Office Theme</vt:lpstr>
      <vt:lpstr>3_Office Theme</vt:lpstr>
      <vt:lpstr>5_Office Theme</vt:lpstr>
      <vt:lpstr>9_Office Theme</vt:lpstr>
      <vt:lpstr>11_Office Theme</vt:lpstr>
      <vt:lpstr>15_Office Theme</vt:lpstr>
      <vt:lpstr>PowerPoint Presentation</vt:lpstr>
      <vt:lpstr>TẬP HÁT CỘNG ĐOÀN</vt:lpstr>
      <vt:lpstr>Đk: Đấng toàn năng đã làm cho tôi những điều cao trọng, danh Ngài thật chí thánh chí tôn.</vt:lpstr>
      <vt:lpstr>Kính mừng Maria đầy ơn phúc, Chúa ở cùng Mẹ, Mẹ diễm phúc hơn các phụ nữ.</vt:lpstr>
      <vt:lpstr>PowerPoint Presentation</vt:lpstr>
      <vt:lpstr>Lạy Chúa Thánh Thần là Ánh sáng Chân lý vẹn toàn, Chúa ban những ân huệ thích hợp cho từng thời đại, và dùng nhiều cách thế kỳ diệu để hướng dẫn Hội Thánh,</vt:lpstr>
      <vt:lpstr>này chúng con đang chung lời cầu nguyện cho các Giám mục, và những người tham dự Thượng Hội đồng Giám mục thế giới.</vt:lpstr>
      <vt:lpstr>Xin Chúa làm nên cuộc Hiện Xuống mới trong đời sống Hội Thánh, xin tuôn tràn trên các Mục tử ơn khôn ngoan và thông hiểu, gìn giữ các ngài luôn hiệp thông với nhau trong Chúa,</vt:lpstr>
      <vt:lpstr>để các ngài cùng nhau tìm hiểu những điều đẹp ý Chúa, và hướng dẫn đoàn Dân Chúa thực thi những điều Chúa truyền dạy.</vt:lpstr>
      <vt:lpstr>Các giáo phận Việt Nam chúng con,  luôn muốn cùng chung nhịp bước với Hội Thánh hoàn vũ, xin cho chúng con biết đồng cảm với nỗi thao thức của các Mục tử trên toàn thế giới, ngày càng ý thức hơn về tình hiệp thông,</vt:lpstr>
      <vt:lpstr>thái độ tham gia và lòng nhiệt thành trong sứ vụ của Hội Thánh, Nhờ lời chuyển cầu của Đức Trinh Nữ Maria, Nữ Vương các Tông đồ và là Mẹ của Hội Thánh,</vt:lpstr>
      <vt:lpstr>Chúng con dâng lời khẩn cầu lên Chúa, là đấng hoạt động mọi nơi mọi thời, trong sự hiệp thông với Chúa Cha và Chúa Con, luôn mãi mãi đến muôn đời. Amen.</vt:lpstr>
      <vt:lpstr>PowerPoint Presentation</vt:lpstr>
      <vt:lpstr>Ca Nhập Lễ Ave Maria Thành Tâm</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PowerPoint Presentation</vt:lpstr>
      <vt:lpstr>Đáp Ca Lễ Đức Mẹ Mân Côi Magnificat Lm. Kim Long 06 câu</vt:lpstr>
      <vt:lpstr>Đk: Đấng toàn năng đã làm cho tôi những điều cao trọng, danh Ngài thật chí thánh chí tôn.</vt:lpstr>
      <vt:lpstr>Tk1: Đức Ma-ri-a nói rằng: linh hồn tôi ngợi khen Thiên Chúa và thần trí tôi reo mừng vì Thiên Chúa Đấng cứu độ tôi.</vt:lpstr>
      <vt:lpstr>Đk: Đấng toàn năng đã làm cho tôi những điều cao trọng, danh Ngài thật chí thánh chí tôn.</vt:lpstr>
      <vt:lpstr>Tk2: Chúa trông xem phận nữ tỳ. Nên từ đây gọi tôi diễm phúc, làm việc lớn trên thân này, vì danh Chúa chí thánh tuyệt luân.</vt:lpstr>
      <vt:lpstr>Đk: Đấng toàn năng đã làm cho tôi những điều cao trọng, danh Ngài thật chí thánh chí tôn.</vt:lpstr>
      <vt:lpstr>Tk3: Chúa thương ai tôn kính Ngài. Qua ngàn năm và qua muôn kiếp. Vận dụng cánh tay uy quyền dẹp tan lũ hống hách tự kiêu.</vt:lpstr>
      <vt:lpstr>Đk: Đấng toàn năng đã làm cho tôi những điều cao trọng, danh Ngài thật chí thánh chí tôn.</vt:lpstr>
      <vt:lpstr>Tk4: Chúa thương ai tôn kính Ngài. Qua ngàn năm và qua muôn kiếp. Kẻ nghèo Chúa ban dư đầy, và xua lũ phú quí về không.</vt:lpstr>
      <vt:lpstr>Đk: Đấng toàn năng đã làm cho tôi những điều cao trọng, danh Ngài thật chí thánh chí tôn.</vt:lpstr>
      <vt:lpstr>Tk5: Chúa nâng ai khiêm ái thật. Bọn quyền uy hạ khỏi ngai báu. Kẻ nghèo Chúa ban dư đầy, và xua lũ phú quí về không.</vt:lpstr>
      <vt:lpstr>Đk: Đấng toàn năng đã làm cho tôi những điều cao trọng, danh Ngài thật chí thánh chí tôn.</vt:lpstr>
      <vt:lpstr>Tk6: Is-ra-el tôi tớ Ngài. Theo lời xưa Ngài luôn bênh đỡ. Vì lòng xót thương tổ phụ, và con cháu mãi tới ngàn thu.</vt:lpstr>
      <vt:lpstr>Đk: Đấng toàn năng đã làm cho tôi những điều cao trọng, danh Ngài thật chí thánh chí tôn.</vt:lpstr>
      <vt:lpstr>PowerPoint Presentation</vt:lpstr>
      <vt:lpstr>Kính mừng Maria đầy ơn phúc, Chúa ở cùng Mẹ, Mẹ diễm phúc hơn các phụ nữ.</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Tk1: Dâng lên Chúa bánh thơm ly rượu nồng, dâng lên Ngài tiếng hát hòa lệ rơi. Dâng môi cười nắng sớm, dâng tiếng thở đêm dài, dâng lên Ngài tháng ngày bước trong đời.</vt:lpstr>
      <vt:lpstr>Đk: Nguyện dâng tương lai ngày mai, tình thương của Chúa dẫn con đi. Tình thương đưa con vút cao qua bao tháng năm không xót xa niềm đau.</vt:lpstr>
      <vt:lpstr>Tk2: Dâng lên Chúa trái tim ươm mộng mơ, bao nhiêu lần đã khóc bên trời mưa. Dâng vui buồn sẽ đến, dâng sướng khổ qua rồi, dâng lên Ngài trót một kiếp con người.</vt:lpstr>
      <vt:lpstr>Đk: Nguyện dâng tương lai ngày mai, tình thương của Chúa dẫn con đi. Tình thương đưa con vút cao qua bao tháng năm không xót xa niềm đau.</vt:lpstr>
      <vt:lpstr>Tk3: Dâng lên Chúa trái tim ai mồ côi, dâng lên Ngài kiếp sống ai lẻ loi. Mong con thuyền ghé bến, vui đến mở ân tình, dâng lên Ngài ước nguyện sẽ vô ngần.</vt:lpstr>
      <vt:lpstr>Đk: Nguyện dâng tương lai ngày mai, tình thương của Chúa dẫn con đi. Tình thương đưa con vút cao qua bao tháng năm không xót xa niềm đau.</vt:lpstr>
      <vt:lpstr>PowerPoint Presentation</vt:lpstr>
      <vt:lpstr>PowerPoint Presentation</vt:lpstr>
      <vt:lpstr>Ca Nguyện Hiệp Lễ Linh Hồn Tôi Dâng Lời Lm. Kim Long</vt:lpstr>
      <vt:lpstr>Tk1: Chúa ở cùng con ngược xuôi qua những vui buồn. Chúa ở cùng con dù con lỗi lầm bội phản. Từng bước hành trình nhiều phen lạc bước chùn chân. Chúa luôn song hành hằng nâng đỡ cuộc đời con.</vt:lpstr>
      <vt:lpstr>Đk: Có Chúa trong cuộc đời lòng con chan chứa niềm vui. Có Chúa trong cuộc đời nhịp chân trung thành bước tới. Chúa Đấng con đợi chờ tựa như đất mong mưa nguồn. Tình yêu Chúa như vầng hồng để đời con mãi ngóng trông.</vt:lpstr>
      <vt:lpstr>Tk2:  Chúa hằng chở che ủi an lúc tủi khi sầu, tháng ngày trần gian Ngài như lũy thành nương náu. Tình Chúa nhiệm màu ngàn năm thành tín thẳm sâu. Thái Sơn vời vợi làm sao sánh tình trời cao.</vt:lpstr>
      <vt:lpstr>Đk: Có Chúa trong cuộc đời lòng con chan chứa niềm vui. Có Chúa trong cuộc đời nhịp chân trung thành bước tới. Chúa Đấng con đợi chờ tựa như đất mong mưa nguồn. Tình yêu Chúa như vầng hồng để đời con mãi ngóng trông.</vt:lpstr>
      <vt:lpstr>Tk3: Chúa hằng dạy con buồn vui con hãy đón nhận, mở lòng mình ra thì con sẽ được nhận lãnh. Vì Thánh Thần Ngài ngày đêm chỉ dẫn đời con, giúp con kiên cường vượt qua biển đời dậy sóng.</vt:lpstr>
      <vt:lpstr>Đk: Có Chúa trong cuộc đời lòng con chan chứa niềm vui. Có Chúa trong cuộc đời nhịp chân trung thành bước tới. Chúa Đấng con đợi chờ tựa như đất mong mưa nguồn. Tình yêu Chúa như vầng hồng để đời con mãi ngóng trông.</vt:lpstr>
      <vt:lpstr>Tk1: Chúa ở cùng con ngược xuôi qua những vui buồn. Chúa ở cùng con dù con lỗi lầm bội phản. Từng bước hành trình nhiều phen lạc bước chùn chân. Chúa luôn song hành hằng nâng đỡ cuộc đời con.</vt:lpstr>
      <vt:lpstr>Đk: Có Chúa trong cuộc đời lòng con chan chứa niềm vui. Có Chúa trong cuộc đời nhịp chân trung thành bước tới. Chúa Đấng con đợi chờ tựa như đất mong mưa nguồn. Tình yêu Chúa như vầng hồng để đời con mãi ngóng trông.</vt:lpstr>
      <vt:lpstr>PowerPoint Presentation</vt:lpstr>
      <vt:lpstr>PowerPoint Presentation</vt:lpstr>
      <vt:lpstr>Ca Kết Lễ Hoa Mân Côi Lm. Kim Long</vt:lpstr>
      <vt:lpstr>Đk: Một tràng hoa mân côi, hương thơm ngào ngạt thắm ân tình. Từng lời kinh sốt mến, xin dâng về Nữ Vương hiển vinh. </vt:lpstr>
      <vt:lpstr>Tk1: Khi an vui thái hoà như ngày thiên sứ truyền tin. Như trong đêm Ngôi Lời giáng trần như khi Mẹ gặp lại con Chúa kết hoa kinh để dâng Mẹ. </vt:lpstr>
      <vt:lpstr>Đk: Một tràng hoa mân côi, hương thơm ngào ngạt thắm ân tình. Từng lời kinh sốt mến, xin dâng về Nữ Vương hiển vinh.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Hung Nam</cp:lastModifiedBy>
  <cp:revision>139</cp:revision>
  <dcterms:created xsi:type="dcterms:W3CDTF">2023-05-21T07:25:42Z</dcterms:created>
  <dcterms:modified xsi:type="dcterms:W3CDTF">2023-09-27T22:33:59Z</dcterms:modified>
</cp:coreProperties>
</file>