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012" r:id="rId6"/>
    <p:sldMasterId id="2147484024" r:id="rId7"/>
    <p:sldMasterId id="2147484204" r:id="rId8"/>
    <p:sldMasterId id="2147484276" r:id="rId9"/>
    <p:sldMasterId id="2147484288" r:id="rId10"/>
    <p:sldMasterId id="2147484300" r:id="rId11"/>
    <p:sldMasterId id="2147484312" r:id="rId12"/>
    <p:sldMasterId id="2147484320" r:id="rId13"/>
  </p:sldMasterIdLst>
  <p:notesMasterIdLst>
    <p:notesMasterId r:id="rId101"/>
  </p:notesMasterIdLst>
  <p:sldIdLst>
    <p:sldId id="507" r:id="rId14"/>
    <p:sldId id="376" r:id="rId15"/>
    <p:sldId id="778" r:id="rId16"/>
    <p:sldId id="780" r:id="rId17"/>
    <p:sldId id="841" r:id="rId18"/>
    <p:sldId id="842" r:id="rId19"/>
    <p:sldId id="843" r:id="rId20"/>
    <p:sldId id="844" r:id="rId21"/>
    <p:sldId id="845" r:id="rId22"/>
    <p:sldId id="846" r:id="rId23"/>
    <p:sldId id="847" r:id="rId24"/>
    <p:sldId id="848" r:id="rId25"/>
    <p:sldId id="781" r:id="rId26"/>
    <p:sldId id="553" r:id="rId27"/>
    <p:sldId id="443" r:id="rId28"/>
    <p:sldId id="585" r:id="rId29"/>
    <p:sldId id="794" r:id="rId30"/>
    <p:sldId id="676" r:id="rId31"/>
    <p:sldId id="795" r:id="rId32"/>
    <p:sldId id="726" r:id="rId33"/>
    <p:sldId id="849" r:id="rId34"/>
    <p:sldId id="850" r:id="rId35"/>
    <p:sldId id="851" r:id="rId36"/>
    <p:sldId id="852" r:id="rId37"/>
    <p:sldId id="853" r:id="rId38"/>
    <p:sldId id="854" r:id="rId39"/>
    <p:sldId id="855" r:id="rId40"/>
    <p:sldId id="856" r:id="rId41"/>
    <p:sldId id="647" r:id="rId42"/>
    <p:sldId id="649" r:id="rId43"/>
    <p:sldId id="768" r:id="rId44"/>
    <p:sldId id="811" r:id="rId45"/>
    <p:sldId id="770" r:id="rId46"/>
    <p:sldId id="812" r:id="rId47"/>
    <p:sldId id="771" r:id="rId48"/>
    <p:sldId id="813" r:id="rId49"/>
    <p:sldId id="772" r:id="rId50"/>
    <p:sldId id="814" r:id="rId51"/>
    <p:sldId id="773" r:id="rId52"/>
    <p:sldId id="815" r:id="rId53"/>
    <p:sldId id="774" r:id="rId54"/>
    <p:sldId id="816" r:id="rId55"/>
    <p:sldId id="653" r:id="rId56"/>
    <p:sldId id="817" r:id="rId57"/>
    <p:sldId id="728" r:id="rId58"/>
    <p:sldId id="549" r:id="rId59"/>
    <p:sldId id="818" r:id="rId60"/>
    <p:sldId id="819" r:id="rId61"/>
    <p:sldId id="820" r:id="rId62"/>
    <p:sldId id="821" r:id="rId63"/>
    <p:sldId id="822" r:id="rId64"/>
    <p:sldId id="823" r:id="rId65"/>
    <p:sldId id="824" r:id="rId66"/>
    <p:sldId id="825" r:id="rId67"/>
    <p:sldId id="826" r:id="rId68"/>
    <p:sldId id="827" r:id="rId69"/>
    <p:sldId id="828" r:id="rId70"/>
    <p:sldId id="829" r:id="rId71"/>
    <p:sldId id="830" r:id="rId72"/>
    <p:sldId id="550" r:id="rId73"/>
    <p:sldId id="558" r:id="rId74"/>
    <p:sldId id="559" r:id="rId75"/>
    <p:sldId id="614" r:id="rId76"/>
    <p:sldId id="833" r:id="rId77"/>
    <p:sldId id="745" r:id="rId78"/>
    <p:sldId id="834" r:id="rId79"/>
    <p:sldId id="276" r:id="rId80"/>
    <p:sldId id="857" r:id="rId81"/>
    <p:sldId id="729" r:id="rId82"/>
    <p:sldId id="277" r:id="rId83"/>
    <p:sldId id="278" r:id="rId84"/>
    <p:sldId id="835" r:id="rId85"/>
    <p:sldId id="788" r:id="rId86"/>
    <p:sldId id="290" r:id="rId87"/>
    <p:sldId id="836" r:id="rId88"/>
    <p:sldId id="837" r:id="rId89"/>
    <p:sldId id="291" r:id="rId90"/>
    <p:sldId id="839" r:id="rId91"/>
    <p:sldId id="838" r:id="rId92"/>
    <p:sldId id="292" r:id="rId93"/>
    <p:sldId id="698" r:id="rId94"/>
    <p:sldId id="293" r:id="rId95"/>
    <p:sldId id="564" r:id="rId96"/>
    <p:sldId id="790" r:id="rId97"/>
    <p:sldId id="751" r:id="rId98"/>
    <p:sldId id="840" r:id="rId99"/>
    <p:sldId id="730"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11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1413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6055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153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973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425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5480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1459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92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113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26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92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61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91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513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852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07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58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70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8554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7709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87620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9213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48578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82386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030780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243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9402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537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6103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32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9689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3439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1348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0601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4159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98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103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3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943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67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57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660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844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32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2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32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815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0313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178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65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9" Type="http://schemas.openxmlformats.org/officeDocument/2006/relationships/image" Target="../media/image3.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377024"/>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917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6431727"/>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81734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203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154620385"/>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855660875"/>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96063356"/>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6801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FFFF00"/>
                </a:solidFill>
                <a:effectLst/>
              </a:rPr>
              <a:t>Ca </a:t>
            </a:r>
            <a:r>
              <a:rPr lang="en-US" sz="8000" b="1" dirty="0" err="1">
                <a:solidFill>
                  <a:srgbClr val="FFFF00"/>
                </a:solidFill>
                <a:effectLst/>
              </a:rPr>
              <a:t>Nhập</a:t>
            </a:r>
            <a:r>
              <a:rPr lang="en-US" sz="8000" b="1" dirty="0">
                <a:solidFill>
                  <a:srgbClr val="FFFF00"/>
                </a:solidFill>
                <a:effectLst/>
              </a:rPr>
              <a:t> </a:t>
            </a:r>
            <a:r>
              <a:rPr lang="en-US" sz="80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8000" b="1" dirty="0" err="1" smtClean="0">
                <a:solidFill>
                  <a:srgbClr val="FFFF00"/>
                </a:solidFill>
                <a:effectLst/>
              </a:rPr>
              <a:t>Mọi</a:t>
            </a:r>
            <a:r>
              <a:rPr lang="en-US" sz="8000" b="1" dirty="0" smtClean="0">
                <a:solidFill>
                  <a:srgbClr val="FFFF00"/>
                </a:solidFill>
                <a:effectLst/>
              </a:rPr>
              <a:t> </a:t>
            </a:r>
            <a:r>
              <a:rPr lang="en-US" sz="8000" b="1" dirty="0" err="1" smtClean="0">
                <a:solidFill>
                  <a:srgbClr val="FFFF00"/>
                </a:solidFill>
                <a:effectLst/>
              </a:rPr>
              <a:t>Nẻ</a:t>
            </a:r>
            <a:r>
              <a:rPr lang="en-US" sz="8000" b="1" dirty="0" err="1" smtClean="0">
                <a:solidFill>
                  <a:srgbClr val="FFFF00"/>
                </a:solidFill>
              </a:rPr>
              <a:t>o</a:t>
            </a:r>
            <a:r>
              <a:rPr lang="en-US" sz="8000" b="1" dirty="0" smtClean="0">
                <a:solidFill>
                  <a:srgbClr val="FFFF00"/>
                </a:solidFill>
              </a:rPr>
              <a:t> </a:t>
            </a:r>
            <a:r>
              <a:rPr lang="en-US" sz="8000" b="1" dirty="0" err="1" smtClean="0">
                <a:solidFill>
                  <a:srgbClr val="FFFF00"/>
                </a:solidFill>
              </a:rPr>
              <a:t>Đường</a:t>
            </a:r>
            <a:r>
              <a:rPr lang="en-US" sz="8000" b="1" dirty="0" smtClean="0">
                <a:solidFill>
                  <a:srgbClr val="FFFF00"/>
                </a:solidFill>
                <a:effectLst/>
              </a:rPr>
              <a:t/>
            </a:r>
            <a:br>
              <a:rPr lang="en-US" sz="8000" b="1" dirty="0" smtClean="0">
                <a:solidFill>
                  <a:srgbClr val="FFFF00"/>
                </a:solidFill>
                <a:effectLst/>
              </a:rPr>
            </a:br>
            <a:r>
              <a:rPr lang="en-US" b="1" i="1" dirty="0" err="1" smtClean="0">
                <a:solidFill>
                  <a:schemeClr val="bg1"/>
                </a:solidFill>
              </a:rPr>
              <a:t>Sơ</a:t>
            </a:r>
            <a:r>
              <a:rPr lang="en-US" b="1" i="1" dirty="0" smtClean="0">
                <a:solidFill>
                  <a:schemeClr val="bg1"/>
                </a:solidFill>
              </a:rPr>
              <a:t> </a:t>
            </a:r>
            <a:r>
              <a:rPr lang="en-US" b="1" i="1" dirty="0" err="1" smtClean="0">
                <a:solidFill>
                  <a:schemeClr val="bg1"/>
                </a:solidFill>
              </a:rPr>
              <a:t>Sourire</a:t>
            </a:r>
            <a:endParaRPr lang="en-US"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latin typeface="+mj-lt"/>
              </a:rPr>
              <a:t>Đk</a:t>
            </a:r>
            <a:r>
              <a:rPr lang="vi-VN" sz="5400" b="1" u="sng" dirty="0" smtClean="0">
                <a:solidFill>
                  <a:srgbClr val="FFFF00"/>
                </a:solidFill>
                <a:effectLst/>
                <a:latin typeface="+mj-lt"/>
              </a:rPr>
              <a:t>:</a:t>
            </a:r>
            <a:r>
              <a:rPr lang="en-US" sz="5400" b="1" dirty="0">
                <a:solidFill>
                  <a:schemeClr val="bg1"/>
                </a:solidFill>
                <a:latin typeface="+mj-lt"/>
              </a:rPr>
              <a:t> </a:t>
            </a:r>
            <a:r>
              <a:rPr lang="vi-VN" sz="5400" b="1" dirty="0">
                <a:solidFill>
                  <a:schemeClr val="bg1"/>
                </a:solidFill>
                <a:latin typeface="+mj-lt"/>
              </a:rPr>
              <a:t>Lời ca vang cánh đồng bên muôn hoa tươi hồng, tim tôi rộn lên niềm </a:t>
            </a:r>
            <a:r>
              <a:rPr lang="vi-VN" sz="5400" b="1" dirty="0" smtClean="0">
                <a:solidFill>
                  <a:schemeClr val="bg1"/>
                </a:solidFill>
                <a:latin typeface="+mj-lt"/>
              </a:rPr>
              <a:t>vui.</a:t>
            </a:r>
            <a:r>
              <a:rPr lang="en-US" sz="5400" b="1" dirty="0" smtClean="0">
                <a:solidFill>
                  <a:schemeClr val="bg1"/>
                </a:solidFill>
                <a:latin typeface="+mj-lt"/>
              </a:rPr>
              <a:t> </a:t>
            </a:r>
            <a:r>
              <a:rPr lang="vi-VN" sz="5400" b="1" dirty="0" smtClean="0">
                <a:solidFill>
                  <a:schemeClr val="bg1"/>
                </a:solidFill>
                <a:latin typeface="+mj-lt"/>
              </a:rPr>
              <a:t>Lời </a:t>
            </a:r>
            <a:r>
              <a:rPr lang="vi-VN" sz="5400" b="1" dirty="0">
                <a:solidFill>
                  <a:schemeClr val="bg1"/>
                </a:solidFill>
                <a:latin typeface="+mj-lt"/>
              </a:rPr>
              <a:t>ca vang cánh đồng bên muôn hoa tươi hồng, tôi vui mừng luôn trong Ðức Chúa Trời.</a:t>
            </a: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smtClean="0">
                <a:solidFill>
                  <a:srgbClr val="FFFF00"/>
                </a:solidFill>
                <a:effectLst/>
                <a:latin typeface="+mj-lt"/>
              </a:rPr>
              <a:t>Tk1</a:t>
            </a:r>
            <a:r>
              <a:rPr lang="vi-VN" sz="6000" b="1" u="sng" dirty="0">
                <a:solidFill>
                  <a:srgbClr val="FFFF00"/>
                </a:solidFill>
                <a:effectLst/>
                <a:latin typeface="+mj-lt"/>
              </a:rPr>
              <a:t>:</a:t>
            </a:r>
            <a:r>
              <a:rPr lang="vi-VN" sz="6000" b="1" dirty="0">
                <a:solidFill>
                  <a:schemeClr val="bg1"/>
                </a:solidFill>
                <a:effectLst/>
                <a:latin typeface="+mj-lt"/>
              </a:rPr>
              <a:t> </a:t>
            </a:r>
            <a:r>
              <a:rPr lang="vi-VN" sz="6000" b="1" dirty="0">
                <a:solidFill>
                  <a:schemeClr val="bg1"/>
                </a:solidFill>
                <a:latin typeface="+mj-lt"/>
              </a:rPr>
              <a:t>Tất cả mọi nẻo đường của trần thế sẽ dẫn đưa ta về quê </a:t>
            </a:r>
            <a:r>
              <a:rPr lang="vi-VN" sz="6000" b="1" dirty="0" smtClean="0">
                <a:solidFill>
                  <a:schemeClr val="bg1"/>
                </a:solidFill>
                <a:latin typeface="+mj-lt"/>
              </a:rPr>
              <a:t>trời.</a:t>
            </a:r>
            <a:r>
              <a:rPr lang="en-US" sz="6000" b="1" dirty="0">
                <a:solidFill>
                  <a:schemeClr val="bg1"/>
                </a:solidFill>
                <a:latin typeface="+mj-lt"/>
              </a:rPr>
              <a:t> </a:t>
            </a:r>
            <a:r>
              <a:rPr lang="vi-VN" sz="6000" b="1" dirty="0" smtClean="0">
                <a:solidFill>
                  <a:schemeClr val="bg1"/>
                </a:solidFill>
                <a:latin typeface="+mj-lt"/>
              </a:rPr>
              <a:t>Tất </a:t>
            </a:r>
            <a:r>
              <a:rPr lang="vi-VN" sz="6000" b="1" dirty="0">
                <a:solidFill>
                  <a:schemeClr val="bg1"/>
                </a:solidFill>
                <a:latin typeface="+mj-lt"/>
              </a:rPr>
              <a:t>cả mọi lời thầm trong mây gió dìu ta đến cùng vầng thái dương.</a:t>
            </a: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latin typeface="+mj-lt"/>
              </a:rPr>
              <a:t>Đk</a:t>
            </a:r>
            <a:r>
              <a:rPr lang="vi-VN" sz="5400" b="1" u="sng" dirty="0" smtClean="0">
                <a:solidFill>
                  <a:srgbClr val="FFFF00"/>
                </a:solidFill>
                <a:effectLst/>
                <a:latin typeface="+mj-lt"/>
              </a:rPr>
              <a:t>:</a:t>
            </a:r>
            <a:r>
              <a:rPr lang="en-US" sz="5400" b="1" dirty="0">
                <a:solidFill>
                  <a:schemeClr val="bg1"/>
                </a:solidFill>
                <a:latin typeface="+mj-lt"/>
              </a:rPr>
              <a:t> </a:t>
            </a:r>
            <a:r>
              <a:rPr lang="vi-VN" sz="5400" b="1" dirty="0">
                <a:solidFill>
                  <a:schemeClr val="bg1"/>
                </a:solidFill>
                <a:latin typeface="+mj-lt"/>
              </a:rPr>
              <a:t>Lời ca vang cánh đồng bên muôn hoa tươi hồng, tim tôi rộn lên niềm </a:t>
            </a:r>
            <a:r>
              <a:rPr lang="vi-VN" sz="5400" b="1" dirty="0" smtClean="0">
                <a:solidFill>
                  <a:schemeClr val="bg1"/>
                </a:solidFill>
                <a:latin typeface="+mj-lt"/>
              </a:rPr>
              <a:t>vui.</a:t>
            </a:r>
            <a:r>
              <a:rPr lang="en-US" sz="5400" b="1" dirty="0" smtClean="0">
                <a:solidFill>
                  <a:schemeClr val="bg1"/>
                </a:solidFill>
                <a:latin typeface="+mj-lt"/>
              </a:rPr>
              <a:t> </a:t>
            </a:r>
            <a:r>
              <a:rPr lang="vi-VN" sz="5400" b="1" dirty="0" smtClean="0">
                <a:solidFill>
                  <a:schemeClr val="bg1"/>
                </a:solidFill>
                <a:latin typeface="+mj-lt"/>
              </a:rPr>
              <a:t>Lời </a:t>
            </a:r>
            <a:r>
              <a:rPr lang="vi-VN" sz="5400" b="1" dirty="0">
                <a:solidFill>
                  <a:schemeClr val="bg1"/>
                </a:solidFill>
                <a:latin typeface="+mj-lt"/>
              </a:rPr>
              <a:t>ca vang cánh đồng bên muôn hoa tươi hồng, tôi vui mừng luôn trong Ðức Chúa Trời.</a:t>
            </a:r>
          </a:p>
        </p:txBody>
      </p:sp>
    </p:spTree>
    <p:extLst>
      <p:ext uri="{BB962C8B-B14F-4D97-AF65-F5344CB8AC3E}">
        <p14:creationId xmlns:p14="http://schemas.microsoft.com/office/powerpoint/2010/main" val="4021763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smtClean="0">
                <a:solidFill>
                  <a:srgbClr val="FFFF00"/>
                </a:solidFill>
                <a:effectLst/>
                <a:latin typeface="+mj-lt"/>
              </a:rPr>
              <a:t>Tk2</a:t>
            </a:r>
            <a:r>
              <a:rPr lang="vi-VN" sz="6000" b="1" u="sng" dirty="0" smtClean="0">
                <a:solidFill>
                  <a:srgbClr val="FFFF00"/>
                </a:solidFill>
                <a:effectLst/>
                <a:latin typeface="+mj-lt"/>
              </a:rPr>
              <a:t>:</a:t>
            </a:r>
            <a:r>
              <a:rPr lang="en-US" sz="6000" b="1" dirty="0">
                <a:solidFill>
                  <a:schemeClr val="bg1"/>
                </a:solidFill>
                <a:latin typeface="+mj-lt"/>
              </a:rPr>
              <a:t> </a:t>
            </a:r>
            <a:r>
              <a:rPr lang="vi-VN" sz="6000" b="1" dirty="0">
                <a:solidFill>
                  <a:schemeClr val="bg1"/>
                </a:solidFill>
                <a:latin typeface="+mj-lt"/>
              </a:rPr>
              <a:t>Tất cả mọi nẻo đường từ mặt đất đã đượm nhuần yêu thương của </a:t>
            </a:r>
            <a:r>
              <a:rPr lang="vi-VN" sz="6000" b="1" dirty="0" smtClean="0">
                <a:solidFill>
                  <a:schemeClr val="bg1"/>
                </a:solidFill>
                <a:latin typeface="+mj-lt"/>
              </a:rPr>
              <a:t>Người.</a:t>
            </a:r>
            <a:r>
              <a:rPr lang="en-US" sz="6000" b="1" dirty="0" smtClean="0">
                <a:solidFill>
                  <a:schemeClr val="bg1"/>
                </a:solidFill>
                <a:latin typeface="+mj-lt"/>
              </a:rPr>
              <a:t> </a:t>
            </a:r>
            <a:r>
              <a:rPr lang="vi-VN" sz="6000" b="1" dirty="0" smtClean="0">
                <a:solidFill>
                  <a:schemeClr val="bg1"/>
                </a:solidFill>
                <a:latin typeface="+mj-lt"/>
              </a:rPr>
              <a:t>Không </a:t>
            </a:r>
            <a:r>
              <a:rPr lang="vi-VN" sz="6000" b="1" dirty="0">
                <a:solidFill>
                  <a:schemeClr val="bg1"/>
                </a:solidFill>
                <a:latin typeface="+mj-lt"/>
              </a:rPr>
              <a:t>lo chi mưa buồn hay sương gió, ta đi đến chân trời sáng tươi.</a:t>
            </a: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latin typeface="+mj-lt"/>
              </a:rPr>
              <a:t>Đk</a:t>
            </a:r>
            <a:r>
              <a:rPr lang="vi-VN" sz="5400" b="1" u="sng" dirty="0" smtClean="0">
                <a:solidFill>
                  <a:srgbClr val="FFFF00"/>
                </a:solidFill>
                <a:effectLst/>
                <a:latin typeface="+mj-lt"/>
              </a:rPr>
              <a:t>:</a:t>
            </a:r>
            <a:r>
              <a:rPr lang="en-US" sz="5400" b="1" dirty="0">
                <a:solidFill>
                  <a:schemeClr val="bg1"/>
                </a:solidFill>
                <a:latin typeface="+mj-lt"/>
              </a:rPr>
              <a:t> </a:t>
            </a:r>
            <a:r>
              <a:rPr lang="vi-VN" sz="5400" b="1" dirty="0">
                <a:solidFill>
                  <a:schemeClr val="bg1"/>
                </a:solidFill>
                <a:latin typeface="+mj-lt"/>
              </a:rPr>
              <a:t>Lời ca vang cánh đồng bên muôn hoa tươi hồng, tim tôi rộn lên niềm </a:t>
            </a:r>
            <a:r>
              <a:rPr lang="vi-VN" sz="5400" b="1" dirty="0" smtClean="0">
                <a:solidFill>
                  <a:schemeClr val="bg1"/>
                </a:solidFill>
                <a:latin typeface="+mj-lt"/>
              </a:rPr>
              <a:t>vui.</a:t>
            </a:r>
            <a:r>
              <a:rPr lang="en-US" sz="5400" b="1" dirty="0" smtClean="0">
                <a:solidFill>
                  <a:schemeClr val="bg1"/>
                </a:solidFill>
                <a:latin typeface="+mj-lt"/>
              </a:rPr>
              <a:t> </a:t>
            </a:r>
            <a:r>
              <a:rPr lang="vi-VN" sz="5400" b="1" dirty="0" smtClean="0">
                <a:solidFill>
                  <a:schemeClr val="bg1"/>
                </a:solidFill>
                <a:latin typeface="+mj-lt"/>
              </a:rPr>
              <a:t>Lời </a:t>
            </a:r>
            <a:r>
              <a:rPr lang="vi-VN" sz="5400" b="1" dirty="0">
                <a:solidFill>
                  <a:schemeClr val="bg1"/>
                </a:solidFill>
                <a:latin typeface="+mj-lt"/>
              </a:rPr>
              <a:t>ca vang cánh đồng bên muôn hoa tươi hồng, tôi vui mừng luôn </a:t>
            </a:r>
            <a:r>
              <a:rPr lang="vi-VN" sz="5400" b="1">
                <a:solidFill>
                  <a:schemeClr val="bg1"/>
                </a:solidFill>
                <a:latin typeface="+mj-lt"/>
              </a:rPr>
              <a:t>trong </a:t>
            </a:r>
            <a:r>
              <a:rPr lang="en-US" sz="5400" b="1" smtClean="0">
                <a:solidFill>
                  <a:schemeClr val="bg1"/>
                </a:solidFill>
                <a:latin typeface="+mj-lt"/>
              </a:rPr>
              <a:t>Đ</a:t>
            </a:r>
            <a:r>
              <a:rPr lang="vi-VN" sz="5400" b="1" smtClean="0">
                <a:solidFill>
                  <a:schemeClr val="bg1"/>
                </a:solidFill>
                <a:latin typeface="+mj-lt"/>
              </a:rPr>
              <a:t>ức </a:t>
            </a:r>
            <a:r>
              <a:rPr lang="vi-VN" sz="5400" b="1" dirty="0">
                <a:solidFill>
                  <a:schemeClr val="bg1"/>
                </a:solidFill>
                <a:latin typeface="+mj-lt"/>
              </a:rPr>
              <a:t>Chúa Trời.</a:t>
            </a:r>
          </a:p>
        </p:txBody>
      </p:sp>
    </p:spTree>
    <p:extLst>
      <p:ext uri="{BB962C8B-B14F-4D97-AF65-F5344CB8AC3E}">
        <p14:creationId xmlns:p14="http://schemas.microsoft.com/office/powerpoint/2010/main" val="8889894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78826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62159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2079111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025667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01647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13890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9541242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449325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211182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smtClean="0">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4600" b="1" dirty="0" err="1" smtClean="0">
                <a:solidFill>
                  <a:srgbClr val="FFFF00"/>
                </a:solidFill>
              </a:rPr>
              <a:t>Thánh</a:t>
            </a:r>
            <a:r>
              <a:rPr lang="en-US" sz="4600" b="1" dirty="0" smtClean="0">
                <a:solidFill>
                  <a:srgbClr val="FFFF00"/>
                </a:solidFill>
              </a:rPr>
              <a:t> </a:t>
            </a:r>
            <a:r>
              <a:rPr lang="en-US" sz="4600" b="1" dirty="0" err="1" smtClean="0">
                <a:solidFill>
                  <a:srgbClr val="FFFF00"/>
                </a:solidFill>
              </a:rPr>
              <a:t>Vịnh</a:t>
            </a:r>
            <a:r>
              <a:rPr lang="en-US" sz="4600" b="1" dirty="0" smtClean="0">
                <a:solidFill>
                  <a:srgbClr val="FFFF00"/>
                </a:solidFill>
              </a:rPr>
              <a:t> 22</a:t>
            </a:r>
            <a:br>
              <a:rPr lang="en-US" sz="4600" b="1" dirty="0" smtClean="0">
                <a:solidFill>
                  <a:srgbClr val="FFFF00"/>
                </a:solidFill>
              </a:rPr>
            </a:br>
            <a:r>
              <a:rPr lang="en-US" sz="4600" b="1" dirty="0" err="1" smtClean="0">
                <a:solidFill>
                  <a:srgbClr val="FFFF00"/>
                </a:solidFill>
              </a:rPr>
              <a:t>Chúa</a:t>
            </a:r>
            <a:r>
              <a:rPr lang="en-US" sz="4600" b="1" dirty="0" smtClean="0">
                <a:solidFill>
                  <a:srgbClr val="FFFF00"/>
                </a:solidFill>
              </a:rPr>
              <a:t> </a:t>
            </a:r>
            <a:r>
              <a:rPr lang="en-US" sz="4600" b="1" dirty="0" err="1" smtClean="0">
                <a:solidFill>
                  <a:srgbClr val="FFFF00"/>
                </a:solidFill>
              </a:rPr>
              <a:t>Nhật</a:t>
            </a:r>
            <a:r>
              <a:rPr lang="en-US" sz="4600" b="1" dirty="0" smtClean="0">
                <a:solidFill>
                  <a:srgbClr val="FFFF00"/>
                </a:solidFill>
              </a:rPr>
              <a:t> XXVIII </a:t>
            </a:r>
            <a:r>
              <a:rPr lang="en-US" sz="4600" b="1" dirty="0" err="1" smtClean="0">
                <a:solidFill>
                  <a:srgbClr val="FFFF00"/>
                </a:solidFill>
              </a:rPr>
              <a:t>Thường</a:t>
            </a:r>
            <a:r>
              <a:rPr lang="en-US" sz="4600" b="1" dirty="0" smtClean="0">
                <a:solidFill>
                  <a:srgbClr val="FFFF00"/>
                </a:solidFill>
              </a:rPr>
              <a:t> </a:t>
            </a:r>
            <a:r>
              <a:rPr lang="en-US" sz="4600" b="1" dirty="0" err="1" smtClean="0">
                <a:solidFill>
                  <a:srgbClr val="FFFF00"/>
                </a:solidFill>
              </a:rPr>
              <a:t>Niên</a:t>
            </a:r>
            <a:r>
              <a:rPr lang="en-US" sz="4600" b="1" dirty="0" smtClean="0">
                <a:solidFill>
                  <a:srgbClr val="FFFF00"/>
                </a:solidFill>
              </a:rPr>
              <a:t/>
            </a:r>
            <a:br>
              <a:rPr lang="en-US" sz="4600" b="1" dirty="0" smtClean="0">
                <a:solidFill>
                  <a:srgbClr val="FFFF00"/>
                </a:solidFill>
              </a:rPr>
            </a:br>
            <a:r>
              <a:rPr lang="en-US" sz="4600" b="1" dirty="0" err="1" smtClean="0">
                <a:solidFill>
                  <a:srgbClr val="FFFF00"/>
                </a:solidFill>
              </a:rPr>
              <a:t>Năm</a:t>
            </a:r>
            <a:r>
              <a:rPr lang="en-US" sz="4600" b="1" dirty="0" smtClean="0">
                <a:solidFill>
                  <a:srgbClr val="FFFF00"/>
                </a:solidFill>
              </a:rPr>
              <a:t> A</a:t>
            </a:r>
            <a:endParaRPr lang="en-US" sz="4600" b="1" dirty="0">
              <a:solidFill>
                <a:srgbClr val="FFFF00"/>
              </a:solidFill>
            </a:endParaRPr>
          </a:p>
        </p:txBody>
      </p:sp>
    </p:spTree>
    <p:extLst>
      <p:ext uri="{BB962C8B-B14F-4D97-AF65-F5344CB8AC3E}">
        <p14:creationId xmlns:p14="http://schemas.microsoft.com/office/powerpoint/2010/main" val="4267110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834950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Tk1:</a:t>
            </a:r>
            <a:r>
              <a:rPr lang="en-US" sz="5400" b="1" dirty="0">
                <a:solidFill>
                  <a:schemeClr val="bg1"/>
                </a:solidFill>
              </a:rPr>
              <a:t> </a:t>
            </a:r>
            <a:r>
              <a:rPr lang="vi-VN" sz="5400" b="1" dirty="0" smtClean="0">
                <a:solidFill>
                  <a:schemeClr val="bg1"/>
                </a:solidFill>
              </a:rPr>
              <a:t>Có Chúa chăn dắt tôi nên tôi không còn thiếu gì. Trên đồng cỏ xanh tươi Ngài dẫn tôi vào nghỉ ngơi.</a:t>
            </a:r>
            <a:endParaRPr lang="en-US" sz="5400" b="1" dirty="0">
              <a:solidFill>
                <a:schemeClr val="bg1"/>
              </a:solidFill>
            </a:endParaRPr>
          </a:p>
        </p:txBody>
      </p:sp>
    </p:spTree>
    <p:extLst>
      <p:ext uri="{BB962C8B-B14F-4D97-AF65-F5344CB8AC3E}">
        <p14:creationId xmlns:p14="http://schemas.microsoft.com/office/powerpoint/2010/main" val="952755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3470562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rPr>
              <a:t>Tk2:</a:t>
            </a:r>
            <a:r>
              <a:rPr lang="en-US" sz="5400" b="1" dirty="0" smtClean="0">
                <a:solidFill>
                  <a:schemeClr val="bg1"/>
                </a:solidFill>
              </a:rPr>
              <a:t> </a:t>
            </a:r>
            <a:r>
              <a:rPr lang="vi-VN" sz="5400" b="1" dirty="0" smtClean="0">
                <a:solidFill>
                  <a:schemeClr val="bg1"/>
                </a:solidFill>
              </a:rPr>
              <a:t>Dẫn tới bên suối trong cho tôi đây bồi dưỡng lại. Theo đường nẻo công minh, Ngài dẫn tôi vì Uy Danh.</a:t>
            </a:r>
            <a:endParaRPr lang="en-US" sz="5400" b="1" dirty="0">
              <a:solidFill>
                <a:schemeClr val="bg1"/>
              </a:solidFill>
            </a:endParaRPr>
          </a:p>
        </p:txBody>
      </p:sp>
    </p:spTree>
    <p:extLst>
      <p:ext uri="{BB962C8B-B14F-4D97-AF65-F5344CB8AC3E}">
        <p14:creationId xmlns:p14="http://schemas.microsoft.com/office/powerpoint/2010/main" val="4215002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719934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b="1" u="sng" dirty="0" smtClean="0">
                <a:solidFill>
                  <a:srgbClr val="FFFF00"/>
                </a:solidFill>
              </a:rPr>
              <a:t>Tk3:</a:t>
            </a:r>
            <a:r>
              <a:rPr lang="en-US" sz="5400" b="1" dirty="0">
                <a:solidFill>
                  <a:schemeClr val="bg1"/>
                </a:solidFill>
              </a:rPr>
              <a:t> </a:t>
            </a:r>
            <a:r>
              <a:rPr lang="vi-VN" sz="5400" b="1" dirty="0" smtClean="0">
                <a:solidFill>
                  <a:schemeClr val="bg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1329495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2245996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rPr>
              <a:t>Tk4:</a:t>
            </a:r>
            <a:r>
              <a:rPr lang="en-US" sz="5400" b="1" dirty="0" smtClean="0">
                <a:solidFill>
                  <a:schemeClr val="bg1"/>
                </a:solidFill>
              </a:rPr>
              <a:t> </a:t>
            </a:r>
            <a:r>
              <a:rPr lang="vi-VN" sz="5400" b="1" dirty="0" smtClean="0">
                <a:solidFill>
                  <a:schemeClr val="bg1"/>
                </a:solidFill>
              </a:rPr>
              <a:t>Chúa thiết con bữa ăn ngay khi quân thù đối mặt. Xức dầu tỏa hương thơm và cứ châm rượu đầy ly.</a:t>
            </a:r>
          </a:p>
        </p:txBody>
      </p:sp>
    </p:spTree>
    <p:extLst>
      <p:ext uri="{BB962C8B-B14F-4D97-AF65-F5344CB8AC3E}">
        <p14:creationId xmlns:p14="http://schemas.microsoft.com/office/powerpoint/2010/main" val="222029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4324350"/>
          </a:xfrm>
        </p:spPr>
        <p:txBody>
          <a:bodyPr>
            <a:noAutofit/>
          </a:bodyPr>
          <a:lstStyle/>
          <a:p>
            <a:pPr algn="just"/>
            <a:r>
              <a:rPr lang="vi-VN" b="1" dirty="0" smtClean="0">
                <a:solidFill>
                  <a:schemeClr val="bg1"/>
                </a:solidFill>
              </a:rPr>
              <a:t>Xin Thiên Chúa là Thân Phụ Đức Giê-su Ki-tô, Chúa chúng ta, soi mắt tâm hồn chúng ta, cho chúng ta nhận rõ đâu là niềm hy vọng mà ơn Ngài kêu gọi mang lại cho chúng</a:t>
            </a:r>
            <a:r>
              <a:rPr lang="en-US" b="1" dirty="0" smtClean="0">
                <a:solidFill>
                  <a:schemeClr val="bg1"/>
                </a:solidFill>
              </a:rPr>
              <a:t> </a:t>
            </a:r>
            <a:r>
              <a:rPr lang="vi-VN" b="1" dirty="0" smtClean="0">
                <a:solidFill>
                  <a:schemeClr val="bg1"/>
                </a:solidFill>
              </a:rPr>
              <a:t>ta.</a:t>
            </a:r>
            <a:r>
              <a:rPr lang="en-US" b="1" dirty="0" smtClean="0">
                <a:solidFill>
                  <a:schemeClr val="bg1"/>
                </a:solidFill>
              </a:rPr>
              <a:t>  </a:t>
            </a:r>
            <a:r>
              <a:rPr lang="en-US" sz="4800" b="1" dirty="0" smtClean="0">
                <a:solidFill>
                  <a:srgbClr val="FFFF00"/>
                </a:solidFill>
              </a:rPr>
              <a:t>Alleluia…</a:t>
            </a:r>
            <a:endParaRPr lang="en-US" sz="4800" b="1" dirty="0">
              <a:solidFill>
                <a:schemeClr val="bg1"/>
              </a:solidFill>
            </a:endParaRPr>
          </a:p>
        </p:txBody>
      </p:sp>
      <p:sp>
        <p:nvSpPr>
          <p:cNvPr id="3" name="TextBox 2"/>
          <p:cNvSpPr txBox="1"/>
          <p:nvPr/>
        </p:nvSpPr>
        <p:spPr>
          <a:xfrm>
            <a:off x="0" y="1"/>
            <a:ext cx="4876800" cy="769441"/>
          </a:xfrm>
          <a:prstGeom prst="rect">
            <a:avLst/>
          </a:prstGeom>
          <a:noFill/>
        </p:spPr>
        <p:txBody>
          <a:bodyPr wrap="square" rtlCol="0">
            <a:spAutoFit/>
          </a:bodyPr>
          <a:lstStyle/>
          <a:p>
            <a:r>
              <a:rPr lang="en-US" sz="4400" b="1" dirty="0" smtClean="0">
                <a:solidFill>
                  <a:srgbClr val="FFFF00"/>
                </a:solidFill>
              </a:rPr>
              <a:t>Alleluia - Alleluia:</a:t>
            </a:r>
            <a:endParaRPr lang="en-US" sz="4400" b="1" dirty="0">
              <a:solidFill>
                <a:srgbClr val="FFFF00"/>
              </a:solidFill>
            </a:endParaRPr>
          </a:p>
        </p:txBody>
      </p:sp>
    </p:spTree>
    <p:extLst>
      <p:ext uri="{BB962C8B-B14F-4D97-AF65-F5344CB8AC3E}">
        <p14:creationId xmlns:p14="http://schemas.microsoft.com/office/powerpoint/2010/main" val="1919905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227262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rPr>
              <a:t>Tk5:</a:t>
            </a:r>
            <a:r>
              <a:rPr lang="en-US" sz="5400" b="1" dirty="0" smtClean="0">
                <a:solidFill>
                  <a:schemeClr val="bg1"/>
                </a:solidFill>
              </a:rPr>
              <a:t> </a:t>
            </a:r>
            <a:r>
              <a:rPr lang="vi-VN" sz="5400" b="1" dirty="0" smtClean="0">
                <a:solidFill>
                  <a:schemeClr val="bg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655293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rPr>
              <a:t>Đk</a:t>
            </a:r>
            <a:r>
              <a:rPr lang="en-US" sz="7200" b="1" u="sng" dirty="0" smtClean="0">
                <a:solidFill>
                  <a:srgbClr val="FFFF00"/>
                </a:solidFill>
              </a:rPr>
              <a:t>:</a:t>
            </a:r>
            <a:r>
              <a:rPr lang="en-US" sz="7200" b="1" dirty="0" smtClean="0">
                <a:solidFill>
                  <a:schemeClr val="bg1"/>
                </a:solidFill>
              </a:rPr>
              <a:t> </a:t>
            </a:r>
            <a:r>
              <a:rPr lang="vi-VN" sz="7200" b="1"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342640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Phi-lip-phê.</a:t>
            </a:r>
            <a:endParaRPr lang="vi-VN" sz="3600">
              <a:solidFill>
                <a:srgbClr val="A50021"/>
              </a:solidFill>
            </a:endParaRPr>
          </a:p>
          <a:p>
            <a:r>
              <a:rPr lang="en-US" sz="3600" smtClean="0">
                <a:solidFill>
                  <a:srgbClr val="A50021"/>
                </a:solidFill>
              </a:rPr>
              <a:t>Với Đấng ban sức mạnh cho tôi, tôi chịu được hết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4324350"/>
          </a:xfrm>
        </p:spPr>
        <p:txBody>
          <a:bodyPr>
            <a:noAutofit/>
          </a:bodyPr>
          <a:lstStyle/>
          <a:p>
            <a:pPr algn="just"/>
            <a:r>
              <a:rPr lang="vi-VN" b="1" dirty="0" smtClean="0">
                <a:solidFill>
                  <a:schemeClr val="bg1"/>
                </a:solidFill>
              </a:rPr>
              <a:t>Xin Thiên Chúa là Thân Phụ Đức Giê-su Ki-tô, Chúa chúng ta, soi mắt tâm hồn chúng ta, cho chúng ta nhận rõ đâu là niềm hy vọng mà ơn Ngài kêu gọi mang lại cho chúng</a:t>
            </a:r>
            <a:r>
              <a:rPr lang="en-US" b="1" dirty="0" smtClean="0">
                <a:solidFill>
                  <a:schemeClr val="bg1"/>
                </a:solidFill>
              </a:rPr>
              <a:t> </a:t>
            </a:r>
            <a:r>
              <a:rPr lang="vi-VN" b="1" dirty="0" smtClean="0">
                <a:solidFill>
                  <a:schemeClr val="bg1"/>
                </a:solidFill>
              </a:rPr>
              <a:t>ta.</a:t>
            </a:r>
            <a:r>
              <a:rPr lang="en-US" b="1" dirty="0" smtClean="0">
                <a:solidFill>
                  <a:schemeClr val="bg1"/>
                </a:solidFill>
              </a:rPr>
              <a:t>  </a:t>
            </a:r>
            <a:r>
              <a:rPr lang="en-US" sz="4800" b="1" dirty="0" smtClean="0">
                <a:solidFill>
                  <a:srgbClr val="FFFF00"/>
                </a:solidFill>
              </a:rPr>
              <a:t>Alleluia…</a:t>
            </a:r>
            <a:endParaRPr lang="en-US" sz="4800" b="1" dirty="0">
              <a:solidFill>
                <a:schemeClr val="bg1"/>
              </a:solidFill>
            </a:endParaRPr>
          </a:p>
        </p:txBody>
      </p:sp>
      <p:sp>
        <p:nvSpPr>
          <p:cNvPr id="3" name="TextBox 2"/>
          <p:cNvSpPr txBox="1"/>
          <p:nvPr/>
        </p:nvSpPr>
        <p:spPr>
          <a:xfrm>
            <a:off x="0" y="1"/>
            <a:ext cx="4876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UTM American Sans"/>
                <a:ea typeface="+mn-ea"/>
                <a:cs typeface="+mn-cs"/>
              </a:rPr>
              <a:t>Alleluia - Alleluia:</a:t>
            </a:r>
            <a:endParaRPr kumimoji="0" lang="en-US" sz="4400" b="1" i="0" u="none" strike="noStrike" kern="1200" cap="none" spc="0" normalizeH="0" baseline="0" noProof="0" dirty="0">
              <a:ln>
                <a:noFill/>
              </a:ln>
              <a:solidFill>
                <a:srgbClr val="FFFF00"/>
              </a:solidFill>
              <a:effectLst/>
              <a:uLnTx/>
              <a:uFillTx/>
              <a:latin typeface="UTM American Sans"/>
              <a:ea typeface="+mn-ea"/>
              <a:cs typeface="+mn-cs"/>
            </a:endParaRPr>
          </a:p>
        </p:txBody>
      </p:sp>
    </p:spTree>
    <p:extLst>
      <p:ext uri="{BB962C8B-B14F-4D97-AF65-F5344CB8AC3E}">
        <p14:creationId xmlns:p14="http://schemas.microsoft.com/office/powerpoint/2010/main" val="2511569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346125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FFFF00"/>
                </a:solidFill>
                <a:effectLst/>
                <a:latin typeface="+mj-lt"/>
                <a:cs typeface="Times New Roman" pitchFamily="18" charset="0"/>
              </a:rPr>
              <a:t>Tôi tin kính một Thiên Chúa là Cha toàn năng, </a:t>
            </a:r>
            <a:r>
              <a:rPr lang="vi-VN" sz="6600" b="1" dirty="0">
                <a:solidFill>
                  <a:schemeClr val="bg1"/>
                </a:solidFill>
                <a:effectLst/>
                <a:latin typeface="+mj-lt"/>
                <a:cs typeface="Times New Roman" pitchFamily="18" charset="0"/>
              </a:rPr>
              <a:t>Đấng tạo thành trời đất, muôn vật hữu hình và vô hình.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62159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latin typeface="+mj-lt"/>
                <a:cs typeface="Times New Roman" pitchFamily="18" charset="0"/>
              </a:rPr>
              <a:t>Tôi</a:t>
            </a:r>
            <a:r>
              <a:rPr lang="en-US" sz="6600" b="1" dirty="0">
                <a:solidFill>
                  <a:schemeClr val="bg1"/>
                </a:solidFill>
                <a:effectLst/>
                <a:latin typeface="+mj-lt"/>
                <a:cs typeface="Times New Roman" pitchFamily="18" charset="0"/>
              </a:rPr>
              <a:t> tin </a:t>
            </a:r>
            <a:r>
              <a:rPr lang="en-US" sz="6600" b="1" dirty="0" err="1">
                <a:solidFill>
                  <a:schemeClr val="bg1"/>
                </a:solidFill>
                <a:effectLst/>
                <a:latin typeface="+mj-lt"/>
                <a:cs typeface="Times New Roman" pitchFamily="18" charset="0"/>
              </a:rPr>
              <a:t>kính</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Giêsu</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Kitô</a:t>
            </a:r>
            <a:r>
              <a:rPr lang="en-US" sz="6600" b="1" dirty="0">
                <a:solidFill>
                  <a:schemeClr val="bg1"/>
                </a:solidFill>
                <a:effectLst/>
                <a:latin typeface="+mj-lt"/>
                <a:cs typeface="Times New Roman" pitchFamily="18" charset="0"/>
              </a:rPr>
              <a:t>, Con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Sinh bởi Đức Chúa Cha từ trước muôn đời.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40380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011731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Người là Thiên Chúa bởi Thiên Chúa, Ánh Sáng bởi Ánh Sáng,</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bởi</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4372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chemeClr val="bg1"/>
                </a:solidFill>
                <a:effectLst/>
                <a:latin typeface="+mj-lt"/>
              </a:rPr>
              <a:t>được sinh ra mà không phải được tạo thành, đồng bản thể với Đức Chúa Cha: nhờ Người mà muôn vật được tạo thành</a:t>
            </a:r>
            <a:r>
              <a:rPr lang="vi-VN" sz="5600" b="0" dirty="0">
                <a:solidFill>
                  <a:schemeClr val="bg1"/>
                </a:solidFill>
                <a:effectLst/>
                <a:latin typeface="+mj-lt"/>
              </a:rPr>
              <a:t>. </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2438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latin typeface="+mj-lt"/>
              </a:rPr>
              <a:t>Vì loài người chúng ta và để cứu độ chúng ta,</a:t>
            </a:r>
            <a:r>
              <a:rPr lang="en-US" sz="7200" b="1" dirty="0">
                <a:solidFill>
                  <a:schemeClr val="bg1"/>
                </a:solidFill>
                <a:effectLst/>
                <a:latin typeface="+mj-lt"/>
              </a:rPr>
              <a:t> </a:t>
            </a:r>
            <a:r>
              <a:rPr lang="vi-VN" sz="7200" b="1" dirty="0">
                <a:solidFill>
                  <a:schemeClr val="bg1"/>
                </a:solidFill>
                <a:effectLst/>
                <a:latin typeface="+mj-lt"/>
                <a:cs typeface="Times New Roman" pitchFamily="18" charset="0"/>
              </a:rPr>
              <a:t>Người đã từ trời xuống thế.</a:t>
            </a:r>
            <a:r>
              <a:rPr lang="vi-VN" sz="7200" b="0" dirty="0">
                <a:solidFill>
                  <a:schemeClr val="bg1"/>
                </a:solidFill>
                <a:effectLst/>
                <a:latin typeface="+mj-lt"/>
                <a:cs typeface="Times New Roman" pitchFamily="18" charset="0"/>
              </a:rPr>
              <a:t>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9809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67522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79689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41814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68349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39294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j-lt"/>
              </a:rPr>
              <a:t>Tôi tin Hội Thánh duy nhất thánh thiện công giáo và tông truyền</a:t>
            </a:r>
            <a:r>
              <a:rPr lang="vi-VN" sz="8000" b="0" dirty="0">
                <a:solidFill>
                  <a:schemeClr val="bg1"/>
                </a:solidFill>
                <a:effectLst/>
                <a:latin typeface="+mj-lt"/>
              </a:rPr>
              <a:t>.</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22040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sống đời sau. </a:t>
            </a:r>
            <a:r>
              <a:rPr lang="vi-VN" sz="6600" b="1" dirty="0">
                <a:solidFill>
                  <a:srgbClr val="FFFF00"/>
                </a:solidFill>
                <a:effectLst/>
                <a:latin typeface="+mj-lt"/>
                <a:cs typeface="Times New Roman" pitchFamily="18" charset="0"/>
              </a:rPr>
              <a:t>Amen.</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99137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402380433"/>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t>Thiên Chúa yêu thương quan phòng đã dọn sẵn tiệc Nước Trời và mời gọi chúng ta vào dự tiệc. Trong tâm tình khát khao được dự tiệc Nước Trời,</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08105"/>
          </a:xfrm>
          <a:prstGeom prst="rect">
            <a:avLst/>
          </a:prstGeom>
        </p:spPr>
        <p:txBody>
          <a:bodyPr wrap="square">
            <a:spAutoFit/>
          </a:bodyPr>
          <a:lstStyle/>
          <a:p>
            <a:pPr algn="ctr"/>
            <a:r>
              <a:rPr lang="en-US" sz="4800" b="1" dirty="0" err="1" smtClean="0">
                <a:solidFill>
                  <a:srgbClr val="FFFF00"/>
                </a:solidFill>
              </a:rPr>
              <a:t>Chúng</a:t>
            </a:r>
            <a:r>
              <a:rPr lang="en-US" sz="4800" b="1" dirty="0" smtClean="0">
                <a:solidFill>
                  <a:srgbClr val="FFFF00"/>
                </a:solidFill>
              </a:rPr>
              <a:t> Con </a:t>
            </a:r>
            <a:r>
              <a:rPr lang="en-US" sz="4800" b="1" dirty="0" err="1" smtClean="0">
                <a:solidFill>
                  <a:srgbClr val="FFFF00"/>
                </a:solidFill>
              </a:rPr>
              <a:t>Dâng</a:t>
            </a:r>
            <a:endParaRPr lang="en-US" sz="4800" b="1" dirty="0">
              <a:solidFill>
                <a:srgbClr val="FFFF00"/>
              </a:solidFill>
            </a:endParaRPr>
          </a:p>
          <a:p>
            <a:pPr algn="ctr"/>
            <a:r>
              <a:rPr lang="en-US" sz="4400" b="1" i="1" dirty="0" smtClean="0">
                <a:solidFill>
                  <a:schemeClr val="bg1"/>
                </a:solidFill>
              </a:rPr>
              <a:t>Kim Long</a:t>
            </a: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Chúng con dâng về ngai uy linh, này bánh miến trắng tinh và rượu nho thơm ngát. Bao niềm yêu mến dâng dạt dào như hương khói triền miên. Nguyện Chúa thương nhận của lễ vẹn tuyền</a:t>
            </a:r>
            <a:r>
              <a:rPr lang="vi-VN"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Tk1:</a:t>
            </a:r>
            <a:r>
              <a:rPr lang="en-US" sz="5400" b="1" dirty="0" smtClean="0">
                <a:solidFill>
                  <a:srgbClr val="FFFF00"/>
                </a:solidFill>
                <a:effectLst/>
              </a:rPr>
              <a:t> </a:t>
            </a:r>
            <a:r>
              <a:rPr lang="vi-VN" sz="5400" b="1" dirty="0">
                <a:solidFill>
                  <a:schemeClr val="bg1"/>
                </a:solidFill>
              </a:rPr>
              <a:t>Đây tâm hồn ước nguyện luôn mến yêu, luôn mến yêu một Chúa. Và tấm thân này yếu hèn hiệp dâng, hiệp dâng Chúa thiên tòa</a:t>
            </a:r>
            <a:r>
              <a:rPr lang="vi-VN" sz="5400" b="1" dirty="0" smtClean="0">
                <a:solidFill>
                  <a:schemeClr val="bg1"/>
                </a:solidFill>
              </a:rPr>
              <a:t>.</a:t>
            </a:r>
            <a:endParaRPr lang="vi-VN" sz="5400" b="1"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Chúng con dâng về ngai uy linh, này bánh miến trắng tinh và rượu nho thơm ngát. Bao niềm yêu mến dâng dạt dào như hương khói triền miên. Nguyện Chúa thương nhận của lễ vẹn tuyền</a:t>
            </a:r>
            <a:r>
              <a:rPr lang="vi-VN"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3173194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a:t>
            </a:r>
            <a:r>
              <a:rPr lang="en-US" sz="5400" b="1" u="sng" dirty="0" smtClean="0">
                <a:solidFill>
                  <a:srgbClr val="FFFF00"/>
                </a:solidFill>
                <a:effectLst/>
              </a:rPr>
              <a:t>k2:</a:t>
            </a:r>
            <a:r>
              <a:rPr lang="en-US" sz="5400" b="1" dirty="0" smtClean="0">
                <a:solidFill>
                  <a:schemeClr val="bg1"/>
                </a:solidFill>
                <a:effectLst/>
              </a:rPr>
              <a:t> </a:t>
            </a:r>
            <a:r>
              <a:rPr lang="vi-VN" sz="5400" b="1" dirty="0">
                <a:solidFill>
                  <a:schemeClr val="bg1"/>
                </a:solidFill>
              </a:rPr>
              <a:t>Muôn tâm hồn kết hiệp trong lễ dâng, trong lễ dâng thành kính. Nguyện Chúa thương tình đoái nhận, rủ thương rộng ban phúc thiên đình.</a:t>
            </a:r>
            <a:endParaRPr lang="en-US" sz="5400" b="1"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Chúng con dâng về ngai uy linh, này bánh miến trắng tinh và rượu nho thơm ngát. Bao niềm yêu mến dâng dạt dào như hương khói triền miên. Nguyện Chúa thương nhận của lễ vẹn tuyền</a:t>
            </a:r>
            <a:r>
              <a:rPr lang="vi-VN" sz="4800" b="1" dirty="0" smtClean="0">
                <a:solidFill>
                  <a:schemeClr val="bg1"/>
                </a:solidFill>
              </a:rPr>
              <a:t>.</a:t>
            </a:r>
            <a:endParaRPr lang="en-US" sz="4800" b="1" dirty="0">
              <a:solidFill>
                <a:schemeClr val="bg1"/>
              </a:solidFill>
              <a:effectLst/>
            </a:endParaRPr>
          </a:p>
        </p:txBody>
      </p:sp>
    </p:spTree>
    <p:extLst>
      <p:ext uri="{BB962C8B-B14F-4D97-AF65-F5344CB8AC3E}">
        <p14:creationId xmlns:p14="http://schemas.microsoft.com/office/powerpoint/2010/main" val="517661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3391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16967306"/>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rPr>
              <a:t>Ca </a:t>
            </a:r>
            <a:r>
              <a:rPr lang="en-US" sz="6000" b="1" dirty="0" err="1">
                <a:solidFill>
                  <a:srgbClr val="FFFF00"/>
                </a:solidFill>
                <a:effectLst/>
              </a:rPr>
              <a:t>Nguyện</a:t>
            </a:r>
            <a:r>
              <a:rPr lang="en-US" sz="6000" b="1" dirty="0">
                <a:solidFill>
                  <a:srgbClr val="FFFF00"/>
                </a:solidFill>
                <a:effectLst/>
              </a:rPr>
              <a:t> </a:t>
            </a:r>
            <a:r>
              <a:rPr lang="en-US" sz="6000" b="1" dirty="0" err="1">
                <a:solidFill>
                  <a:srgbClr val="FFFF00"/>
                </a:solidFill>
                <a:effectLst/>
              </a:rPr>
              <a:t>Hiệp</a:t>
            </a:r>
            <a:r>
              <a:rPr lang="en-US" sz="6000" b="1" dirty="0">
                <a:solidFill>
                  <a:srgbClr val="FFFF00"/>
                </a:solidFill>
                <a:effectLst/>
              </a:rPr>
              <a:t> </a:t>
            </a:r>
            <a:r>
              <a:rPr lang="en-US" sz="6000" b="1" dirty="0" err="1">
                <a:solidFill>
                  <a:srgbClr val="FFFF00"/>
                </a:solidFill>
                <a:effectLst/>
              </a:rPr>
              <a:t>Lễ</a:t>
            </a:r>
            <a:r>
              <a:rPr lang="en-US" sz="6000" b="1" dirty="0">
                <a:solidFill>
                  <a:srgbClr val="FFFF00"/>
                </a:solidFill>
                <a:effectLst/>
              </a:rPr>
              <a:t/>
            </a:r>
            <a:br>
              <a:rPr lang="en-US" sz="6000" b="1" dirty="0">
                <a:solidFill>
                  <a:srgbClr val="FFFF00"/>
                </a:solidFill>
                <a:effectLst/>
              </a:rPr>
            </a:br>
            <a:r>
              <a:rPr lang="en-US" sz="6000" b="1" dirty="0" err="1" smtClean="0">
                <a:solidFill>
                  <a:srgbClr val="FFFF00"/>
                </a:solidFill>
              </a:rPr>
              <a:t>Chúa</a:t>
            </a:r>
            <a:r>
              <a:rPr lang="en-US" sz="6000" b="1" dirty="0">
                <a:solidFill>
                  <a:srgbClr val="FFFF00"/>
                </a:solidFill>
              </a:rPr>
              <a:t> </a:t>
            </a:r>
            <a:r>
              <a:rPr lang="en-US" sz="6000" b="1" dirty="0" err="1" smtClean="0">
                <a:solidFill>
                  <a:srgbClr val="FFFF00"/>
                </a:solidFill>
              </a:rPr>
              <a:t>Đã</a:t>
            </a:r>
            <a:r>
              <a:rPr lang="en-US" sz="6000" b="1" dirty="0" smtClean="0">
                <a:solidFill>
                  <a:srgbClr val="FFFF00"/>
                </a:solidFill>
              </a:rPr>
              <a:t> </a:t>
            </a:r>
            <a:r>
              <a:rPr lang="en-US" sz="6000" b="1" dirty="0" err="1" smtClean="0">
                <a:solidFill>
                  <a:srgbClr val="FFFF00"/>
                </a:solidFill>
              </a:rPr>
              <a:t>Mời</a:t>
            </a:r>
            <a:r>
              <a:rPr lang="en-US" sz="6000" b="1" dirty="0" smtClean="0">
                <a:solidFill>
                  <a:srgbClr val="FFFF00"/>
                </a:solidFill>
              </a:rPr>
              <a:t> </a:t>
            </a:r>
            <a:r>
              <a:rPr lang="en-US" sz="6000" b="1" dirty="0" err="1" smtClean="0">
                <a:solidFill>
                  <a:srgbClr val="FFFF00"/>
                </a:solidFill>
              </a:rPr>
              <a:t>Gọi</a:t>
            </a:r>
            <a:r>
              <a:rPr lang="en-US" sz="6600" b="1" dirty="0" smtClean="0">
                <a:solidFill>
                  <a:srgbClr val="FFFF00"/>
                </a:solidFill>
                <a:effectLst/>
              </a:rPr>
              <a:t/>
            </a:r>
            <a:br>
              <a:rPr lang="en-US" sz="6600" b="1" dirty="0" smtClean="0">
                <a:solidFill>
                  <a:srgbClr val="FFFF00"/>
                </a:solidFill>
                <a:effectLst/>
              </a:rPr>
            </a:br>
            <a:r>
              <a:rPr lang="en-US" b="1" i="1" dirty="0" smtClean="0">
                <a:solidFill>
                  <a:schemeClr val="bg1"/>
                </a:solidFill>
              </a:rPr>
              <a:t>Lm. </a:t>
            </a:r>
            <a:r>
              <a:rPr lang="en-US" b="1" i="1" dirty="0" err="1" smtClean="0">
                <a:solidFill>
                  <a:schemeClr val="bg1"/>
                </a:solidFill>
                <a:effectLst/>
              </a:rPr>
              <a:t>Thái</a:t>
            </a:r>
            <a:r>
              <a:rPr lang="en-US" b="1" i="1" dirty="0" smtClean="0">
                <a:solidFill>
                  <a:schemeClr val="bg1"/>
                </a:solidFill>
                <a:effectLst/>
              </a:rPr>
              <a:t> </a:t>
            </a:r>
            <a:r>
              <a:rPr lang="en-US" b="1" i="1" dirty="0" err="1" smtClean="0">
                <a:solidFill>
                  <a:schemeClr val="bg1"/>
                </a:solidFill>
                <a:effectLst/>
              </a:rPr>
              <a:t>Nguyên</a:t>
            </a:r>
            <a:endParaRPr lang="en-US"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rPr>
              <a:t>Tk1:</a:t>
            </a:r>
            <a:r>
              <a:rPr lang="en-US" sz="5400" b="1" dirty="0">
                <a:solidFill>
                  <a:schemeClr val="bg1"/>
                </a:solidFill>
                <a:effectLst/>
              </a:rPr>
              <a:t> </a:t>
            </a:r>
            <a:r>
              <a:rPr lang="vi-VN" sz="5400" b="1" dirty="0">
                <a:solidFill>
                  <a:schemeClr val="bg1"/>
                </a:solidFill>
              </a:rPr>
              <a:t>Có ai hiểu được ước mong của Chúa? Có ai hiểu được lòng Chúa khát khao? Vì Ngài chỉ muốn tình yêu, vì Ngài mong sống hiệp thông chia sẻ niềm vui. </a:t>
            </a:r>
            <a:endParaRPr lang="vi-VN" sz="54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dirty="0" smtClean="0">
                <a:solidFill>
                  <a:srgbClr val="FFFF00"/>
                </a:solidFill>
              </a:rPr>
              <a:t>*:</a:t>
            </a:r>
            <a:r>
              <a:rPr lang="en-US" sz="5400" b="1" dirty="0" smtClean="0">
                <a:solidFill>
                  <a:schemeClr val="bg1"/>
                </a:solidFill>
              </a:rPr>
              <a:t> </a:t>
            </a:r>
            <a:r>
              <a:rPr lang="vi-VN" sz="5400" b="1" dirty="0" smtClean="0">
                <a:solidFill>
                  <a:schemeClr val="bg1"/>
                </a:solidFill>
              </a:rPr>
              <a:t>Tình </a:t>
            </a:r>
            <a:r>
              <a:rPr lang="vi-VN" sz="5400" b="1" dirty="0">
                <a:solidFill>
                  <a:schemeClr val="bg1"/>
                </a:solidFill>
              </a:rPr>
              <a:t>yêu của Chúa tha thiết gọi mời niềm vui của Chúa vẫn luôn mong chờ sự sống của Chúa luôn muốn trao ban cho hết mọi người.</a:t>
            </a:r>
            <a:endParaRPr lang="vi-VN" sz="5400" b="1" dirty="0">
              <a:solidFill>
                <a:schemeClr val="bg1"/>
              </a:solidFill>
              <a:effectLst/>
            </a:endParaRPr>
          </a:p>
        </p:txBody>
      </p:sp>
    </p:spTree>
    <p:extLst>
      <p:ext uri="{BB962C8B-B14F-4D97-AF65-F5344CB8AC3E}">
        <p14:creationId xmlns:p14="http://schemas.microsoft.com/office/powerpoint/2010/main" val="3323969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t> </a:t>
            </a:r>
            <a:r>
              <a:rPr lang="vi-VN" b="1" dirty="0">
                <a:solidFill>
                  <a:schemeClr val="bg1"/>
                </a:solidFill>
              </a:rPr>
              <a:t>Này đây Chúa đã mời gọi con đi tới dự tiệc muôn ơn phúc. Nhưng đã bao lần con đã lỡ hẹn chối từ tình yêu. Này cuộc đời con sao quá hững hờ, sao qua ngu ngơ, để cho tim Chúa đợi chờ cho tình Ngài vẫn bơ vơ.</a:t>
            </a:r>
            <a:endParaRPr lang="en-US" b="1" dirty="0">
              <a:solidFill>
                <a:schemeClr val="bg1"/>
              </a:solidFill>
              <a:effectLst/>
            </a:endParaRPr>
          </a:p>
        </p:txBody>
      </p:sp>
    </p:spTree>
    <p:extLst>
      <p:ext uri="{BB962C8B-B14F-4D97-AF65-F5344CB8AC3E}">
        <p14:creationId xmlns:p14="http://schemas.microsoft.com/office/powerpoint/2010/main" val="3880504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rPr>
              <a:t>Tk2:</a:t>
            </a:r>
            <a:r>
              <a:rPr lang="en-US" sz="5400" b="1" dirty="0">
                <a:solidFill>
                  <a:schemeClr val="bg1"/>
                </a:solidFill>
                <a:effectLst/>
              </a:rPr>
              <a:t> </a:t>
            </a:r>
            <a:r>
              <a:rPr lang="vi-VN" sz="5400" b="1" dirty="0">
                <a:solidFill>
                  <a:schemeClr val="bg1"/>
                </a:solidFill>
              </a:rPr>
              <a:t>Có ai hiểu được nỗi đau của Chúa? Có ai hiểu được lòng Chúa bao dung? Vì Ngài mong muốn đời ta tìm được hạnh phúc bình an yêu mến hòa chan. </a:t>
            </a:r>
            <a:endParaRPr lang="en-US" sz="54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FF00"/>
                </a:solidFill>
                <a:effectLst/>
              </a:rPr>
              <a:t>*:</a:t>
            </a:r>
            <a:r>
              <a:rPr lang="en-US" sz="5400" b="1" dirty="0" smtClean="0">
                <a:solidFill>
                  <a:srgbClr val="FFFF00"/>
                </a:solidFill>
                <a:effectLst/>
              </a:rPr>
              <a:t> </a:t>
            </a:r>
            <a:r>
              <a:rPr lang="vi-VN" sz="5400" b="1" dirty="0" smtClean="0">
                <a:solidFill>
                  <a:schemeClr val="bg1"/>
                </a:solidFill>
              </a:rPr>
              <a:t>Niềm </a:t>
            </a:r>
            <a:r>
              <a:rPr lang="vi-VN" sz="5400" b="1" dirty="0">
                <a:solidFill>
                  <a:schemeClr val="bg1"/>
                </a:solidFill>
              </a:rPr>
              <a:t>đau của Chúa sâu lắng dường nào vì bao người đã đắm mê cuộc đời chạy theo phù phiếm nên đã sa chìm hư mất đời mình.</a:t>
            </a:r>
            <a:endParaRPr lang="en-US" sz="5400" b="1" dirty="0">
              <a:solidFill>
                <a:schemeClr val="bg1"/>
              </a:solidFill>
              <a:effectLst/>
            </a:endParaRPr>
          </a:p>
        </p:txBody>
      </p:sp>
    </p:spTree>
    <p:extLst>
      <p:ext uri="{BB962C8B-B14F-4D97-AF65-F5344CB8AC3E}">
        <p14:creationId xmlns:p14="http://schemas.microsoft.com/office/powerpoint/2010/main" val="2683209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t> </a:t>
            </a:r>
            <a:r>
              <a:rPr lang="vi-VN" b="1" dirty="0">
                <a:solidFill>
                  <a:schemeClr val="bg1"/>
                </a:solidFill>
              </a:rPr>
              <a:t>Này đây Chúa đã mời gọi con đi tới dự tiệc muôn ơn phúc. Nhưng đã bao lần con đã lỡ hẹn chối từ tình yêu. Này cuộc đời con sao quá hững hờ, sao qua ngu ngơ, để cho tim Chúa đợi chờ cho tình Ngài vẫn bơ vơ.</a:t>
            </a:r>
            <a:endParaRPr lang="en-US" b="1" dirty="0">
              <a:solidFill>
                <a:schemeClr val="bg1"/>
              </a:solidFill>
              <a:effectLst/>
            </a:endParaRPr>
          </a:p>
        </p:txBody>
      </p:sp>
    </p:spTree>
    <p:extLst>
      <p:ext uri="{BB962C8B-B14F-4D97-AF65-F5344CB8AC3E}">
        <p14:creationId xmlns:p14="http://schemas.microsoft.com/office/powerpoint/2010/main" val="3746927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rPr>
              <a:t>Tk3:</a:t>
            </a:r>
            <a:r>
              <a:rPr lang="en-US" sz="5400" b="1" dirty="0">
                <a:solidFill>
                  <a:schemeClr val="bg1"/>
                </a:solidFill>
                <a:effectLst/>
              </a:rPr>
              <a:t> </a:t>
            </a:r>
            <a:r>
              <a:rPr lang="vi-VN" sz="5400" b="1" dirty="0">
                <a:solidFill>
                  <a:schemeClr val="bg1"/>
                </a:solidFill>
              </a:rPr>
              <a:t>Ước chi chúng con biết luôn chọn Chúa, biết luôn sẵn sàng vượt thoát lo toan, để dự tiệc thánh Ngài ban, để được nhận lãnh hồng ân vui sống tình thân. </a:t>
            </a:r>
            <a:endParaRPr lang="en-US" sz="54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a:t>
            </a:r>
            <a:r>
              <a:rPr lang="en-US" sz="5400" b="1" dirty="0" smtClean="0">
                <a:solidFill>
                  <a:schemeClr val="bg1"/>
                </a:solidFill>
                <a:effectLst/>
              </a:rPr>
              <a:t> </a:t>
            </a:r>
            <a:r>
              <a:rPr lang="vi-VN" sz="5400" b="1" dirty="0" smtClean="0">
                <a:solidFill>
                  <a:schemeClr val="bg1"/>
                </a:solidFill>
              </a:rPr>
              <a:t>Này </a:t>
            </a:r>
            <a:r>
              <a:rPr lang="vi-VN" sz="5400" b="1" dirty="0">
                <a:solidFill>
                  <a:schemeClr val="bg1"/>
                </a:solidFill>
              </a:rPr>
              <a:t>đây tiệc thánh cho hết mọi người mời con hãy biết biến đổi cuộc đời để con được sống trong Chúa rạng ngời cho đến ngàn đời.</a:t>
            </a:r>
            <a:endParaRPr lang="en-US" sz="5400" b="1" dirty="0">
              <a:solidFill>
                <a:schemeClr val="bg1"/>
              </a:solidFill>
              <a:effectLst/>
            </a:endParaRPr>
          </a:p>
        </p:txBody>
      </p:sp>
    </p:spTree>
    <p:extLst>
      <p:ext uri="{BB962C8B-B14F-4D97-AF65-F5344CB8AC3E}">
        <p14:creationId xmlns:p14="http://schemas.microsoft.com/office/powerpoint/2010/main" val="12185908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t> </a:t>
            </a:r>
            <a:r>
              <a:rPr lang="vi-VN" b="1" dirty="0">
                <a:solidFill>
                  <a:schemeClr val="bg1"/>
                </a:solidFill>
              </a:rPr>
              <a:t>Này đây Chúa đã mời gọi con đi tới dự tiệc muôn ơn phúc. Nhưng đã bao lần con đã lỡ hẹn chối từ tình yêu. Này cuộc đời con sao quá hững hờ, sao qua ngu ngơ, để cho tim Chúa đợi chờ cho tình Ngài vẫn bơ vơ.</a:t>
            </a:r>
            <a:endParaRPr lang="en-US" b="1" dirty="0">
              <a:solidFill>
                <a:schemeClr val="bg1"/>
              </a:solidFill>
              <a:effectLst/>
            </a:endParaRPr>
          </a:p>
        </p:txBody>
      </p:sp>
    </p:spTree>
    <p:extLst>
      <p:ext uri="{BB962C8B-B14F-4D97-AF65-F5344CB8AC3E}">
        <p14:creationId xmlns:p14="http://schemas.microsoft.com/office/powerpoint/2010/main" val="15017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53103014"/>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FFFF00"/>
                </a:solidFill>
                <a:effectLst/>
              </a:rPr>
              <a:t>Ca </a:t>
            </a:r>
            <a:r>
              <a:rPr lang="en-US" sz="8000" b="1" dirty="0" err="1">
                <a:solidFill>
                  <a:srgbClr val="FFFF00"/>
                </a:solidFill>
                <a:effectLst/>
              </a:rPr>
              <a:t>Kết</a:t>
            </a:r>
            <a:r>
              <a:rPr lang="en-US" sz="8000" b="1" dirty="0">
                <a:solidFill>
                  <a:srgbClr val="FFFF00"/>
                </a:solidFill>
                <a:effectLst/>
              </a:rPr>
              <a:t> </a:t>
            </a:r>
            <a:r>
              <a:rPr lang="en-US" sz="80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6600" b="1" dirty="0" err="1" smtClean="0">
                <a:solidFill>
                  <a:srgbClr val="FFFF00"/>
                </a:solidFill>
                <a:effectLst/>
              </a:rPr>
              <a:t>Hoan</a:t>
            </a:r>
            <a:r>
              <a:rPr lang="en-US" sz="6600" b="1" dirty="0" smtClean="0">
                <a:solidFill>
                  <a:srgbClr val="FFFF00"/>
                </a:solidFill>
                <a:effectLst/>
              </a:rPr>
              <a:t> Ca Maria</a:t>
            </a:r>
            <a:br>
              <a:rPr lang="en-US" sz="6600" b="1" dirty="0" smtClean="0">
                <a:solidFill>
                  <a:srgbClr val="FFFF00"/>
                </a:solidFill>
                <a:effectLst/>
              </a:rPr>
            </a:br>
            <a:r>
              <a:rPr lang="en-US" b="1" i="1" dirty="0" smtClean="0">
                <a:solidFill>
                  <a:schemeClr val="bg1"/>
                </a:solidFill>
              </a:rPr>
              <a:t>Kim Long</a:t>
            </a:r>
            <a:endParaRPr lang="en-US"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rPr>
              <a:t>Tk</a:t>
            </a:r>
            <a:r>
              <a:rPr lang="en-US" sz="6000" b="1" u="sng" dirty="0" smtClean="0">
                <a:solidFill>
                  <a:srgbClr val="FFFF00"/>
                </a:solidFill>
                <a:effectLst/>
              </a:rPr>
              <a:t>1:</a:t>
            </a:r>
            <a:r>
              <a:rPr lang="en-US" sz="6000" b="1" dirty="0" smtClean="0">
                <a:solidFill>
                  <a:schemeClr val="bg1"/>
                </a:solidFill>
                <a:effectLst/>
              </a:rPr>
              <a:t> </a:t>
            </a:r>
            <a:r>
              <a:rPr lang="vi-VN" sz="6000" b="1" dirty="0">
                <a:solidFill>
                  <a:schemeClr val="bg1"/>
                </a:solidFill>
              </a:rPr>
              <a:t>Trong nắng mai huy hoàng rộn ràng chim trời ca hót, muôn đóa hoa đẹp tươi, theo Thần sứ con dâng lời.</a:t>
            </a:r>
            <a:endParaRPr lang="en-US" sz="60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rPr>
              <a:t>Đk</a:t>
            </a:r>
            <a:r>
              <a:rPr lang="en-US" sz="6000" b="1" u="sng" dirty="0">
                <a:solidFill>
                  <a:srgbClr val="FFFF00"/>
                </a:solidFill>
                <a:effectLst/>
              </a:rPr>
              <a:t>:</a:t>
            </a:r>
            <a:r>
              <a:rPr lang="en-US" sz="6000" b="1" dirty="0">
                <a:solidFill>
                  <a:schemeClr val="bg1"/>
                </a:solidFill>
                <a:effectLst/>
              </a:rPr>
              <a:t> </a:t>
            </a:r>
            <a:r>
              <a:rPr lang="vi-VN" sz="6000" b="1" dirty="0">
                <a:solidFill>
                  <a:schemeClr val="bg1"/>
                </a:solidFill>
              </a:rPr>
              <a:t>Kính mừng Ma-ri-a đầy ơn phúc, Thiên Chúa ở cùng Mẹ liên, đẹp tươi diễm lệ khôn sánh, ngàn đời dâng lời hoan ca Ma-ri-a.</a:t>
            </a:r>
            <a:endParaRPr lang="vi-VN" sz="6000" b="1" dirty="0">
              <a:solidFill>
                <a:schemeClr val="bg1"/>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rPr>
              <a:t>Tk2</a:t>
            </a:r>
            <a:r>
              <a:rPr lang="en-US" sz="6000" b="1" u="sng" dirty="0" smtClean="0">
                <a:solidFill>
                  <a:srgbClr val="FFFF00"/>
                </a:solidFill>
                <a:effectLst/>
              </a:rPr>
              <a:t>:</a:t>
            </a:r>
            <a:r>
              <a:rPr lang="en-US" sz="6000" b="1" dirty="0" smtClean="0">
                <a:solidFill>
                  <a:schemeClr val="bg1"/>
                </a:solidFill>
                <a:effectLst/>
              </a:rPr>
              <a:t> </a:t>
            </a:r>
            <a:r>
              <a:rPr lang="vi-VN" sz="6000" b="1" dirty="0"/>
              <a:t> </a:t>
            </a:r>
            <a:r>
              <a:rPr lang="vi-VN" sz="6000" b="1" dirty="0">
                <a:solidFill>
                  <a:schemeClr val="bg1"/>
                </a:solidFill>
              </a:rPr>
              <a:t>Trong bóng đêm chập chùng bầu trời thêu ngàn tinh tú, muôn tiếng ca đầy vơi theo Thần sứ con dâng lời.</a:t>
            </a:r>
            <a:endParaRPr lang="en-US" sz="6000" b="1"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Kính mừng Ma-ri-a đầy ơn phúc, Thiên Chúa ở cùng Mẹ liên, đẹp tươi diễm lệ khôn sánh, ngàn đời dâng lời hoan ca Ma-ri-a.</a:t>
            </a:r>
            <a:endParaRPr lang="vi-VN" sz="5400" b="1" dirty="0">
              <a:solidFill>
                <a:schemeClr val="bg1"/>
              </a:solidFill>
              <a:effectLst/>
            </a:endParaRPr>
          </a:p>
        </p:txBody>
      </p:sp>
    </p:spTree>
    <p:extLst>
      <p:ext uri="{BB962C8B-B14F-4D97-AF65-F5344CB8AC3E}">
        <p14:creationId xmlns:p14="http://schemas.microsoft.com/office/powerpoint/2010/main" val="3614864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36104812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1739</Words>
  <Application>Microsoft Office PowerPoint</Application>
  <PresentationFormat>On-screen Show (16:9)</PresentationFormat>
  <Paragraphs>101</Paragraphs>
  <Slides>87</Slides>
  <Notes>2</Notes>
  <HiddenSlides>0</HiddenSlides>
  <MMClips>0</MMClips>
  <ScaleCrop>false</ScaleCrop>
  <HeadingPairs>
    <vt:vector size="4" baseType="variant">
      <vt:variant>
        <vt:lpstr>Theme</vt:lpstr>
      </vt:variant>
      <vt:variant>
        <vt:i4>13</vt:i4>
      </vt:variant>
      <vt:variant>
        <vt:lpstr>Slide Titles</vt:lpstr>
      </vt:variant>
      <vt:variant>
        <vt:i4>87</vt:i4>
      </vt:variant>
    </vt:vector>
  </HeadingPairs>
  <TitlesOfParts>
    <vt:vector size="100" baseType="lpstr">
      <vt:lpstr>Office Theme</vt:lpstr>
      <vt:lpstr>12_Office Theme</vt:lpstr>
      <vt:lpstr>10_Office Theme</vt:lpstr>
      <vt:lpstr>37_Default Design</vt:lpstr>
      <vt:lpstr>6_Office Theme</vt:lpstr>
      <vt:lpstr>7_Office Theme</vt:lpstr>
      <vt:lpstr>8_Office Theme</vt:lpstr>
      <vt:lpstr>2_Office Theme</vt:lpstr>
      <vt:lpstr>9_Office Theme</vt:lpstr>
      <vt:lpstr>5_Office Theme</vt:lpstr>
      <vt:lpstr>3_Office Theme</vt:lpstr>
      <vt:lpstr>36_Default Design</vt:lpstr>
      <vt:lpstr>1_Office Theme</vt:lpstr>
      <vt:lpstr>PowerPoint Presentation</vt:lpstr>
      <vt:lpstr>TẬP HÁT CỘNG ĐOÀN</vt:lpstr>
      <vt:lpstr>Đk: Tôi ở trong nhà Chúa những năm tháng dài triền miên.</vt:lpstr>
      <vt:lpstr>Xin Thiên Chúa là Thân Phụ Đức Giê-su Ki-tô, Chúa chúng ta, soi mắt tâm hồn chúng ta, cho chúng ta nhận rõ đâu là niềm hy vọng mà ơn Ngài kêu gọi mang lại cho chúng ta.  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Mọi Nẻo Đường Sơ Sourire</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XXVIII Thường Niên Năm A</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Đk: Tôi ở trong nhà Chúa những năm tháng dài triền miên.</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Đk: Tôi ở trong nhà Chúa những năm tháng dài triền miên.</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Xin Thiên Chúa là Thân Phụ Đức Giê-su Ki-tô, Chúa chúng ta, soi mắt tâm hồn chúng ta, cho chúng ta nhận rõ đâu là niềm hy vọng mà ơn Ngài kêu gọi mang lại cho chúng ta.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Tk1: Đây tâm hồn ước nguyện luôn mến yêu, luôn mến yêu một Chúa. Và tấm thân này yếu hèn hiệp dâng, hiệp dâng Chúa thiên tòa.</vt:lpstr>
      <vt:lpstr>Đk: Chúng con dâng về ngai uy linh, này bánh miến trắng tinh và rượu nho thơm ngát. Bao niềm yêu mến dâng dạt dào như hương khói triền miên. Nguyện Chúa thương nhận của lễ vẹn tuyền.</vt:lpstr>
      <vt:lpstr>Tk2: Muôn tâm hồn kết hiệp trong lễ dâng, trong lễ dâng thành kính. Nguyện Chúa thương tình đoái nhận, rủ thương rộng ban phúc thiên đình.</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PowerPoint Presentation</vt:lpstr>
      <vt:lpstr>Ca Nguyện Hiệp Lễ Chúa Đã Mời Gọi Lm. Thái Nguyên</vt:lpstr>
      <vt:lpstr>Tk1: Có ai hiểu được ước mong của Chúa? Có ai hiểu được lòng Chúa khát khao? Vì Ngài chỉ muốn tình yêu, vì Ngài mong sống hiệp thông chia sẻ niềm vui. </vt:lpstr>
      <vt:lpstr>*: Tình yêu của Chúa tha thiết gọi mời niềm vui của Chúa vẫn luôn mong chờ sự sống của Chúa luôn muốn trao ban cho hết mọi người.</vt:lpstr>
      <vt:lpstr>Đk:  Này đây Chúa đã mời gọi con đi tới dự tiệc muôn ơn phúc. Nhưng đã bao lần con đã lỡ hẹn chối từ tình yêu. Này cuộc đời con sao quá hững hờ, sao qua ngu ngơ, để cho tim Chúa đợi chờ cho tình Ngài vẫn bơ vơ.</vt:lpstr>
      <vt:lpstr>Tk2: Có ai hiểu được nỗi đau của Chúa? Có ai hiểu được lòng Chúa bao dung? Vì Ngài mong muốn đời ta tìm được hạnh phúc bình an yêu mến hòa chan. </vt:lpstr>
      <vt:lpstr>*: Niềm đau của Chúa sâu lắng dường nào vì bao người đã đắm mê cuộc đời chạy theo phù phiếm nên đã sa chìm hư mất đời mình.</vt:lpstr>
      <vt:lpstr>Đk:  Này đây Chúa đã mời gọi con đi tới dự tiệc muôn ơn phúc. Nhưng đã bao lần con đã lỡ hẹn chối từ tình yêu. Này cuộc đời con sao quá hững hờ, sao qua ngu ngơ, để cho tim Chúa đợi chờ cho tình Ngài vẫn bơ vơ.</vt:lpstr>
      <vt:lpstr>Tk3: Ước chi chúng con biết luôn chọn Chúa, biết luôn sẵn sàng vượt thoát lo toan, để dự tiệc thánh Ngài ban, để được nhận lãnh hồng ân vui sống tình thân. </vt:lpstr>
      <vt:lpstr>*: Này đây tiệc thánh cho hết mọi người mời con hãy biết biến đổi cuộc đời để con được sống trong Chúa rạng ngời cho đến ngàn đời.</vt:lpstr>
      <vt:lpstr>Đk:  Này đây Chúa đã mời gọi con đi tới dự tiệc muôn ơn phúc. Nhưng đã bao lần con đã lỡ hẹn chối từ tình yêu. Này cuộc đời con sao quá hững hờ, sao qua ngu ngơ, để cho tim Chúa đợi chờ cho tình Ngài vẫn bơ vơ.</vt:lpstr>
      <vt:lpstr>PowerPoint Presentation</vt:lpstr>
      <vt:lpstr>PowerPoint Presentation</vt:lpstr>
      <vt:lpstr>Ca Kết Lễ Hoan Ca Maria Kim Long</vt:lpstr>
      <vt:lpstr>Tk1: Trong nắng mai huy hoàng rộn ràng chim trời ca hót, muôn đóa hoa đẹp tươi, theo Thần sứ con dâng lời.</vt:lpstr>
      <vt:lpstr>Đk: Kính mừng Ma-ri-a đầy ơn phúc, Thiên Chúa ở cùng Mẹ liên, đẹp tươi diễm lệ khôn sánh, ngàn đời dâng lời hoan ca Ma-ri-a.</vt:lpstr>
      <vt:lpstr>Tk2:  Trong bóng đêm chập chùng bầu trời thêu ngàn tinh tú, muôn tiếng ca đầy vơi theo Thần sứ con dâng lời.</vt:lpstr>
      <vt:lpstr>Đk: Kính mừng Ma-ri-a đầy ơn phúc, Thiên Chúa ở cùng Mẹ liên, đẹp tươi diễm lệ khôn sánh, ngàn đời dâng lời hoan ca Ma-ri-a.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147</cp:revision>
  <dcterms:created xsi:type="dcterms:W3CDTF">2023-05-21T07:25:42Z</dcterms:created>
  <dcterms:modified xsi:type="dcterms:W3CDTF">2023-10-11T12:35:48Z</dcterms:modified>
</cp:coreProperties>
</file>