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360" r:id="rId7"/>
    <p:sldMasterId id="2147484372" r:id="rId8"/>
    <p:sldMasterId id="2147484384" r:id="rId9"/>
    <p:sldMasterId id="2147484396" r:id="rId10"/>
    <p:sldMasterId id="2147484408" r:id="rId11"/>
  </p:sldMasterIdLst>
  <p:notesMasterIdLst>
    <p:notesMasterId r:id="rId89"/>
  </p:notesMasterIdLst>
  <p:sldIdLst>
    <p:sldId id="507" r:id="rId12"/>
    <p:sldId id="884" r:id="rId13"/>
    <p:sldId id="885" r:id="rId14"/>
    <p:sldId id="886" r:id="rId15"/>
    <p:sldId id="887" r:id="rId16"/>
    <p:sldId id="888" r:id="rId17"/>
    <p:sldId id="889" r:id="rId18"/>
    <p:sldId id="376" r:id="rId19"/>
    <p:sldId id="822" r:id="rId20"/>
    <p:sldId id="824" r:id="rId21"/>
    <p:sldId id="837" r:id="rId22"/>
    <p:sldId id="553" r:id="rId23"/>
    <p:sldId id="443" r:id="rId24"/>
    <p:sldId id="585" r:id="rId25"/>
    <p:sldId id="850" r:id="rId26"/>
    <p:sldId id="851" r:id="rId27"/>
    <p:sldId id="852" r:id="rId28"/>
    <p:sldId id="841" r:id="rId29"/>
    <p:sldId id="853" r:id="rId30"/>
    <p:sldId id="854" r:id="rId31"/>
    <p:sldId id="855" r:id="rId32"/>
    <p:sldId id="856" r:id="rId33"/>
    <p:sldId id="857" r:id="rId34"/>
    <p:sldId id="858" r:id="rId35"/>
    <p:sldId id="859" r:id="rId36"/>
    <p:sldId id="860" r:id="rId37"/>
    <p:sldId id="843" r:id="rId38"/>
    <p:sldId id="811" r:id="rId39"/>
    <p:sldId id="861" r:id="rId40"/>
    <p:sldId id="813" r:id="rId41"/>
    <p:sldId id="862" r:id="rId42"/>
    <p:sldId id="814" r:id="rId43"/>
    <p:sldId id="863" r:id="rId44"/>
    <p:sldId id="815" r:id="rId45"/>
    <p:sldId id="864" r:id="rId46"/>
    <p:sldId id="844" r:id="rId47"/>
    <p:sldId id="865" r:id="rId48"/>
    <p:sldId id="845" r:id="rId49"/>
    <p:sldId id="549" r:id="rId50"/>
    <p:sldId id="866" r:id="rId51"/>
    <p:sldId id="867" r:id="rId52"/>
    <p:sldId id="868" r:id="rId53"/>
    <p:sldId id="869" r:id="rId54"/>
    <p:sldId id="870" r:id="rId55"/>
    <p:sldId id="871" r:id="rId56"/>
    <p:sldId id="872" r:id="rId57"/>
    <p:sldId id="873" r:id="rId58"/>
    <p:sldId id="874" r:id="rId59"/>
    <p:sldId id="875" r:id="rId60"/>
    <p:sldId id="876" r:id="rId61"/>
    <p:sldId id="877" r:id="rId62"/>
    <p:sldId id="878" r:id="rId63"/>
    <p:sldId id="846" r:id="rId64"/>
    <p:sldId id="558" r:id="rId65"/>
    <p:sldId id="559" r:id="rId66"/>
    <p:sldId id="561" r:id="rId67"/>
    <p:sldId id="830" r:id="rId68"/>
    <p:sldId id="614" r:id="rId69"/>
    <p:sldId id="879" r:id="rId70"/>
    <p:sldId id="829" r:id="rId71"/>
    <p:sldId id="880" r:id="rId72"/>
    <p:sldId id="847" r:id="rId73"/>
    <p:sldId id="810" r:id="rId74"/>
    <p:sldId id="277" r:id="rId75"/>
    <p:sldId id="278" r:id="rId76"/>
    <p:sldId id="279" r:id="rId77"/>
    <p:sldId id="290" r:id="rId78"/>
    <p:sldId id="881" r:id="rId79"/>
    <p:sldId id="291" r:id="rId80"/>
    <p:sldId id="882" r:id="rId81"/>
    <p:sldId id="292" r:id="rId82"/>
    <p:sldId id="848" r:id="rId83"/>
    <p:sldId id="293" r:id="rId84"/>
    <p:sldId id="563" r:id="rId85"/>
    <p:sldId id="564" r:id="rId86"/>
    <p:sldId id="883" r:id="rId87"/>
    <p:sldId id="849"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5" d="100"/>
          <a:sy n="125" d="100"/>
        </p:scale>
        <p:origin x="-3144" y="-1482"/>
      </p:cViewPr>
      <p:guideLst>
        <p:guide orient="horz" pos="1620"/>
        <p:guide pos="2880"/>
      </p:guideLst>
    </p:cSldViewPr>
  </p:slideViewPr>
  <p:outlineViewPr>
    <p:cViewPr>
      <p:scale>
        <a:sx n="33" d="100"/>
        <a:sy n="33" d="100"/>
      </p:scale>
      <p:origin x="0" y="99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presProps" Target="pres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69</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7821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9413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9242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2257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3086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3943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9210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2837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3627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16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6733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3354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3945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469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661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8078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123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178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4213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0411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0809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60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9821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56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092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9682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865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78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4606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9400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275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12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3767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30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3254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0320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175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8260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1597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0544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0577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1995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4610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0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558569"/>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496856"/>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53868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735361"/>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14550"/>
            <a:ext cx="9143999" cy="1323439"/>
          </a:xfrm>
          <a:prstGeom prst="rect">
            <a:avLst/>
          </a:prstGeom>
        </p:spPr>
        <p:txBody>
          <a:bodyPr wrap="square">
            <a:spAutoFit/>
          </a:bodyPr>
          <a:lstStyle/>
          <a:p>
            <a:pPr algn="ctr"/>
            <a:r>
              <a:rPr lang="en-US" sz="4000" b="1" dirty="0" smtClean="0">
                <a:solidFill>
                  <a:srgbClr val="FFFF00"/>
                </a:solidFill>
              </a:rPr>
              <a:t>CHÚA NHẬT XXXI THƯỜNG NIÊN</a:t>
            </a:r>
          </a:p>
          <a:p>
            <a:pPr algn="ctr"/>
            <a:r>
              <a:rPr lang="en-US" sz="4000" b="1" dirty="0" smtClean="0">
                <a:solidFill>
                  <a:srgbClr val="FFFF00"/>
                </a:solidFill>
              </a:rPr>
              <a:t>NĂM A</a:t>
            </a:r>
            <a:endParaRPr lang="en-US" sz="4000" b="1" dirty="0">
              <a:solidFill>
                <a:srgbClr val="FFFF00"/>
              </a:solidFill>
            </a:endParaRPr>
          </a:p>
        </p:txBody>
      </p:sp>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1" dirty="0" smtClean="0">
                <a:solidFill>
                  <a:schemeClr val="bg1"/>
                </a:solidFill>
                <a:effectLst>
                  <a:outerShdw blurRad="38100" dist="38100" dir="2700000" algn="tl">
                    <a:srgbClr val="000000">
                      <a:alpha val="43137"/>
                    </a:srgbClr>
                  </a:outerShdw>
                </a:effectLst>
              </a:rPr>
              <a:t>Các con chỉ có một Cha là Cha trên trời, chỉ có một người lãnh đạo là Đức Ki-tô.</a:t>
            </a:r>
            <a:endParaRPr lang="en-US" sz="66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0" y="1"/>
            <a:ext cx="4572000" cy="646331"/>
          </a:xfrm>
          <a:prstGeom prst="rect">
            <a:avLst/>
          </a:prstGeom>
          <a:noFill/>
        </p:spPr>
        <p:txBody>
          <a:bodyPr wrap="square" rtlCol="0">
            <a:spAutoFit/>
          </a:bodyPr>
          <a:lstStyle/>
          <a:p>
            <a:r>
              <a:rPr lang="en-US" sz="3600" b="1" dirty="0">
                <a:solidFill>
                  <a:srgbClr val="FFFF00"/>
                </a:solidFill>
              </a:rPr>
              <a:t>Alleluia - Alleluia:</a:t>
            </a:r>
          </a:p>
        </p:txBody>
      </p:sp>
      <p:sp>
        <p:nvSpPr>
          <p:cNvPr id="4" name="Rectangle 3"/>
          <p:cNvSpPr/>
          <p:nvPr/>
        </p:nvSpPr>
        <p:spPr>
          <a:xfrm>
            <a:off x="6019800" y="4497169"/>
            <a:ext cx="2510967" cy="646331"/>
          </a:xfrm>
          <a:prstGeom prst="rect">
            <a:avLst/>
          </a:prstGeom>
        </p:spPr>
        <p:txBody>
          <a:bodyPr wrap="square">
            <a:spAutoFit/>
          </a:bodyPr>
          <a:lstStyle/>
          <a:p>
            <a:r>
              <a:rPr lang="en-US" sz="3600" b="1" dirty="0">
                <a:solidFill>
                  <a:srgbClr val="FFFF00"/>
                </a:solidFill>
              </a:rPr>
              <a:t>Alleluia …</a:t>
            </a:r>
          </a:p>
        </p:txBody>
      </p:sp>
    </p:spTree>
    <p:extLst>
      <p:ext uri="{BB962C8B-B14F-4D97-AF65-F5344CB8AC3E}">
        <p14:creationId xmlns:p14="http://schemas.microsoft.com/office/powerpoint/2010/main" val="904351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06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smtClean="0">
                <a:solidFill>
                  <a:srgbClr val="FFFF00"/>
                </a:solidFill>
                <a:effectLst>
                  <a:outerShdw blurRad="38100" dist="38100" dir="2700000" algn="tl">
                    <a:srgbClr val="000000">
                      <a:alpha val="43137"/>
                    </a:srgbClr>
                  </a:outerShdw>
                </a:effectLst>
              </a:rPr>
              <a:t>Ca </a:t>
            </a:r>
            <a:r>
              <a:rPr lang="en-US" sz="8000" b="1" dirty="0" err="1">
                <a:solidFill>
                  <a:srgbClr val="FFFF00"/>
                </a:solidFill>
                <a:effectLst>
                  <a:outerShdw blurRad="38100" dist="38100" dir="2700000" algn="tl">
                    <a:srgbClr val="000000">
                      <a:alpha val="43137"/>
                    </a:srgbClr>
                  </a:outerShdw>
                </a:effectLst>
              </a:rPr>
              <a:t>Nhập</a:t>
            </a:r>
            <a:r>
              <a:rPr lang="en-US" sz="8000" b="1" dirty="0">
                <a:solidFill>
                  <a:srgbClr val="FFFF00"/>
                </a:solidFill>
                <a:effectLst>
                  <a:outerShdw blurRad="38100" dist="38100" dir="2700000" algn="tl">
                    <a:srgbClr val="000000">
                      <a:alpha val="43137"/>
                    </a:srgbClr>
                  </a:outerShdw>
                </a:effectLst>
              </a:rPr>
              <a:t> </a:t>
            </a:r>
            <a:r>
              <a:rPr lang="en-US" sz="8000" b="1" dirty="0" err="1">
                <a:solidFill>
                  <a:srgbClr val="FFFF00"/>
                </a:solidFill>
                <a:effectLst>
                  <a:outerShdw blurRad="38100" dist="38100" dir="2700000" algn="tl">
                    <a:srgbClr val="000000">
                      <a:alpha val="43137"/>
                    </a:srgbClr>
                  </a:outerShdw>
                </a:effectLst>
              </a:rPr>
              <a:t>Lễ</a:t>
            </a:r>
            <a:r>
              <a:rPr lang="en-US" sz="8000" b="1" dirty="0">
                <a:solidFill>
                  <a:srgbClr val="FFFF00"/>
                </a:solidFill>
                <a:effectLst>
                  <a:outerShdw blurRad="38100" dist="38100" dir="2700000" algn="tl">
                    <a:srgbClr val="000000">
                      <a:alpha val="43137"/>
                    </a:srgbClr>
                  </a:outerShdw>
                </a:effectLst>
              </a:rPr>
              <a:t/>
            </a:r>
            <a:br>
              <a:rPr lang="en-US" sz="8000" b="1" dirty="0">
                <a:solidFill>
                  <a:srgbClr val="FFFF00"/>
                </a:solidFill>
                <a:effectLst>
                  <a:outerShdw blurRad="38100" dist="38100" dir="2700000" algn="tl">
                    <a:srgbClr val="000000">
                      <a:alpha val="43137"/>
                    </a:srgbClr>
                  </a:outerShdw>
                </a:effectLst>
              </a:rPr>
            </a:br>
            <a:r>
              <a:rPr lang="en-US" sz="6600" b="1" dirty="0">
                <a:solidFill>
                  <a:srgbClr val="FFFF00"/>
                </a:solidFill>
                <a:effectLst>
                  <a:outerShdw blurRad="38100" dist="38100" dir="2700000" algn="tl">
                    <a:srgbClr val="000000">
                      <a:alpha val="43137"/>
                    </a:srgbClr>
                  </a:outerShdw>
                </a:effectLst>
              </a:rPr>
              <a:t>Con </a:t>
            </a:r>
            <a:r>
              <a:rPr lang="en-US" sz="6600" b="1" dirty="0" err="1" smtClean="0">
                <a:solidFill>
                  <a:srgbClr val="FFFF00"/>
                </a:solidFill>
                <a:effectLst>
                  <a:outerShdw blurRad="38100" dist="38100" dir="2700000" algn="tl">
                    <a:srgbClr val="000000">
                      <a:alpha val="43137"/>
                    </a:srgbClr>
                  </a:outerShdw>
                </a:effectLst>
              </a:rPr>
              <a:t>Sẽ</a:t>
            </a:r>
            <a:r>
              <a:rPr lang="en-US" sz="6600" b="1" dirty="0" smtClean="0">
                <a:solidFill>
                  <a:srgbClr val="FFFF00"/>
                </a:solidFill>
                <a:effectLst>
                  <a:outerShdw blurRad="38100" dist="38100" dir="2700000" algn="tl">
                    <a:srgbClr val="000000">
                      <a:alpha val="43137"/>
                    </a:srgbClr>
                  </a:outerShdw>
                </a:effectLst>
              </a:rPr>
              <a:t> </a:t>
            </a:r>
            <a:r>
              <a:rPr lang="en-US" sz="6600" b="1" dirty="0" err="1" smtClean="0">
                <a:solidFill>
                  <a:srgbClr val="FFFF00"/>
                </a:solidFill>
                <a:effectLst>
                  <a:outerShdw blurRad="38100" dist="38100" dir="2700000" algn="tl">
                    <a:srgbClr val="000000">
                      <a:alpha val="43137"/>
                    </a:srgbClr>
                  </a:outerShdw>
                </a:effectLst>
              </a:rPr>
              <a:t>Tiến</a:t>
            </a:r>
            <a:r>
              <a:rPr lang="en-US" sz="6600" b="1" dirty="0" smtClean="0">
                <a:solidFill>
                  <a:srgbClr val="FFFF00"/>
                </a:solidFill>
                <a:effectLst>
                  <a:outerShdw blurRad="38100" dist="38100" dir="2700000" algn="tl">
                    <a:srgbClr val="000000">
                      <a:alpha val="43137"/>
                    </a:srgbClr>
                  </a:outerShdw>
                </a:effectLst>
              </a:rPr>
              <a:t> </a:t>
            </a:r>
            <a:r>
              <a:rPr lang="en-US" sz="6600" b="1" dirty="0" err="1" smtClean="0">
                <a:solidFill>
                  <a:srgbClr val="FFFF00"/>
                </a:solidFill>
                <a:effectLst>
                  <a:outerShdw blurRad="38100" dist="38100" dir="2700000" algn="tl">
                    <a:srgbClr val="000000">
                      <a:alpha val="43137"/>
                    </a:srgbClr>
                  </a:outerShdw>
                </a:effectLst>
              </a:rPr>
              <a:t>Lên</a:t>
            </a:r>
            <a:r>
              <a:rPr lang="en-US" sz="5400" b="1" dirty="0" smtClean="0">
                <a:solidFill>
                  <a:srgbClr val="FFFF00"/>
                </a:solidFill>
                <a:effectLst>
                  <a:outerShdw blurRad="38100" dist="38100" dir="2700000" algn="tl">
                    <a:srgbClr val="000000">
                      <a:alpha val="43137"/>
                    </a:srgbClr>
                  </a:outerShdw>
                </a:effectLst>
              </a:rPr>
              <a:t/>
            </a:r>
            <a:br>
              <a:rPr lang="en-US" sz="5400" b="1" dirty="0" smtClean="0">
                <a:solidFill>
                  <a:srgbClr val="FFFF00"/>
                </a:solidFill>
                <a:effectLst>
                  <a:outerShdw blurRad="38100" dist="38100" dir="2700000" algn="tl">
                    <a:srgbClr val="000000">
                      <a:alpha val="43137"/>
                    </a:srgbClr>
                  </a:outerShdw>
                </a:effectLst>
              </a:rPr>
            </a:br>
            <a:r>
              <a:rPr lang="en-US" b="1" i="1" dirty="0" smtClean="0">
                <a:solidFill>
                  <a:schemeClr val="bg1"/>
                </a:solidFill>
                <a:effectLst>
                  <a:outerShdw blurRad="38100" dist="38100" dir="2700000" algn="tl">
                    <a:srgbClr val="000000">
                      <a:alpha val="43137"/>
                    </a:srgbClr>
                  </a:outerShdw>
                </a:effectLst>
              </a:rPr>
              <a:t>Lm. </a:t>
            </a:r>
            <a:r>
              <a:rPr lang="en-US" b="1" i="1" dirty="0" err="1" smtClean="0">
                <a:solidFill>
                  <a:schemeClr val="bg1"/>
                </a:solidFill>
                <a:effectLst>
                  <a:outerShdw blurRad="38100" dist="38100" dir="2700000" algn="tl">
                    <a:srgbClr val="000000">
                      <a:alpha val="43137"/>
                    </a:srgbClr>
                  </a:outerShdw>
                </a:effectLst>
              </a:rPr>
              <a:t>Hoàng</a:t>
            </a:r>
            <a:r>
              <a:rPr lang="en-US" b="1" i="1" dirty="0" smtClean="0">
                <a:solidFill>
                  <a:schemeClr val="bg1"/>
                </a:solidFill>
                <a:effectLst>
                  <a:outerShdw blurRad="38100" dist="38100" dir="2700000" algn="tl">
                    <a:srgbClr val="000000">
                      <a:alpha val="43137"/>
                    </a:srgbClr>
                  </a:outerShdw>
                </a:effectLst>
              </a:rPr>
              <a:t> </a:t>
            </a:r>
            <a:r>
              <a:rPr lang="en-US" b="1" i="1" dirty="0" err="1" smtClean="0">
                <a:solidFill>
                  <a:schemeClr val="bg1"/>
                </a:solidFill>
                <a:effectLst>
                  <a:outerShdw blurRad="38100" dist="38100" dir="2700000" algn="tl">
                    <a:srgbClr val="000000">
                      <a:alpha val="43137"/>
                    </a:srgbClr>
                  </a:outerShdw>
                </a:effectLst>
              </a:rPr>
              <a:t>Phúc</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8415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rPr>
              <a:t>Đk</a:t>
            </a:r>
            <a:r>
              <a:rPr lang="vi-VN" sz="5400" b="1" u="sng" dirty="0" smtClean="0">
                <a:solidFill>
                  <a:srgbClr val="FFFF00"/>
                </a:solidFill>
                <a:effectLst>
                  <a:outerShdw blurRad="38100" dist="38100" dir="2700000" algn="tl">
                    <a:srgbClr val="000000">
                      <a:alpha val="43137"/>
                    </a:srgbClr>
                  </a:outerShdw>
                </a:effectLst>
                <a:latin typeface="+mj-lt"/>
              </a:rPr>
              <a:t>:</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Con sẽ </a:t>
            </a:r>
            <a:r>
              <a:rPr lang="en-US" sz="5400" b="1" dirty="0" err="1" smtClean="0">
                <a:solidFill>
                  <a:schemeClr val="bg1"/>
                </a:solidFill>
                <a:effectLst>
                  <a:outerShdw blurRad="38100" dist="38100" dir="2700000" algn="tl">
                    <a:srgbClr val="000000">
                      <a:alpha val="43137"/>
                    </a:srgbClr>
                  </a:outerShdw>
                </a:effectLst>
                <a:latin typeface="+mj-lt"/>
              </a:rPr>
              <a:t>tiến</a:t>
            </a:r>
            <a:r>
              <a:rPr lang="vi-VN" sz="5400" b="1" dirty="0" smtClean="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lên bàn thờ, vì chính Chúa làm tuổi xuân ca khúc hân hoan. Con sẽ </a:t>
            </a:r>
            <a:r>
              <a:rPr lang="en-US" sz="5400" b="1" dirty="0" err="1" smtClean="0">
                <a:solidFill>
                  <a:schemeClr val="bg1"/>
                </a:solidFill>
                <a:effectLst>
                  <a:outerShdw blurRad="38100" dist="38100" dir="2700000" algn="tl">
                    <a:srgbClr val="000000">
                      <a:alpha val="43137"/>
                    </a:srgbClr>
                  </a:outerShdw>
                </a:effectLst>
                <a:latin typeface="+mj-lt"/>
              </a:rPr>
              <a:t>tiến</a:t>
            </a:r>
            <a:r>
              <a:rPr lang="vi-VN" sz="5400" b="1" dirty="0" smtClean="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lên bàn thánh tế lễ mình làm của lễ hy sinh.</a:t>
            </a:r>
          </a:p>
        </p:txBody>
      </p:sp>
    </p:spTree>
    <p:extLst>
      <p:ext uri="{BB962C8B-B14F-4D97-AF65-F5344CB8AC3E}">
        <p14:creationId xmlns:p14="http://schemas.microsoft.com/office/powerpoint/2010/main" val="23150327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1" u="sng" dirty="0" smtClean="0">
                <a:solidFill>
                  <a:srgbClr val="FFFF00"/>
                </a:solidFill>
                <a:effectLst>
                  <a:outerShdw blurRad="38100" dist="38100" dir="2700000" algn="tl">
                    <a:srgbClr val="000000">
                      <a:alpha val="43137"/>
                    </a:srgbClr>
                  </a:outerShdw>
                </a:effectLst>
                <a:latin typeface="+mj-lt"/>
              </a:rPr>
              <a:t>Tk1</a:t>
            </a:r>
            <a:r>
              <a:rPr lang="vi-VN" sz="5000" b="1" u="sng" dirty="0">
                <a:solidFill>
                  <a:srgbClr val="FFFF00"/>
                </a:solidFill>
                <a:effectLst>
                  <a:outerShdw blurRad="38100" dist="38100" dir="2700000" algn="tl">
                    <a:srgbClr val="000000">
                      <a:alpha val="43137"/>
                    </a:srgbClr>
                  </a:outerShdw>
                </a:effectLst>
                <a:latin typeface="+mj-lt"/>
              </a:rPr>
              <a:t>:</a:t>
            </a:r>
            <a:r>
              <a:rPr lang="vi-VN" sz="5000" b="1" dirty="0">
                <a:solidFill>
                  <a:schemeClr val="bg1"/>
                </a:solidFill>
                <a:effectLst>
                  <a:outerShdw blurRad="38100" dist="38100" dir="2700000" algn="tl">
                    <a:srgbClr val="000000">
                      <a:alpha val="43137"/>
                    </a:srgbClr>
                  </a:outerShdw>
                </a:effectLst>
                <a:latin typeface="+mj-lt"/>
              </a:rPr>
              <a:t> Này hồn tôi ơi sao xao xuyến đau thương? Tứ vi địch thù vây hãm lo gì. Có Chúa trong thành địch thù tan nát hết. Chúa trong lòng ta lo lắng gì hồn tôi ơi</a:t>
            </a:r>
            <a:r>
              <a:rPr lang="vi-VN" sz="5000" b="1" dirty="0" smtClean="0">
                <a:solidFill>
                  <a:schemeClr val="bg1"/>
                </a:solidFill>
                <a:effectLst>
                  <a:outerShdw blurRad="38100" dist="38100" dir="2700000" algn="tl">
                    <a:srgbClr val="000000">
                      <a:alpha val="43137"/>
                    </a:srgbClr>
                  </a:outerShdw>
                </a:effectLst>
                <a:latin typeface="+mj-lt"/>
              </a:rPr>
              <a:t>.</a:t>
            </a:r>
            <a:endParaRPr lang="vi-VN" sz="5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rPr>
              <a:t>Đk</a:t>
            </a:r>
            <a:r>
              <a:rPr lang="vi-VN" sz="5400" b="1" u="sng" dirty="0" smtClean="0">
                <a:solidFill>
                  <a:srgbClr val="FFFF00"/>
                </a:solidFill>
                <a:effectLst>
                  <a:outerShdw blurRad="38100" dist="38100" dir="2700000" algn="tl">
                    <a:srgbClr val="000000">
                      <a:alpha val="43137"/>
                    </a:srgbClr>
                  </a:outerShdw>
                </a:effectLst>
                <a:latin typeface="+mj-lt"/>
              </a:rPr>
              <a:t>:</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Con sẽ </a:t>
            </a:r>
            <a:r>
              <a:rPr lang="en-US" sz="5400" b="1" dirty="0" err="1" smtClean="0">
                <a:solidFill>
                  <a:schemeClr val="bg1"/>
                </a:solidFill>
                <a:effectLst>
                  <a:outerShdw blurRad="38100" dist="38100" dir="2700000" algn="tl">
                    <a:srgbClr val="000000">
                      <a:alpha val="43137"/>
                    </a:srgbClr>
                  </a:outerShdw>
                </a:effectLst>
                <a:latin typeface="+mj-lt"/>
              </a:rPr>
              <a:t>tiến</a:t>
            </a:r>
            <a:r>
              <a:rPr lang="vi-VN" sz="5400" b="1" dirty="0" smtClean="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lên bàn thờ, vì chính Chúa làm tuổi xuân ca khúc hân hoan. Con sẽ </a:t>
            </a:r>
            <a:r>
              <a:rPr lang="en-US" sz="5400" b="1" dirty="0" err="1" smtClean="0">
                <a:solidFill>
                  <a:schemeClr val="bg1"/>
                </a:solidFill>
                <a:effectLst>
                  <a:outerShdw blurRad="38100" dist="38100" dir="2700000" algn="tl">
                    <a:srgbClr val="000000">
                      <a:alpha val="43137"/>
                    </a:srgbClr>
                  </a:outerShdw>
                </a:effectLst>
                <a:latin typeface="+mj-lt"/>
              </a:rPr>
              <a:t>tiến</a:t>
            </a:r>
            <a:r>
              <a:rPr lang="vi-VN" sz="5400" b="1" dirty="0" smtClean="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lên bàn thánh tế lễ mình làm của lễ hy sinh.</a:t>
            </a:r>
          </a:p>
        </p:txBody>
      </p:sp>
    </p:spTree>
    <p:extLst>
      <p:ext uri="{BB962C8B-B14F-4D97-AF65-F5344CB8AC3E}">
        <p14:creationId xmlns:p14="http://schemas.microsoft.com/office/powerpoint/2010/main" val="10321522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1" u="sng" dirty="0" smtClean="0">
                <a:solidFill>
                  <a:srgbClr val="FFFF00"/>
                </a:solidFill>
                <a:effectLst>
                  <a:outerShdw blurRad="38100" dist="38100" dir="2700000" algn="tl">
                    <a:srgbClr val="000000">
                      <a:alpha val="43137"/>
                    </a:srgbClr>
                  </a:outerShdw>
                </a:effectLst>
                <a:latin typeface="+mj-lt"/>
              </a:rPr>
              <a:t>Tk2</a:t>
            </a:r>
            <a:r>
              <a:rPr lang="vi-VN" sz="5000" b="1" u="sng" dirty="0" smtClean="0">
                <a:solidFill>
                  <a:srgbClr val="FFFF00"/>
                </a:solidFill>
                <a:effectLst>
                  <a:outerShdw blurRad="38100" dist="38100" dir="2700000" algn="tl">
                    <a:srgbClr val="000000">
                      <a:alpha val="43137"/>
                    </a:srgbClr>
                  </a:outerShdw>
                </a:effectLst>
                <a:latin typeface="+mj-lt"/>
              </a:rPr>
              <a:t>:</a:t>
            </a:r>
            <a:r>
              <a:rPr lang="vi-VN" sz="5000" b="1" dirty="0" smtClean="0">
                <a:solidFill>
                  <a:schemeClr val="bg1"/>
                </a:solidFill>
                <a:effectLst>
                  <a:outerShdw blurRad="38100" dist="38100" dir="2700000" algn="tl">
                    <a:srgbClr val="000000">
                      <a:alpha val="43137"/>
                    </a:srgbClr>
                  </a:outerShdw>
                </a:effectLst>
                <a:latin typeface="+mj-lt"/>
              </a:rPr>
              <a:t> </a:t>
            </a:r>
            <a:r>
              <a:rPr lang="vi-VN" sz="5000" b="1" dirty="0">
                <a:solidFill>
                  <a:schemeClr val="bg1"/>
                </a:solidFill>
                <a:effectLst>
                  <a:outerShdw blurRad="38100" dist="38100" dir="2700000" algn="tl">
                    <a:srgbClr val="000000">
                      <a:alpha val="43137"/>
                    </a:srgbClr>
                  </a:outerShdw>
                </a:effectLst>
                <a:latin typeface="+mj-lt"/>
              </a:rPr>
              <a:t>Từ hừng đông lên cho đến hết đêm thâu, sống trong lâu đài ơn thánh nhiệm mầu. Chính Chúa gia nghiệp và nguồn ơn cứu thoát, Chúa dắt dìu ta trong sáng thật về trời cao</a:t>
            </a:r>
            <a:r>
              <a:rPr lang="vi-VN" sz="5000" b="1" dirty="0" smtClean="0">
                <a:solidFill>
                  <a:schemeClr val="bg1"/>
                </a:solidFill>
                <a:effectLst>
                  <a:outerShdw blurRad="38100" dist="38100" dir="2700000" algn="tl">
                    <a:srgbClr val="000000">
                      <a:alpha val="43137"/>
                    </a:srgbClr>
                  </a:outerShdw>
                </a:effectLst>
                <a:latin typeface="+mj-lt"/>
              </a:rPr>
              <a:t>.</a:t>
            </a:r>
            <a:endParaRPr lang="vi-VN" sz="5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711590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rPr>
              <a:t>Đk</a:t>
            </a:r>
            <a:r>
              <a:rPr lang="vi-VN" sz="5400" b="1" u="sng" dirty="0" smtClean="0">
                <a:solidFill>
                  <a:srgbClr val="FFFF00"/>
                </a:solidFill>
                <a:effectLst>
                  <a:outerShdw blurRad="38100" dist="38100" dir="2700000" algn="tl">
                    <a:srgbClr val="000000">
                      <a:alpha val="43137"/>
                    </a:srgbClr>
                  </a:outerShdw>
                </a:effectLst>
                <a:latin typeface="+mj-lt"/>
              </a:rPr>
              <a:t>:</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Con sẽ </a:t>
            </a:r>
            <a:r>
              <a:rPr lang="en-US" sz="5400" b="1" dirty="0" err="1" smtClean="0">
                <a:solidFill>
                  <a:schemeClr val="bg1"/>
                </a:solidFill>
                <a:effectLst>
                  <a:outerShdw blurRad="38100" dist="38100" dir="2700000" algn="tl">
                    <a:srgbClr val="000000">
                      <a:alpha val="43137"/>
                    </a:srgbClr>
                  </a:outerShdw>
                </a:effectLst>
                <a:latin typeface="+mj-lt"/>
              </a:rPr>
              <a:t>tiến</a:t>
            </a:r>
            <a:r>
              <a:rPr lang="vi-VN" sz="5400" b="1" dirty="0" smtClean="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lên bàn thờ, vì chính Chúa làm tuổi xuân ca khúc hân hoan. Con sẽ </a:t>
            </a:r>
            <a:r>
              <a:rPr lang="en-US" sz="5400" b="1" dirty="0" err="1" smtClean="0">
                <a:solidFill>
                  <a:schemeClr val="bg1"/>
                </a:solidFill>
                <a:effectLst>
                  <a:outerShdw blurRad="38100" dist="38100" dir="2700000" algn="tl">
                    <a:srgbClr val="000000">
                      <a:alpha val="43137"/>
                    </a:srgbClr>
                  </a:outerShdw>
                </a:effectLst>
                <a:latin typeface="+mj-lt"/>
              </a:rPr>
              <a:t>tiến</a:t>
            </a:r>
            <a:r>
              <a:rPr lang="vi-VN" sz="5400" b="1" dirty="0" smtClean="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lên bàn thánh tế lễ mình làm của lễ hy sinh.</a:t>
            </a:r>
          </a:p>
        </p:txBody>
      </p:sp>
    </p:spTree>
    <p:extLst>
      <p:ext uri="{BB962C8B-B14F-4D97-AF65-F5344CB8AC3E}">
        <p14:creationId xmlns:p14="http://schemas.microsoft.com/office/powerpoint/2010/main" val="14845097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outerShdw blurRad="38100" dist="38100" dir="2700000" algn="tl">
                    <a:srgbClr val="000000">
                      <a:alpha val="43137"/>
                    </a:srgbClr>
                  </a:outerShdw>
                </a:effectLst>
                <a:latin typeface="+mj-lt"/>
              </a:rPr>
              <a:t/>
            </a:r>
            <a:br>
              <a:rPr lang="en-US" b="0">
                <a:solidFill>
                  <a:schemeClr val="bg1"/>
                </a:solidFill>
                <a:effectLst>
                  <a:outerShdw blurRad="38100" dist="38100" dir="2700000" algn="tl">
                    <a:srgbClr val="000000">
                      <a:alpha val="43137"/>
                    </a:srgbClr>
                  </a:outerShdw>
                </a:effectLst>
                <a:latin typeface="+mj-lt"/>
              </a:rPr>
            </a:br>
            <a:endParaRPr lang="en-US" b="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614311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68757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outerShdw blurRad="38100" dist="38100" dir="2700000" algn="tl">
                    <a:srgbClr val="000000">
                      <a:alpha val="43137"/>
                    </a:srgbClr>
                  </a:outerShdw>
                </a:effectLst>
                <a:latin typeface="+mj-lt"/>
              </a:rPr>
              <a:t/>
            </a:r>
            <a:br>
              <a:rPr lang="en-US" b="0">
                <a:solidFill>
                  <a:schemeClr val="bg1"/>
                </a:solidFill>
                <a:effectLst>
                  <a:outerShdw blurRad="38100" dist="38100" dir="2700000" algn="tl">
                    <a:srgbClr val="000000">
                      <a:alpha val="43137"/>
                    </a:srgbClr>
                  </a:outerShdw>
                </a:effectLst>
                <a:latin typeface="+mj-lt"/>
              </a:rPr>
            </a:br>
            <a:endParaRPr lang="en-US" b="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54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52933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outerShdw blurRad="38100" dist="38100" dir="2700000" algn="tl">
                    <a:srgbClr val="000000">
                      <a:alpha val="43137"/>
                    </a:srgbClr>
                  </a:outerShdw>
                </a:effectLst>
                <a:latin typeface="+mj-lt"/>
              </a:rPr>
              <a:t/>
            </a:r>
            <a:br>
              <a:rPr lang="en-US" b="0">
                <a:solidFill>
                  <a:schemeClr val="bg1"/>
                </a:solidFill>
                <a:effectLst>
                  <a:outerShdw blurRad="38100" dist="38100" dir="2700000" algn="tl">
                    <a:srgbClr val="000000">
                      <a:alpha val="43137"/>
                    </a:srgbClr>
                  </a:outerShdw>
                </a:effectLst>
                <a:latin typeface="+mj-lt"/>
              </a:rPr>
            </a:br>
            <a:endParaRPr lang="en-US" b="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547058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outerShdw blurRad="38100" dist="38100" dir="2700000" algn="tl">
                    <a:srgbClr val="000000">
                      <a:alpha val="43137"/>
                    </a:srgbClr>
                  </a:outerShdw>
                </a:effectLst>
                <a:latin typeface="+mj-lt"/>
              </a:rPr>
              <a:t/>
            </a:r>
            <a:br>
              <a:rPr lang="en-US" sz="4000" b="0">
                <a:solidFill>
                  <a:schemeClr val="bg1"/>
                </a:solidFill>
                <a:effectLst>
                  <a:outerShdw blurRad="38100" dist="38100" dir="2700000" algn="tl">
                    <a:srgbClr val="000000">
                      <a:alpha val="43137"/>
                    </a:srgbClr>
                  </a:outerShdw>
                </a:effectLst>
                <a:latin typeface="+mj-lt"/>
              </a:rPr>
            </a:br>
            <a:endParaRPr lang="en-US" sz="4000" b="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20000"/>
              </a:lnSpc>
              <a:buFontTx/>
              <a:buNone/>
            </a:pP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12135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outerShdw blurRad="38100" dist="38100" dir="2700000" algn="tl">
                    <a:srgbClr val="000000">
                      <a:alpha val="43137"/>
                    </a:srgbClr>
                  </a:outerShdw>
                </a:effectLst>
                <a:latin typeface="+mj-lt"/>
              </a:rPr>
              <a:t/>
            </a:r>
            <a:br>
              <a:rPr lang="en-US" sz="4000" b="0">
                <a:solidFill>
                  <a:schemeClr val="bg1"/>
                </a:solidFill>
                <a:effectLst>
                  <a:outerShdw blurRad="38100" dist="38100" dir="2700000" algn="tl">
                    <a:srgbClr val="000000">
                      <a:alpha val="43137"/>
                    </a:srgbClr>
                  </a:outerShdw>
                </a:effectLst>
                <a:latin typeface="+mj-lt"/>
              </a:rPr>
            </a:br>
            <a:endParaRPr lang="en-US" sz="4000" b="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nchor="ctr"/>
          <a:lstStyle/>
          <a:p>
            <a:pPr marL="0" indent="0" algn="just" eaLnBrk="1" hangingPunct="1">
              <a:lnSpc>
                <a:spcPct val="120000"/>
              </a:lnSpc>
              <a:buFontTx/>
              <a:buNone/>
            </a:pPr>
            <a:r>
              <a:rPr lang="en-US" sz="50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Giêsu</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Kitô</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20000"/>
              </a:lnSpc>
              <a:buFontTx/>
              <a:buNone/>
            </a:pP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722143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outerShdw blurRad="38100" dist="38100" dir="2700000" algn="tl">
                    <a:srgbClr val="000000">
                      <a:alpha val="43137"/>
                    </a:srgbClr>
                  </a:outerShdw>
                </a:effectLst>
                <a:latin typeface="+mj-lt"/>
              </a:rPr>
              <a:t/>
            </a:r>
            <a:br>
              <a:rPr lang="en-US" sz="4000" b="0">
                <a:solidFill>
                  <a:schemeClr val="bg1"/>
                </a:solidFill>
                <a:effectLst>
                  <a:outerShdw blurRad="38100" dist="38100" dir="2700000" algn="tl">
                    <a:srgbClr val="000000">
                      <a:alpha val="43137"/>
                    </a:srgbClr>
                  </a:outerShdw>
                </a:effectLst>
                <a:latin typeface="+mj-lt"/>
              </a:rPr>
            </a:br>
            <a:endParaRPr lang="en-US" sz="4000" b="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57150"/>
            <a:ext cx="9144000" cy="5086350"/>
          </a:xfrm>
        </p:spPr>
        <p:txBody>
          <a:bodyPr anchor="ctr"/>
          <a:lstStyle/>
          <a:p>
            <a:pPr marL="0" indent="0" algn="just" eaLnBrk="1" hangingPunct="1">
              <a:lnSpc>
                <a:spcPct val="120000"/>
              </a:lnSpc>
              <a:buFontTx/>
              <a:buNone/>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20000"/>
              </a:lnSpc>
              <a:buFontTx/>
              <a:buNone/>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3330379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outerShdw blurRad="38100" dist="38100" dir="2700000" algn="tl">
                    <a:srgbClr val="000000">
                      <a:alpha val="43137"/>
                    </a:srgbClr>
                  </a:outerShdw>
                </a:effectLst>
                <a:latin typeface="+mj-lt"/>
              </a:rPr>
              <a:t/>
            </a:r>
            <a:br>
              <a:rPr lang="en-US" sz="4000" b="0">
                <a:solidFill>
                  <a:schemeClr val="bg1"/>
                </a:solidFill>
                <a:effectLst>
                  <a:outerShdw blurRad="38100" dist="38100" dir="2700000" algn="tl">
                    <a:srgbClr val="000000">
                      <a:alpha val="43137"/>
                    </a:srgbClr>
                  </a:outerShdw>
                </a:effectLst>
                <a:latin typeface="+mj-lt"/>
              </a:rPr>
            </a:br>
            <a:endParaRPr lang="en-US" sz="4000" b="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20000"/>
              </a:lnSpc>
              <a:buFontTx/>
              <a:buNone/>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20000"/>
              </a:lnSpc>
              <a:buFontTx/>
              <a:buNone/>
            </a:pPr>
            <a:r>
              <a:rPr lang="vi-VN"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290588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outerShdw blurRad="38100" dist="38100" dir="2700000" algn="tl">
                    <a:srgbClr val="000000">
                      <a:alpha val="43137"/>
                    </a:srgbClr>
                  </a:outerShdw>
                </a:effectLst>
                <a:latin typeface="+mj-lt"/>
              </a:rPr>
              <a:t/>
            </a:r>
            <a:br>
              <a:rPr lang="en-US" sz="4000" b="0">
                <a:solidFill>
                  <a:schemeClr val="bg1"/>
                </a:solidFill>
                <a:effectLst>
                  <a:outerShdw blurRad="38100" dist="38100" dir="2700000" algn="tl">
                    <a:srgbClr val="000000">
                      <a:alpha val="43137"/>
                    </a:srgbClr>
                  </a:outerShdw>
                </a:effectLst>
                <a:latin typeface="+mj-lt"/>
              </a:rPr>
            </a:br>
            <a:endParaRPr lang="en-US" sz="4000" b="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20000"/>
              </a:lnSpc>
              <a:buFontTx/>
              <a:buNone/>
            </a:pPr>
            <a:r>
              <a:rPr lang="vi-VN"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r>
              <a:rPr lang="vi-VN"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8109730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1" dirty="0" err="1" smtClean="0">
                <a:solidFill>
                  <a:srgbClr val="FFFF00"/>
                </a:solidFill>
                <a:effectLst>
                  <a:outerShdw blurRad="38100" dist="38100" dir="2700000" algn="tl">
                    <a:srgbClr val="000000">
                      <a:alpha val="43137"/>
                    </a:srgbClr>
                  </a:outerShdw>
                </a:effectLst>
              </a:rPr>
              <a:t>Thánh</a:t>
            </a:r>
            <a:r>
              <a:rPr lang="en-US" b="1" dirty="0" smtClean="0">
                <a:solidFill>
                  <a:srgbClr val="FFFF00"/>
                </a:solidFill>
                <a:effectLst>
                  <a:outerShdw blurRad="38100" dist="38100" dir="2700000" algn="tl">
                    <a:srgbClr val="000000">
                      <a:alpha val="43137"/>
                    </a:srgbClr>
                  </a:outerShdw>
                </a:effectLst>
              </a:rPr>
              <a:t> </a:t>
            </a:r>
            <a:r>
              <a:rPr lang="en-US" b="1" dirty="0" err="1" smtClean="0">
                <a:solidFill>
                  <a:srgbClr val="FFFF00"/>
                </a:solidFill>
                <a:effectLst>
                  <a:outerShdw blurRad="38100" dist="38100" dir="2700000" algn="tl">
                    <a:srgbClr val="000000">
                      <a:alpha val="43137"/>
                    </a:srgbClr>
                  </a:outerShdw>
                </a:effectLst>
              </a:rPr>
              <a:t>Vịnh</a:t>
            </a:r>
            <a:r>
              <a:rPr lang="en-US" b="1" dirty="0" smtClean="0">
                <a:solidFill>
                  <a:srgbClr val="FFFF00"/>
                </a:solidFill>
                <a:effectLst>
                  <a:outerShdw blurRad="38100" dist="38100" dir="2700000" algn="tl">
                    <a:srgbClr val="000000">
                      <a:alpha val="43137"/>
                    </a:srgbClr>
                  </a:outerShdw>
                </a:effectLst>
              </a:rPr>
              <a:t> 130</a:t>
            </a:r>
            <a:br>
              <a:rPr lang="en-US" b="1" dirty="0" smtClean="0">
                <a:solidFill>
                  <a:srgbClr val="FFFF00"/>
                </a:solidFill>
                <a:effectLst>
                  <a:outerShdw blurRad="38100" dist="38100" dir="2700000" algn="tl">
                    <a:srgbClr val="000000">
                      <a:alpha val="43137"/>
                    </a:srgbClr>
                  </a:outerShdw>
                </a:effectLst>
              </a:rPr>
            </a:br>
            <a:r>
              <a:rPr lang="en-US" b="1" dirty="0" err="1" smtClean="0">
                <a:solidFill>
                  <a:srgbClr val="FFFF00"/>
                </a:solidFill>
                <a:effectLst>
                  <a:outerShdw blurRad="38100" dist="38100" dir="2700000" algn="tl">
                    <a:srgbClr val="000000">
                      <a:alpha val="43137"/>
                    </a:srgbClr>
                  </a:outerShdw>
                </a:effectLst>
              </a:rPr>
              <a:t>Chúa</a:t>
            </a:r>
            <a:r>
              <a:rPr lang="en-US" b="1" dirty="0" smtClean="0">
                <a:solidFill>
                  <a:srgbClr val="FFFF00"/>
                </a:solidFill>
                <a:effectLst>
                  <a:outerShdw blurRad="38100" dist="38100" dir="2700000" algn="tl">
                    <a:srgbClr val="000000">
                      <a:alpha val="43137"/>
                    </a:srgbClr>
                  </a:outerShdw>
                </a:effectLst>
              </a:rPr>
              <a:t> </a:t>
            </a:r>
            <a:r>
              <a:rPr lang="en-US" b="1" dirty="0" err="1" smtClean="0">
                <a:solidFill>
                  <a:srgbClr val="FFFF00"/>
                </a:solidFill>
                <a:effectLst>
                  <a:outerShdw blurRad="38100" dist="38100" dir="2700000" algn="tl">
                    <a:srgbClr val="000000">
                      <a:alpha val="43137"/>
                    </a:srgbClr>
                  </a:outerShdw>
                </a:effectLst>
              </a:rPr>
              <a:t>Nhật</a:t>
            </a:r>
            <a:r>
              <a:rPr lang="en-US" b="1" dirty="0" smtClean="0">
                <a:solidFill>
                  <a:srgbClr val="FFFF00"/>
                </a:solidFill>
                <a:effectLst>
                  <a:outerShdw blurRad="38100" dist="38100" dir="2700000" algn="tl">
                    <a:srgbClr val="000000">
                      <a:alpha val="43137"/>
                    </a:srgbClr>
                  </a:outerShdw>
                </a:effectLst>
              </a:rPr>
              <a:t> XXXI </a:t>
            </a:r>
            <a:r>
              <a:rPr lang="en-US" b="1" dirty="0" err="1" smtClean="0">
                <a:solidFill>
                  <a:srgbClr val="FFFF00"/>
                </a:solidFill>
                <a:effectLst>
                  <a:outerShdw blurRad="38100" dist="38100" dir="2700000" algn="tl">
                    <a:srgbClr val="000000">
                      <a:alpha val="43137"/>
                    </a:srgbClr>
                  </a:outerShdw>
                </a:effectLst>
              </a:rPr>
              <a:t>Thường</a:t>
            </a:r>
            <a:r>
              <a:rPr lang="en-US" b="1" dirty="0" smtClean="0">
                <a:solidFill>
                  <a:srgbClr val="FFFF00"/>
                </a:solidFill>
                <a:effectLst>
                  <a:outerShdw blurRad="38100" dist="38100" dir="2700000" algn="tl">
                    <a:srgbClr val="000000">
                      <a:alpha val="43137"/>
                    </a:srgbClr>
                  </a:outerShdw>
                </a:effectLst>
              </a:rPr>
              <a:t> </a:t>
            </a:r>
            <a:r>
              <a:rPr lang="en-US" b="1" dirty="0" err="1" smtClean="0">
                <a:solidFill>
                  <a:srgbClr val="FFFF00"/>
                </a:solidFill>
                <a:effectLst>
                  <a:outerShdw blurRad="38100" dist="38100" dir="2700000" algn="tl">
                    <a:srgbClr val="000000">
                      <a:alpha val="43137"/>
                    </a:srgbClr>
                  </a:outerShdw>
                </a:effectLst>
              </a:rPr>
              <a:t>Niên</a:t>
            </a:r>
            <a:r>
              <a:rPr lang="en-US" b="1" dirty="0" smtClean="0">
                <a:solidFill>
                  <a:srgbClr val="FFFF00"/>
                </a:solidFill>
                <a:effectLst>
                  <a:outerShdw blurRad="38100" dist="38100" dir="2700000" algn="tl">
                    <a:srgbClr val="000000">
                      <a:alpha val="43137"/>
                    </a:srgbClr>
                  </a:outerShdw>
                </a:effectLst>
              </a:rPr>
              <a:t/>
            </a:r>
            <a:br>
              <a:rPr lang="en-US" b="1" dirty="0" smtClean="0">
                <a:solidFill>
                  <a:srgbClr val="FFFF00"/>
                </a:solidFill>
                <a:effectLst>
                  <a:outerShdw blurRad="38100" dist="38100" dir="2700000" algn="tl">
                    <a:srgbClr val="000000">
                      <a:alpha val="43137"/>
                    </a:srgbClr>
                  </a:outerShdw>
                </a:effectLst>
              </a:rPr>
            </a:br>
            <a:r>
              <a:rPr lang="en-US" b="1" dirty="0" err="1" smtClean="0">
                <a:solidFill>
                  <a:srgbClr val="FFFF00"/>
                </a:solidFill>
                <a:effectLst>
                  <a:outerShdw blurRad="38100" dist="38100" dir="2700000" algn="tl">
                    <a:srgbClr val="000000">
                      <a:alpha val="43137"/>
                    </a:srgbClr>
                  </a:outerShdw>
                </a:effectLst>
              </a:rPr>
              <a:t>Năm</a:t>
            </a:r>
            <a:r>
              <a:rPr lang="en-US" b="1" dirty="0" smtClean="0">
                <a:solidFill>
                  <a:srgbClr val="FFFF00"/>
                </a:solidFill>
                <a:effectLst>
                  <a:outerShdw blurRad="38100" dist="38100" dir="2700000" algn="tl">
                    <a:srgbClr val="000000">
                      <a:alpha val="43137"/>
                    </a:srgbClr>
                  </a:outerShdw>
                </a:effectLst>
              </a:rPr>
              <a:t> A</a:t>
            </a:r>
            <a:br>
              <a:rPr lang="en-US" b="1" dirty="0" smtClean="0">
                <a:solidFill>
                  <a:srgbClr val="FFFF00"/>
                </a:solidFill>
                <a:effectLst>
                  <a:outerShdw blurRad="38100" dist="38100" dir="2700000" algn="tl">
                    <a:srgbClr val="000000">
                      <a:alpha val="43137"/>
                    </a:srgbClr>
                  </a:outerShdw>
                </a:effectLst>
              </a:rPr>
            </a:br>
            <a:r>
              <a:rPr lang="en-US" b="1" i="1" dirty="0" smtClean="0">
                <a:solidFill>
                  <a:schemeClr val="bg1"/>
                </a:solidFill>
                <a:effectLst>
                  <a:outerShdw blurRad="38100" dist="38100" dir="2700000" algn="tl">
                    <a:srgbClr val="000000">
                      <a:alpha val="43137"/>
                    </a:srgbClr>
                  </a:outerShdw>
                </a:effectLst>
              </a:rPr>
              <a:t>Kim Long</a:t>
            </a:r>
            <a:br>
              <a:rPr lang="en-US" b="1" i="1" dirty="0" smtClean="0">
                <a:solidFill>
                  <a:schemeClr val="bg1"/>
                </a:solidFill>
                <a:effectLst>
                  <a:outerShdw blurRad="38100" dist="38100" dir="2700000" algn="tl">
                    <a:srgbClr val="000000">
                      <a:alpha val="43137"/>
                    </a:srgbClr>
                  </a:outerShdw>
                </a:effectLst>
              </a:rPr>
            </a:br>
            <a:r>
              <a:rPr lang="en-US" b="1" i="1" dirty="0" smtClean="0">
                <a:solidFill>
                  <a:schemeClr val="bg1"/>
                </a:solidFill>
                <a:effectLst>
                  <a:outerShdw blurRad="38100" dist="38100" dir="2700000" algn="tl">
                    <a:srgbClr val="000000">
                      <a:alpha val="43137"/>
                    </a:srgbClr>
                  </a:outerShdw>
                </a:effectLst>
              </a:rPr>
              <a:t>03 </a:t>
            </a:r>
            <a:r>
              <a:rPr lang="en-US" b="1" i="1" dirty="0" err="1" smtClean="0">
                <a:solidFill>
                  <a:schemeClr val="bg1"/>
                </a:solidFill>
                <a:effectLst>
                  <a:outerShdw blurRad="38100" dist="38100" dir="2700000" algn="tl">
                    <a:srgbClr val="000000">
                      <a:alpha val="43137"/>
                    </a:srgbClr>
                  </a:outerShdw>
                </a:effectLst>
              </a:rPr>
              <a:t>Câu</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1572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smtClean="0">
                <a:solidFill>
                  <a:schemeClr val="bg1"/>
                </a:solidFill>
                <a:effectLst>
                  <a:outerShdw blurRad="38100" dist="38100" dir="2700000" algn="tl">
                    <a:srgbClr val="000000">
                      <a:alpha val="43137"/>
                    </a:srgbClr>
                  </a:outerShdw>
                </a:effectLst>
              </a:rPr>
              <a:t> </a:t>
            </a:r>
            <a:r>
              <a:rPr lang="vi-VN" sz="6600" b="1" dirty="0" smtClean="0">
                <a:solidFill>
                  <a:schemeClr val="bg1"/>
                </a:solidFill>
                <a:effectLst>
                  <a:outerShdw blurRad="38100" dist="38100" dir="2700000" algn="tl">
                    <a:srgbClr val="000000">
                      <a:alpha val="43137"/>
                    </a:srgbClr>
                  </a:outerShdw>
                </a:effectLst>
              </a:rPr>
              <a:t>Lạy Chúa, xin gìn giữ linh hồn con trong bình an của Ngài.</a:t>
            </a:r>
          </a:p>
        </p:txBody>
      </p:sp>
    </p:spTree>
    <p:extLst>
      <p:ext uri="{BB962C8B-B14F-4D97-AF65-F5344CB8AC3E}">
        <p14:creationId xmlns:p14="http://schemas.microsoft.com/office/powerpoint/2010/main" val="554098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 y="0"/>
            <a:ext cx="9142022" cy="5143500"/>
          </a:xfrm>
          <a:prstGeom prst="rect">
            <a:avLst/>
          </a:prstGeom>
        </p:spPr>
      </p:pic>
    </p:spTree>
    <p:extLst>
      <p:ext uri="{BB962C8B-B14F-4D97-AF65-F5344CB8AC3E}">
        <p14:creationId xmlns:p14="http://schemas.microsoft.com/office/powerpoint/2010/main" val="2954415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Tk1:</a:t>
            </a:r>
            <a:r>
              <a:rPr lang="en-US" sz="5400" b="1" dirty="0">
                <a:solidFill>
                  <a:schemeClr val="bg1"/>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Lòng con không dám tự hào, mắt này nguyện chẳng nhắm cao. Đường danh vọng con không đặt bước, việc phi thường nào dám mưu cầu.</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757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smtClean="0">
                <a:solidFill>
                  <a:schemeClr val="bg1"/>
                </a:solidFill>
                <a:effectLst>
                  <a:outerShdw blurRad="38100" dist="38100" dir="2700000" algn="tl">
                    <a:srgbClr val="000000">
                      <a:alpha val="43137"/>
                    </a:srgbClr>
                  </a:outerShdw>
                </a:effectLst>
              </a:rPr>
              <a:t> </a:t>
            </a:r>
            <a:r>
              <a:rPr lang="vi-VN" sz="6600" b="1" dirty="0" smtClean="0">
                <a:solidFill>
                  <a:schemeClr val="bg1"/>
                </a:solidFill>
                <a:effectLst>
                  <a:outerShdw blurRad="38100" dist="38100" dir="2700000" algn="tl">
                    <a:srgbClr val="000000">
                      <a:alpha val="43137"/>
                    </a:srgbClr>
                  </a:outerShdw>
                </a:effectLst>
              </a:rPr>
              <a:t>Lạy Chúa, xin gìn giữ linh hồn con trong bình an của Ngài.</a:t>
            </a:r>
          </a:p>
        </p:txBody>
      </p:sp>
    </p:spTree>
    <p:extLst>
      <p:ext uri="{BB962C8B-B14F-4D97-AF65-F5344CB8AC3E}">
        <p14:creationId xmlns:p14="http://schemas.microsoft.com/office/powerpoint/2010/main" val="1514209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Tk2:</a:t>
            </a:r>
            <a:r>
              <a:rPr lang="en-US" sz="5400" b="1" dirty="0" smtClean="0">
                <a:solidFill>
                  <a:schemeClr val="bg1"/>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Hồn con, con giữ thinh lặng, chẳng hề một khi xốn xang. Như bé ngủ trong tay hiền mẫu, hồn con rày lặng lẽ yên vui.</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9743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smtClean="0">
                <a:solidFill>
                  <a:schemeClr val="bg1"/>
                </a:solidFill>
                <a:effectLst>
                  <a:outerShdw blurRad="38100" dist="38100" dir="2700000" algn="tl">
                    <a:srgbClr val="000000">
                      <a:alpha val="43137"/>
                    </a:srgbClr>
                  </a:outerShdw>
                </a:effectLst>
              </a:rPr>
              <a:t> </a:t>
            </a:r>
            <a:r>
              <a:rPr lang="vi-VN" sz="6600" b="1" dirty="0" smtClean="0">
                <a:solidFill>
                  <a:schemeClr val="bg1"/>
                </a:solidFill>
                <a:effectLst>
                  <a:outerShdw blurRad="38100" dist="38100" dir="2700000" algn="tl">
                    <a:srgbClr val="000000">
                      <a:alpha val="43137"/>
                    </a:srgbClr>
                  </a:outerShdw>
                </a:effectLst>
              </a:rPr>
              <a:t>Lạy Chúa, xin gìn giữ linh hồn con trong bình an của Ngài.</a:t>
            </a:r>
          </a:p>
        </p:txBody>
      </p:sp>
    </p:spTree>
    <p:extLst>
      <p:ext uri="{BB962C8B-B14F-4D97-AF65-F5344CB8AC3E}">
        <p14:creationId xmlns:p14="http://schemas.microsoft.com/office/powerpoint/2010/main" val="648623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Tk3:</a:t>
            </a:r>
            <a:r>
              <a:rPr lang="en-US" sz="5400" b="1" dirty="0">
                <a:solidFill>
                  <a:schemeClr val="bg1"/>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Giờ đây cho đến muôn đời, vững lòng, nào hỡi Ích-diên, mà trông cậy kiên trung vào Chúa, vì chỉ Ngài là Chúa ta thờ.</a:t>
            </a:r>
          </a:p>
        </p:txBody>
      </p:sp>
    </p:spTree>
    <p:extLst>
      <p:ext uri="{BB962C8B-B14F-4D97-AF65-F5344CB8AC3E}">
        <p14:creationId xmlns:p14="http://schemas.microsoft.com/office/powerpoint/2010/main" val="1264380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smtClean="0">
                <a:solidFill>
                  <a:schemeClr val="bg1"/>
                </a:solidFill>
                <a:effectLst>
                  <a:outerShdw blurRad="38100" dist="38100" dir="2700000" algn="tl">
                    <a:srgbClr val="000000">
                      <a:alpha val="43137"/>
                    </a:srgbClr>
                  </a:outerShdw>
                </a:effectLst>
              </a:rPr>
              <a:t> </a:t>
            </a:r>
            <a:r>
              <a:rPr lang="vi-VN" sz="6600" b="1" dirty="0" smtClean="0">
                <a:solidFill>
                  <a:schemeClr val="bg1"/>
                </a:solidFill>
                <a:effectLst>
                  <a:outerShdw blurRad="38100" dist="38100" dir="2700000" algn="tl">
                    <a:srgbClr val="000000">
                      <a:alpha val="43137"/>
                    </a:srgbClr>
                  </a:outerShdw>
                </a:effectLst>
              </a:rPr>
              <a:t>Lạy Chúa, xin gìn giữ linh hồn con trong bình an của Ngài.</a:t>
            </a:r>
          </a:p>
        </p:txBody>
      </p:sp>
    </p:spTree>
    <p:extLst>
      <p:ext uri="{BB962C8B-B14F-4D97-AF65-F5344CB8AC3E}">
        <p14:creationId xmlns:p14="http://schemas.microsoft.com/office/powerpoint/2010/main" val="1249664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1" dirty="0" smtClean="0">
                <a:solidFill>
                  <a:schemeClr val="bg1"/>
                </a:solidFill>
                <a:effectLst>
                  <a:outerShdw blurRad="38100" dist="38100" dir="2700000" algn="tl">
                    <a:srgbClr val="000000">
                      <a:alpha val="43137"/>
                    </a:srgbClr>
                  </a:outerShdw>
                </a:effectLst>
              </a:rPr>
              <a:t>Các con chỉ có một Cha là Cha trên trời, chỉ có một người lãnh đạo là Đức Ki-tô.</a:t>
            </a:r>
            <a:endParaRPr lang="en-US" sz="66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0" y="1"/>
            <a:ext cx="457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UTM American Sans"/>
                <a:ea typeface="+mn-ea"/>
                <a:cs typeface="+mn-cs"/>
              </a:rPr>
              <a:t>Alleluia - Alleluia:</a:t>
            </a:r>
          </a:p>
        </p:txBody>
      </p:sp>
      <p:sp>
        <p:nvSpPr>
          <p:cNvPr id="4" name="Rectangle 3"/>
          <p:cNvSpPr/>
          <p:nvPr/>
        </p:nvSpPr>
        <p:spPr>
          <a:xfrm>
            <a:off x="6019800" y="4497169"/>
            <a:ext cx="251096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UTM American Sans"/>
                <a:ea typeface="+mn-ea"/>
                <a:cs typeface="+mn-cs"/>
              </a:rPr>
              <a:t>Alleluia …</a:t>
            </a:r>
          </a:p>
        </p:txBody>
      </p:sp>
    </p:spTree>
    <p:extLst>
      <p:ext uri="{BB962C8B-B14F-4D97-AF65-F5344CB8AC3E}">
        <p14:creationId xmlns:p14="http://schemas.microsoft.com/office/powerpoint/2010/main" val="36006856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outerShdw blurRad="38100" dist="38100" dir="2700000" algn="tl">
                  <a:srgbClr val="000000">
                    <a:alpha val="43137"/>
                  </a:srgbClr>
                </a:outerShdw>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20650" y="209550"/>
            <a:ext cx="8458200" cy="2062103"/>
          </a:xfrm>
          <a:prstGeom prst="rect">
            <a:avLst/>
          </a:prstGeom>
        </p:spPr>
        <p:txBody>
          <a:bodyPr wrap="square">
            <a:spAutoFit/>
          </a:bodyPr>
          <a:lstStyle/>
          <a:p>
            <a:r>
              <a:rPr lang="vi-VN" sz="3200">
                <a:solidFill>
                  <a:srgbClr val="A50021"/>
                </a:solidFill>
              </a:rPr>
              <a:t>Bài đọc </a:t>
            </a:r>
            <a:r>
              <a:rPr lang="vi-VN" sz="3200" smtClean="0">
                <a:solidFill>
                  <a:srgbClr val="A50021"/>
                </a:solidFill>
              </a:rPr>
              <a:t>1</a:t>
            </a:r>
            <a:endParaRPr lang="vi-VN" sz="3200">
              <a:solidFill>
                <a:srgbClr val="A50021"/>
              </a:solidFill>
            </a:endParaRPr>
          </a:p>
          <a:p>
            <a:r>
              <a:rPr lang="en-US" sz="3200" smtClean="0">
                <a:solidFill>
                  <a:srgbClr val="A50021"/>
                </a:solidFill>
              </a:rPr>
              <a:t>   </a:t>
            </a:r>
            <a:r>
              <a:rPr lang="vi-VN" sz="3200" smtClean="0">
                <a:solidFill>
                  <a:srgbClr val="A50021"/>
                </a:solidFill>
              </a:rPr>
              <a:t>Các </a:t>
            </a:r>
            <a:r>
              <a:rPr lang="vi-VN" sz="3200">
                <a:solidFill>
                  <a:srgbClr val="A50021"/>
                </a:solidFill>
              </a:rPr>
              <a:t>ngươi đã đi trệch đường và làm cho nhiều người lảo đảo</a:t>
            </a:r>
            <a:r>
              <a:rPr lang="vi-VN" sz="3200" smtClean="0">
                <a:solidFill>
                  <a:srgbClr val="A50021"/>
                </a:solidFill>
              </a:rPr>
              <a:t>.</a:t>
            </a:r>
            <a:endParaRPr lang="vi-VN" sz="3200">
              <a:solidFill>
                <a:srgbClr val="A50021"/>
              </a:solidFill>
            </a:endParaRPr>
          </a:p>
          <a:p>
            <a:r>
              <a:rPr lang="en-US" sz="3200" smtClean="0">
                <a:solidFill>
                  <a:srgbClr val="002060"/>
                </a:solidFill>
              </a:rPr>
              <a:t>   </a:t>
            </a:r>
            <a:r>
              <a:rPr lang="vi-VN" sz="3200" smtClean="0">
                <a:solidFill>
                  <a:srgbClr val="002060"/>
                </a:solidFill>
              </a:rPr>
              <a:t>Bài </a:t>
            </a:r>
            <a:r>
              <a:rPr lang="vi-VN" sz="3200">
                <a:solidFill>
                  <a:srgbClr val="002060"/>
                </a:solidFill>
              </a:rPr>
              <a:t>trích sách ngôn sứ Ma-la-khi.</a:t>
            </a:r>
          </a:p>
        </p:txBody>
      </p:sp>
    </p:spTree>
    <p:extLst>
      <p:ext uri="{BB962C8B-B14F-4D97-AF65-F5344CB8AC3E}">
        <p14:creationId xmlns:p14="http://schemas.microsoft.com/office/powerpoint/2010/main" val="3731221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822093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i="1" dirty="0">
                <a:solidFill>
                  <a:srgbClr val="FFFF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704062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041780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8992940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6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a:t>
            </a:r>
            <a:r>
              <a:rPr lang="vi-VN" sz="5600" b="0" dirty="0">
                <a:solidFill>
                  <a:schemeClr val="bg1"/>
                </a:solidFill>
                <a:effectLst>
                  <a:outerShdw blurRad="38100" dist="38100" dir="2700000" algn="tl">
                    <a:srgbClr val="000000">
                      <a:alpha val="43137"/>
                    </a:srgbClr>
                  </a:outerShdw>
                </a:effectLst>
                <a:latin typeface="+mj-lt"/>
              </a:rPr>
              <a:t>. </a:t>
            </a:r>
            <a:endParaRPr lang="en-US" sz="5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11002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 </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420842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413034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50583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99634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345882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144000" cy="3416320"/>
          </a:xfrm>
          <a:prstGeom prst="rect">
            <a:avLst/>
          </a:prstGeom>
        </p:spPr>
        <p:txBody>
          <a:bodyPr wrap="square">
            <a:spAutoFit/>
          </a:bodyPr>
          <a:lstStyle/>
          <a:p>
            <a:r>
              <a:rPr lang="vi-VN" sz="3600">
                <a:solidFill>
                  <a:srgbClr val="A50021"/>
                </a:solidFill>
              </a:rPr>
              <a:t>Bài đọc </a:t>
            </a:r>
            <a:r>
              <a:rPr lang="vi-VN" sz="3600" smtClean="0">
                <a:solidFill>
                  <a:srgbClr val="A50021"/>
                </a:solidFill>
              </a:rPr>
              <a:t>2</a:t>
            </a:r>
            <a:endParaRPr lang="vi-VN" sz="3600">
              <a:solidFill>
                <a:srgbClr val="A50021"/>
              </a:solidFill>
            </a:endParaRPr>
          </a:p>
          <a:p>
            <a:r>
              <a:rPr lang="en-US" sz="3600" smtClean="0">
                <a:solidFill>
                  <a:srgbClr val="A50021"/>
                </a:solidFill>
              </a:rPr>
              <a:t>  </a:t>
            </a:r>
            <a:r>
              <a:rPr lang="vi-VN" sz="3600" smtClean="0">
                <a:solidFill>
                  <a:srgbClr val="A50021"/>
                </a:solidFill>
              </a:rPr>
              <a:t>Chúng </a:t>
            </a:r>
            <a:r>
              <a:rPr lang="vi-VN" sz="3600">
                <a:solidFill>
                  <a:srgbClr val="A50021"/>
                </a:solidFill>
              </a:rPr>
              <a:t>tôi sẵn sàng hiến cho anh em, không những Tin Mừng của Thiên Chúa, mà cả mạng sống của chúng tôi nữa</a:t>
            </a:r>
            <a:r>
              <a:rPr lang="vi-VN" sz="3600" smtClean="0">
                <a:solidFill>
                  <a:srgbClr val="A50021"/>
                </a:solidFill>
              </a:rPr>
              <a:t>.</a:t>
            </a:r>
            <a:endParaRPr lang="vi-VN" sz="3600">
              <a:solidFill>
                <a:srgbClr val="A50021"/>
              </a:solidFill>
            </a:endParaRPr>
          </a:p>
          <a:p>
            <a:r>
              <a:rPr lang="en-US" sz="3600" smtClean="0">
                <a:solidFill>
                  <a:srgbClr val="002060"/>
                </a:solidFill>
              </a:rPr>
              <a:t>   </a:t>
            </a:r>
            <a:r>
              <a:rPr lang="vi-VN" sz="3600" smtClean="0">
                <a:solidFill>
                  <a:srgbClr val="002060"/>
                </a:solidFill>
              </a:rPr>
              <a:t>Bài </a:t>
            </a:r>
            <a:r>
              <a:rPr lang="vi-VN" sz="3600">
                <a:solidFill>
                  <a:srgbClr val="002060"/>
                </a:solidFill>
              </a:rPr>
              <a:t>trích thư thứ nhất của thánh Phao-lô tông đồ gửi tín hữu Thê-xa-lô-ni-ca.</a:t>
            </a:r>
          </a:p>
        </p:txBody>
      </p:sp>
    </p:spTree>
    <p:extLst>
      <p:ext uri="{BB962C8B-B14F-4D97-AF65-F5344CB8AC3E}">
        <p14:creationId xmlns:p14="http://schemas.microsoft.com/office/powerpoint/2010/main" val="4234196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32613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r>
              <a:rPr lang="vi-VN" sz="8000" b="0" dirty="0">
                <a:solidFill>
                  <a:schemeClr val="bg1"/>
                </a:solidFill>
                <a:effectLst>
                  <a:outerShdw blurRad="38100" dist="38100" dir="2700000" algn="tl">
                    <a:srgbClr val="000000">
                      <a:alpha val="43137"/>
                    </a:srgbClr>
                  </a:outerShdw>
                </a:effectLst>
                <a:latin typeface="+mj-lt"/>
              </a:rPr>
              <a:t>.</a:t>
            </a:r>
            <a:endParaRPr lang="en-US" sz="8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78100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796017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outerShdw blurRad="38100" dist="38100" dir="2700000" algn="tl">
                  <a:srgbClr val="000000">
                    <a:alpha val="43137"/>
                  </a:srgbClr>
                </a:outerShdw>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a:solidFill>
                  <a:srgbClr val="FFFF00"/>
                </a:solidFill>
              </a:rPr>
              <a:t>Của Lễ Con </a:t>
            </a:r>
            <a:r>
              <a:rPr lang="en-US" sz="4000" b="1" smtClean="0">
                <a:solidFill>
                  <a:srgbClr val="FFFF00"/>
                </a:solidFill>
              </a:rPr>
              <a:t>Dâng</a:t>
            </a:r>
          </a:p>
          <a:p>
            <a:pPr algn="ctr"/>
            <a:r>
              <a:rPr lang="en-US" sz="4000" b="1" i="1" smtClean="0">
                <a:solidFill>
                  <a:schemeClr val="bg1"/>
                </a:solidFill>
              </a:rPr>
              <a:t>Nguyễn 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Lời </a:t>
            </a:r>
            <a:r>
              <a:rPr lang="vi-VN" sz="5400" b="1" dirty="0">
                <a:solidFill>
                  <a:schemeClr val="bg1"/>
                </a:solidFill>
                <a:effectLst>
                  <a:outerShdw blurRad="38100" dist="38100" dir="2700000" algn="tl">
                    <a:srgbClr val="000000">
                      <a:alpha val="43137"/>
                    </a:srgbClr>
                  </a:outerShdw>
                </a:effectLst>
              </a:rPr>
              <a:t>nguyện cầu như hương bay thắm thiết như trời mây. Dâng lên Ngài nguyện ước thắm đầy tuổi thơ dâng trọn từ đây</a:t>
            </a:r>
            <a:r>
              <a:rPr lang="vi-VN"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Tk1:</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Từng tấm bánh con dâng để tiến Chúa khoan nhân, chút tình đoàn con bé thơ dâng Ngài từng phút mong chờ</a:t>
            </a:r>
            <a:r>
              <a:rPr lang="vi-VN"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Lời </a:t>
            </a:r>
            <a:r>
              <a:rPr lang="vi-VN" sz="5400" b="1" dirty="0">
                <a:solidFill>
                  <a:schemeClr val="bg1"/>
                </a:solidFill>
                <a:effectLst>
                  <a:outerShdw blurRad="38100" dist="38100" dir="2700000" algn="tl">
                    <a:srgbClr val="000000">
                      <a:alpha val="43137"/>
                    </a:srgbClr>
                  </a:outerShdw>
                </a:effectLst>
              </a:rPr>
              <a:t>nguyện cầu như hương bay thắm thiết như trời mây. Dâng lên Ngài nguyện ước thắm đầy tuổi thơ dâng trọn từ đây</a:t>
            </a:r>
            <a:r>
              <a:rPr lang="vi-VN"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8829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Tk2:</a:t>
            </a:r>
            <a:r>
              <a:rPr lang="en-US" sz="5400" b="1" dirty="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Giọt nước vỡ tan ra là kiếp sống đơn sơ, xin được hoà trong lễ dâng ly rượu nồng thắm ân tình. </a:t>
            </a:r>
          </a:p>
        </p:txBody>
      </p:sp>
    </p:spTree>
    <p:extLst>
      <p:ext uri="{BB962C8B-B14F-4D97-AF65-F5344CB8AC3E}">
        <p14:creationId xmlns:p14="http://schemas.microsoft.com/office/powerpoint/2010/main" val="2199709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Lời </a:t>
            </a:r>
            <a:r>
              <a:rPr lang="vi-VN" sz="5400" b="1" dirty="0">
                <a:solidFill>
                  <a:schemeClr val="bg1"/>
                </a:solidFill>
                <a:effectLst>
                  <a:outerShdw blurRad="38100" dist="38100" dir="2700000" algn="tl">
                    <a:srgbClr val="000000">
                      <a:alpha val="43137"/>
                    </a:srgbClr>
                  </a:outerShdw>
                </a:effectLst>
              </a:rPr>
              <a:t>nguyện cầu như hương bay thắm thiết như trời mây. Dâng lên Ngài nguyện ước thắm đầy tuổi thơ dâng trọn từ đây</a:t>
            </a:r>
            <a:r>
              <a:rPr lang="vi-VN"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247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solidFill>
                  <a:prstClr val="black"/>
                </a:solidFill>
              </a:rPr>
              <a:t>Đức Giêsu đến trần gian không phải để được kẻ hầu người hạ, nhưng là để phục vụ và hiến dâng mạng sống làm giá chuộc muôn người.</a:t>
            </a:r>
            <a:endParaRPr lang="en-US" sz="3200">
              <a:solidFill>
                <a:prstClr val="black"/>
              </a:solidFill>
            </a:endParaRPr>
          </a:p>
        </p:txBody>
      </p:sp>
    </p:spTree>
    <p:extLst>
      <p:ext uri="{BB962C8B-B14F-4D97-AF65-F5344CB8AC3E}">
        <p14:creationId xmlns:p14="http://schemas.microsoft.com/office/powerpoint/2010/main" val="5068617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rPr>
              <a:t>Tk3:</a:t>
            </a:r>
            <a:r>
              <a:rPr lang="en-US" sz="5400" b="1" dirty="0" smtClean="0">
                <a:solidFill>
                  <a:srgbClr val="FFFF00"/>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Nguyện Chúa xuống muôn ân cuộc sống mãi khang an, cho mẹ và cha chúng con suốt đời hạnh phúc dư tràn.</a:t>
            </a:r>
          </a:p>
        </p:txBody>
      </p:sp>
    </p:spTree>
    <p:extLst>
      <p:ext uri="{BB962C8B-B14F-4D97-AF65-F5344CB8AC3E}">
        <p14:creationId xmlns:p14="http://schemas.microsoft.com/office/powerpoint/2010/main" val="29098529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outerShdw blurRad="38100" dist="38100" dir="2700000" algn="tl">
                    <a:srgbClr val="000000">
                      <a:alpha val="43137"/>
                    </a:srgbClr>
                  </a:outerShdw>
                </a:effectLst>
              </a:rPr>
              <a:t>Đk</a:t>
            </a:r>
            <a:r>
              <a:rPr lang="en-US" sz="5400" b="1" u="sng" dirty="0" smtClean="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smtClean="0">
                <a:solidFill>
                  <a:schemeClr val="bg1"/>
                </a:solidFill>
                <a:effectLst>
                  <a:outerShdw blurRad="38100" dist="38100" dir="2700000" algn="tl">
                    <a:srgbClr val="000000">
                      <a:alpha val="43137"/>
                    </a:srgbClr>
                  </a:outerShdw>
                </a:effectLst>
              </a:rPr>
              <a:t>Lời </a:t>
            </a:r>
            <a:r>
              <a:rPr lang="vi-VN" sz="5400" b="1" dirty="0">
                <a:solidFill>
                  <a:schemeClr val="bg1"/>
                </a:solidFill>
                <a:effectLst>
                  <a:outerShdw blurRad="38100" dist="38100" dir="2700000" algn="tl">
                    <a:srgbClr val="000000">
                      <a:alpha val="43137"/>
                    </a:srgbClr>
                  </a:outerShdw>
                </a:effectLst>
              </a:rPr>
              <a:t>nguyện cầu như hương bay thắm thiết như trời mây. Dâng lên Ngài nguyện ước thắm đầy tuổi thơ dâng trọn từ đây</a:t>
            </a:r>
            <a:r>
              <a:rPr lang="vi-VN"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18552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b="1" dirty="0">
                <a:solidFill>
                  <a:srgbClr val="FFFF00"/>
                </a:solidFill>
                <a:effectLst>
                  <a:outerShdw blurRad="38100" dist="38100" dir="2700000" algn="tl">
                    <a:srgbClr val="000000">
                      <a:alpha val="43137"/>
                    </a:srgbClr>
                  </a:outerShdw>
                </a:effectLst>
              </a:rPr>
              <a:t>Ca </a:t>
            </a:r>
            <a:r>
              <a:rPr lang="en-US" b="1" dirty="0" err="1">
                <a:solidFill>
                  <a:srgbClr val="FFFF00"/>
                </a:solidFill>
                <a:effectLst>
                  <a:outerShdw blurRad="38100" dist="38100" dir="2700000" algn="tl">
                    <a:srgbClr val="000000">
                      <a:alpha val="43137"/>
                    </a:srgbClr>
                  </a:outerShdw>
                </a:effectLst>
              </a:rPr>
              <a:t>Nguyện</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Hiệp</a:t>
            </a:r>
            <a:r>
              <a:rPr lang="en-US" b="1" dirty="0">
                <a:solidFill>
                  <a:srgbClr val="FFFF00"/>
                </a:solidFill>
                <a:effectLst>
                  <a:outerShdw blurRad="38100" dist="38100" dir="2700000" algn="tl">
                    <a:srgbClr val="000000">
                      <a:alpha val="43137"/>
                    </a:srgbClr>
                  </a:outerShdw>
                </a:effectLst>
              </a:rPr>
              <a:t> </a:t>
            </a:r>
            <a:r>
              <a:rPr lang="en-US" b="1" dirty="0" err="1">
                <a:solidFill>
                  <a:srgbClr val="FFFF00"/>
                </a:solidFill>
                <a:effectLst>
                  <a:outerShdw blurRad="38100" dist="38100" dir="2700000" algn="tl">
                    <a:srgbClr val="000000">
                      <a:alpha val="43137"/>
                    </a:srgbClr>
                  </a:outerShdw>
                </a:effectLst>
              </a:rPr>
              <a:t>Lễ</a:t>
            </a:r>
            <a:r>
              <a:rPr lang="en-US" b="1" dirty="0">
                <a:solidFill>
                  <a:srgbClr val="FFFF00"/>
                </a:solidFill>
                <a:effectLst>
                  <a:outerShdw blurRad="38100" dist="38100" dir="2700000" algn="tl">
                    <a:srgbClr val="000000">
                      <a:alpha val="43137"/>
                    </a:srgbClr>
                  </a:outerShdw>
                </a:effectLst>
              </a:rPr>
              <a:t/>
            </a:r>
            <a:br>
              <a:rPr lang="en-US" b="1" dirty="0">
                <a:solidFill>
                  <a:srgbClr val="FFFF00"/>
                </a:solidFill>
                <a:effectLst>
                  <a:outerShdw blurRad="38100" dist="38100" dir="2700000" algn="tl">
                    <a:srgbClr val="000000">
                      <a:alpha val="43137"/>
                    </a:srgbClr>
                  </a:outerShdw>
                </a:effectLst>
              </a:rPr>
            </a:br>
            <a:r>
              <a:rPr lang="en-US" sz="6600" b="1" dirty="0" err="1">
                <a:solidFill>
                  <a:srgbClr val="FFFF00"/>
                </a:solidFill>
                <a:effectLst>
                  <a:outerShdw blurRad="38100" dist="38100" dir="2700000" algn="tl">
                    <a:srgbClr val="000000">
                      <a:alpha val="43137"/>
                    </a:srgbClr>
                  </a:outerShdw>
                </a:effectLst>
              </a:rPr>
              <a:t>Tâm</a:t>
            </a:r>
            <a:r>
              <a:rPr lang="en-US" sz="6600" b="1" dirty="0">
                <a:solidFill>
                  <a:srgbClr val="FFFF00"/>
                </a:solidFill>
                <a:effectLst>
                  <a:outerShdw blurRad="38100" dist="38100" dir="2700000" algn="tl">
                    <a:srgbClr val="000000">
                      <a:alpha val="43137"/>
                    </a:srgbClr>
                  </a:outerShdw>
                </a:effectLst>
              </a:rPr>
              <a:t> </a:t>
            </a:r>
            <a:r>
              <a:rPr lang="en-US" sz="6600" b="1" dirty="0" err="1">
                <a:solidFill>
                  <a:srgbClr val="FFFF00"/>
                </a:solidFill>
                <a:effectLst>
                  <a:outerShdw blurRad="38100" dist="38100" dir="2700000" algn="tl">
                    <a:srgbClr val="000000">
                      <a:alpha val="43137"/>
                    </a:srgbClr>
                  </a:outerShdw>
                </a:effectLst>
              </a:rPr>
              <a:t>Tình</a:t>
            </a:r>
            <a:r>
              <a:rPr lang="en-US" sz="6600" b="1" dirty="0">
                <a:solidFill>
                  <a:srgbClr val="FFFF00"/>
                </a:solidFill>
                <a:effectLst>
                  <a:outerShdw blurRad="38100" dist="38100" dir="2700000" algn="tl">
                    <a:srgbClr val="000000">
                      <a:alpha val="43137"/>
                    </a:srgbClr>
                  </a:outerShdw>
                </a:effectLst>
              </a:rPr>
              <a:t> </a:t>
            </a:r>
            <a:r>
              <a:rPr lang="en-US" sz="6600" b="1" dirty="0" err="1">
                <a:solidFill>
                  <a:srgbClr val="FFFF00"/>
                </a:solidFill>
                <a:effectLst>
                  <a:outerShdw blurRad="38100" dist="38100" dir="2700000" algn="tl">
                    <a:srgbClr val="000000">
                      <a:alpha val="43137"/>
                    </a:srgbClr>
                  </a:outerShdw>
                </a:effectLst>
              </a:rPr>
              <a:t>Yêu</a:t>
            </a:r>
            <a:r>
              <a:rPr lang="en-US" sz="6600" b="1" dirty="0">
                <a:solidFill>
                  <a:srgbClr val="FFFF00"/>
                </a:solidFill>
                <a:effectLst>
                  <a:outerShdw blurRad="38100" dist="38100" dir="2700000" algn="tl">
                    <a:srgbClr val="000000">
                      <a:alpha val="43137"/>
                    </a:srgbClr>
                  </a:outerShdw>
                </a:effectLst>
              </a:rPr>
              <a:t> </a:t>
            </a:r>
            <a:r>
              <a:rPr lang="en-US" sz="6600" b="1" dirty="0" err="1" smtClean="0">
                <a:solidFill>
                  <a:srgbClr val="FFFF00"/>
                </a:solidFill>
                <a:effectLst>
                  <a:outerShdw blurRad="38100" dist="38100" dir="2700000" algn="tl">
                    <a:srgbClr val="000000">
                      <a:alpha val="43137"/>
                    </a:srgbClr>
                  </a:outerShdw>
                </a:effectLst>
              </a:rPr>
              <a:t>Mến</a:t>
            </a:r>
            <a:r>
              <a:rPr lang="en-US" sz="4800" b="1" dirty="0" smtClean="0">
                <a:solidFill>
                  <a:srgbClr val="FFFF00"/>
                </a:solidFill>
                <a:effectLst>
                  <a:outerShdw blurRad="38100" dist="38100" dir="2700000" algn="tl">
                    <a:srgbClr val="000000">
                      <a:alpha val="43137"/>
                    </a:srgbClr>
                  </a:outerShdw>
                </a:effectLst>
              </a:rPr>
              <a:t/>
            </a:r>
            <a:br>
              <a:rPr lang="en-US" sz="4800" b="1" dirty="0" smtClean="0">
                <a:solidFill>
                  <a:srgbClr val="FFFF00"/>
                </a:solidFill>
                <a:effectLst>
                  <a:outerShdw blurRad="38100" dist="38100" dir="2700000" algn="tl">
                    <a:srgbClr val="000000">
                      <a:alpha val="43137"/>
                    </a:srgbClr>
                  </a:outerShdw>
                </a:effectLst>
              </a:rPr>
            </a:br>
            <a:r>
              <a:rPr lang="en-US" sz="4000" b="1" i="1" dirty="0" smtClean="0">
                <a:solidFill>
                  <a:schemeClr val="bg1"/>
                </a:solidFill>
                <a:effectLst>
                  <a:outerShdw blurRad="38100" dist="38100" dir="2700000" algn="tl">
                    <a:srgbClr val="000000">
                      <a:alpha val="43137"/>
                    </a:srgbClr>
                  </a:outerShdw>
                </a:effectLst>
              </a:rPr>
              <a:t>Lm. </a:t>
            </a:r>
            <a:r>
              <a:rPr lang="en-US" sz="4000" b="1" i="1" dirty="0" err="1" smtClean="0">
                <a:solidFill>
                  <a:schemeClr val="bg1"/>
                </a:solidFill>
                <a:effectLst>
                  <a:outerShdw blurRad="38100" dist="38100" dir="2700000" algn="tl">
                    <a:srgbClr val="000000">
                      <a:alpha val="43137"/>
                    </a:srgbClr>
                  </a:outerShdw>
                </a:effectLst>
              </a:rPr>
              <a:t>Thái</a:t>
            </a:r>
            <a:r>
              <a:rPr lang="en-US" sz="4000" b="1" i="1" dirty="0" smtClean="0">
                <a:solidFill>
                  <a:schemeClr val="bg1"/>
                </a:solidFill>
                <a:effectLst>
                  <a:outerShdw blurRad="38100" dist="38100" dir="2700000" algn="tl">
                    <a:srgbClr val="000000">
                      <a:alpha val="43137"/>
                    </a:srgbClr>
                  </a:outerShdw>
                </a:effectLst>
              </a:rPr>
              <a:t> </a:t>
            </a:r>
            <a:r>
              <a:rPr lang="en-US" sz="4000" b="1" i="1" dirty="0" err="1" smtClean="0">
                <a:solidFill>
                  <a:schemeClr val="bg1"/>
                </a:solidFill>
                <a:effectLst>
                  <a:outerShdw blurRad="38100" dist="38100" dir="2700000" algn="tl">
                    <a:srgbClr val="000000">
                      <a:alpha val="43137"/>
                    </a:srgbClr>
                  </a:outerShdw>
                </a:effectLst>
              </a:rPr>
              <a:t>Nguyên</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8784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1" u="sng" dirty="0">
                <a:solidFill>
                  <a:srgbClr val="FFFF00"/>
                </a:solidFill>
                <a:effectLst>
                  <a:outerShdw blurRad="38100" dist="38100" dir="2700000" algn="tl">
                    <a:srgbClr val="000000">
                      <a:alpha val="43137"/>
                    </a:srgbClr>
                  </a:outerShdw>
                </a:effectLst>
              </a:rPr>
              <a:t>Tk1:</a:t>
            </a:r>
            <a:r>
              <a:rPr lang="en-US" sz="4000" b="1" dirty="0">
                <a:solidFill>
                  <a:srgbClr val="FFFF00"/>
                </a:solidFill>
                <a:effectLst>
                  <a:outerShdw blurRad="38100" dist="38100" dir="2700000" algn="tl">
                    <a:srgbClr val="000000">
                      <a:alpha val="43137"/>
                    </a:srgbClr>
                  </a:outerShdw>
                </a:effectLst>
              </a:rPr>
              <a:t> </a:t>
            </a:r>
            <a:r>
              <a:rPr lang="vi-VN" sz="4000" b="1" dirty="0">
                <a:solidFill>
                  <a:schemeClr val="bg1"/>
                </a:solidFill>
                <a:effectLst>
                  <a:outerShdw blurRad="38100" dist="38100" dir="2700000" algn="tl">
                    <a:srgbClr val="000000">
                      <a:alpha val="43137"/>
                    </a:srgbClr>
                  </a:outerShdw>
                </a:effectLst>
              </a:rPr>
              <a:t>Xin cho con trở nên bé nhỏ để con dễ nghe tiếng Chúa, để con thấy Chúa hiện diện trong hết mọi biến cố đời con. Xin cho con tình yêu thắm nồng để con sống trong niềm hy vọng, biết âm thầm lặng lẽ hy sinh, phụng sự Chúa với lòng trung </a:t>
            </a:r>
            <a:r>
              <a:rPr lang="vi-VN" sz="4000" b="1" dirty="0" smtClean="0">
                <a:solidFill>
                  <a:schemeClr val="bg1"/>
                </a:solidFill>
                <a:effectLst>
                  <a:outerShdw blurRad="38100" dist="38100" dir="2700000" algn="tl">
                    <a:srgbClr val="000000">
                      <a:alpha val="43137"/>
                    </a:srgbClr>
                  </a:outerShdw>
                </a:effectLst>
              </a:rPr>
              <a:t>trinh</a:t>
            </a:r>
            <a:r>
              <a:rPr lang="en-US" sz="4000" b="1" dirty="0" smtClean="0">
                <a:solidFill>
                  <a:schemeClr val="bg1"/>
                </a:solidFill>
                <a:effectLst>
                  <a:outerShdw blurRad="38100" dist="38100" dir="2700000" algn="tl">
                    <a:srgbClr val="000000">
                      <a:alpha val="43137"/>
                    </a:srgbClr>
                  </a:outerShdw>
                </a:effectLst>
              </a:rPr>
              <a:t>.</a:t>
            </a:r>
            <a:endParaRPr lang="vi-VN"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035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rPr>
              <a:t>Đk</a:t>
            </a:r>
            <a:r>
              <a:rPr lang="en-US" b="1" u="sng" dirty="0">
                <a:solidFill>
                  <a:srgbClr val="FFFF00"/>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Con an vui sống khiêm nhường dấn thân, trong hân hoan Chúa chính là lẽ sống con suốt đời. Cho con vui theo bước đường Chúa đi con đường thập giá, dù gian nguy con đâu nề sá chi. </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8770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000" b="1" u="sng" dirty="0">
                <a:solidFill>
                  <a:srgbClr val="FFFF00"/>
                </a:solidFill>
                <a:effectLst>
                  <a:outerShdw blurRad="38100" dist="38100" dir="2700000" algn="tl">
                    <a:srgbClr val="000000">
                      <a:alpha val="43137"/>
                    </a:srgbClr>
                  </a:outerShdw>
                </a:effectLst>
              </a:rPr>
              <a:t>Tk2:</a:t>
            </a:r>
            <a:r>
              <a:rPr lang="en-US" sz="4000" b="1" dirty="0">
                <a:solidFill>
                  <a:schemeClr val="bg1"/>
                </a:solidFill>
                <a:effectLst>
                  <a:outerShdw blurRad="38100" dist="38100" dir="2700000" algn="tl">
                    <a:srgbClr val="000000">
                      <a:alpha val="43137"/>
                    </a:srgbClr>
                  </a:outerShdw>
                </a:effectLst>
              </a:rPr>
              <a:t> </a:t>
            </a:r>
            <a:r>
              <a:rPr lang="vi-VN" sz="4000" b="1" dirty="0">
                <a:solidFill>
                  <a:schemeClr val="bg1"/>
                </a:solidFill>
                <a:effectLst>
                  <a:outerShdw blurRad="38100" dist="38100" dir="2700000" algn="tl">
                    <a:srgbClr val="000000">
                      <a:alpha val="43137"/>
                    </a:srgbClr>
                  </a:outerShdw>
                </a:effectLst>
              </a:rPr>
              <a:t>Cho con vui vì bao thống khổ để chia sớt cùng với Chúa cảm thông với những đau buồn đang trĩu nặng trong cõi lòng ai. Xin cho con hiệp thông với Ngài bao khốn khó trong đời nhân loại bao u hoài thổn thức khôn vơi để tình yêu sáng đẹp muôn nơi</a:t>
            </a:r>
            <a:r>
              <a:rPr lang="vi-VN" sz="4000" b="1" dirty="0" smtClean="0">
                <a:solidFill>
                  <a:schemeClr val="bg1"/>
                </a:solidFill>
                <a:effectLst>
                  <a:outerShdw blurRad="38100" dist="38100" dir="2700000" algn="tl">
                    <a:srgbClr val="000000">
                      <a:alpha val="43137"/>
                    </a:srgbClr>
                  </a:outerShdw>
                </a:effectLst>
              </a:rPr>
              <a:t>.</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rPr>
              <a:t>Đk</a:t>
            </a:r>
            <a:r>
              <a:rPr lang="en-US" b="1" u="sng" dirty="0">
                <a:solidFill>
                  <a:srgbClr val="FFFF00"/>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Con an vui sống khiêm nhường dấn thân, trong hân hoan Chúa chính là lẽ sống con suốt đời. Cho con vui theo bước đường Chúa đi con đường thập giá, dù gian nguy con đâu nề sá chi. </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05022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1" u="sng" dirty="0">
                <a:solidFill>
                  <a:srgbClr val="FFFF00"/>
                </a:solidFill>
                <a:effectLst>
                  <a:outerShdw blurRad="38100" dist="38100" dir="2700000" algn="tl">
                    <a:srgbClr val="000000">
                      <a:alpha val="43137"/>
                    </a:srgbClr>
                  </a:outerShdw>
                </a:effectLst>
              </a:rPr>
              <a:t>Tk3:</a:t>
            </a:r>
            <a:r>
              <a:rPr lang="en-US" sz="4000" b="1" dirty="0">
                <a:solidFill>
                  <a:schemeClr val="bg1"/>
                </a:solidFill>
                <a:effectLst>
                  <a:outerShdw blurRad="38100" dist="38100" dir="2700000" algn="tl">
                    <a:srgbClr val="000000">
                      <a:alpha val="43137"/>
                    </a:srgbClr>
                  </a:outerShdw>
                </a:effectLst>
              </a:rPr>
              <a:t> </a:t>
            </a:r>
            <a:r>
              <a:rPr lang="vi-VN" sz="4000" b="1" dirty="0">
                <a:solidFill>
                  <a:schemeClr val="bg1"/>
                </a:solidFill>
                <a:effectLst>
                  <a:outerShdw blurRad="38100" dist="38100" dir="2700000" algn="tl">
                    <a:srgbClr val="000000">
                      <a:alpha val="43137"/>
                    </a:srgbClr>
                  </a:outerShdw>
                </a:effectLst>
              </a:rPr>
              <a:t>Cho tim con đừng nên cứng cỏi để con sống đời thanh thoát, để như tiếng hát nhẹ nhàng luôn thắm tình yêu mến hòa chan. Xin cho con được nên vững vàng vượt qua những nẻo đường nguy nàn, biết sẵn sàng nhận lấy đau thương một đời không bao giờ tơ vương.</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526119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rPr>
              <a:t>Đk</a:t>
            </a:r>
            <a:r>
              <a:rPr lang="en-US" b="1" u="sng" dirty="0">
                <a:solidFill>
                  <a:srgbClr val="FFFF00"/>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Con an vui sống khiêm nhường dấn thân, trong hân hoan Chúa chính là lẽ sống con suốt đời. Cho con vui theo bước đường Chúa đi con đường thập giá, dù gian nguy con đâu nề sá chi. </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33803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outerShdw blurRad="38100" dist="38100" dir="2700000" algn="tl">
                  <a:srgbClr val="000000">
                    <a:alpha val="43137"/>
                  </a:srgbClr>
                </a:outerShdw>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1" dirty="0">
                <a:solidFill>
                  <a:srgbClr val="FFFF00"/>
                </a:solidFill>
                <a:effectLst>
                  <a:outerShdw blurRad="38100" dist="38100" dir="2700000" algn="tl">
                    <a:srgbClr val="000000">
                      <a:alpha val="43137"/>
                    </a:srgbClr>
                  </a:outerShdw>
                </a:effectLst>
              </a:rPr>
              <a:t>Ca </a:t>
            </a:r>
            <a:r>
              <a:rPr lang="en-US" sz="8000" b="1" dirty="0" err="1">
                <a:solidFill>
                  <a:srgbClr val="FFFF00"/>
                </a:solidFill>
                <a:effectLst>
                  <a:outerShdw blurRad="38100" dist="38100" dir="2700000" algn="tl">
                    <a:srgbClr val="000000">
                      <a:alpha val="43137"/>
                    </a:srgbClr>
                  </a:outerShdw>
                </a:effectLst>
              </a:rPr>
              <a:t>Kết</a:t>
            </a:r>
            <a:r>
              <a:rPr lang="en-US" sz="8000" b="1" dirty="0">
                <a:solidFill>
                  <a:srgbClr val="FFFF00"/>
                </a:solidFill>
                <a:effectLst>
                  <a:outerShdw blurRad="38100" dist="38100" dir="2700000" algn="tl">
                    <a:srgbClr val="000000">
                      <a:alpha val="43137"/>
                    </a:srgbClr>
                  </a:outerShdw>
                </a:effectLst>
              </a:rPr>
              <a:t> </a:t>
            </a:r>
            <a:r>
              <a:rPr lang="en-US" sz="8000" b="1" dirty="0" err="1">
                <a:solidFill>
                  <a:srgbClr val="FFFF00"/>
                </a:solidFill>
                <a:effectLst>
                  <a:outerShdw blurRad="38100" dist="38100" dir="2700000" algn="tl">
                    <a:srgbClr val="000000">
                      <a:alpha val="43137"/>
                    </a:srgbClr>
                  </a:outerShdw>
                </a:effectLst>
              </a:rPr>
              <a:t>Lễ</a:t>
            </a:r>
            <a:r>
              <a:rPr lang="en-US" sz="8000" b="1" dirty="0">
                <a:solidFill>
                  <a:srgbClr val="FFFF00"/>
                </a:solidFill>
                <a:effectLst>
                  <a:outerShdw blurRad="38100" dist="38100" dir="2700000" algn="tl">
                    <a:srgbClr val="000000">
                      <a:alpha val="43137"/>
                    </a:srgbClr>
                  </a:outerShdw>
                </a:effectLst>
              </a:rPr>
              <a:t/>
            </a:r>
            <a:br>
              <a:rPr lang="en-US" sz="8000" b="1" dirty="0">
                <a:solidFill>
                  <a:srgbClr val="FFFF00"/>
                </a:solidFill>
                <a:effectLst>
                  <a:outerShdw blurRad="38100" dist="38100" dir="2700000" algn="tl">
                    <a:srgbClr val="000000">
                      <a:alpha val="43137"/>
                    </a:srgbClr>
                  </a:outerShdw>
                </a:effectLst>
              </a:rPr>
            </a:br>
            <a:r>
              <a:rPr lang="en-US" sz="6600" b="1" dirty="0" err="1" smtClean="0">
                <a:solidFill>
                  <a:srgbClr val="FFFF00"/>
                </a:solidFill>
                <a:effectLst>
                  <a:outerShdw blurRad="38100" dist="38100" dir="2700000" algn="tl">
                    <a:srgbClr val="000000">
                      <a:alpha val="43137"/>
                    </a:srgbClr>
                  </a:outerShdw>
                </a:effectLst>
              </a:rPr>
              <a:t>Trung</a:t>
            </a:r>
            <a:r>
              <a:rPr lang="en-US" sz="6600" b="1" dirty="0" smtClean="0">
                <a:solidFill>
                  <a:srgbClr val="FFFF00"/>
                </a:solidFill>
                <a:effectLst>
                  <a:outerShdw blurRad="38100" dist="38100" dir="2700000" algn="tl">
                    <a:srgbClr val="000000">
                      <a:alpha val="43137"/>
                    </a:srgbClr>
                  </a:outerShdw>
                </a:effectLst>
              </a:rPr>
              <a:t> </a:t>
            </a:r>
            <a:r>
              <a:rPr lang="en-US" sz="6600" b="1" dirty="0" err="1" smtClean="0">
                <a:solidFill>
                  <a:srgbClr val="FFFF00"/>
                </a:solidFill>
                <a:effectLst>
                  <a:outerShdw blurRad="38100" dist="38100" dir="2700000" algn="tl">
                    <a:srgbClr val="000000">
                      <a:alpha val="43137"/>
                    </a:srgbClr>
                  </a:outerShdw>
                </a:effectLst>
              </a:rPr>
              <a:t>Kiên</a:t>
            </a:r>
            <a:r>
              <a:rPr lang="en-US" sz="6600" b="1" dirty="0" smtClean="0">
                <a:solidFill>
                  <a:srgbClr val="FFFF00"/>
                </a:solidFill>
                <a:effectLst>
                  <a:outerShdw blurRad="38100" dist="38100" dir="2700000" algn="tl">
                    <a:srgbClr val="000000">
                      <a:alpha val="43137"/>
                    </a:srgbClr>
                  </a:outerShdw>
                </a:effectLst>
              </a:rPr>
              <a:t> </a:t>
            </a:r>
            <a:r>
              <a:rPr lang="en-US" sz="6600" b="1" dirty="0" err="1" smtClean="0">
                <a:solidFill>
                  <a:srgbClr val="FFFF00"/>
                </a:solidFill>
                <a:effectLst>
                  <a:outerShdw blurRad="38100" dist="38100" dir="2700000" algn="tl">
                    <a:srgbClr val="000000">
                      <a:alpha val="43137"/>
                    </a:srgbClr>
                  </a:outerShdw>
                </a:effectLst>
              </a:rPr>
              <a:t>Chờ</a:t>
            </a:r>
            <a:r>
              <a:rPr lang="en-US" sz="6600" b="1" dirty="0" smtClean="0">
                <a:solidFill>
                  <a:srgbClr val="FFFF00"/>
                </a:solidFill>
                <a:effectLst>
                  <a:outerShdw blurRad="38100" dist="38100" dir="2700000" algn="tl">
                    <a:srgbClr val="000000">
                      <a:alpha val="43137"/>
                    </a:srgbClr>
                  </a:outerShdw>
                </a:effectLst>
              </a:rPr>
              <a:t> </a:t>
            </a:r>
            <a:r>
              <a:rPr lang="en-US" sz="6600" b="1" dirty="0" err="1" smtClean="0">
                <a:solidFill>
                  <a:srgbClr val="FFFF00"/>
                </a:solidFill>
                <a:effectLst>
                  <a:outerShdw blurRad="38100" dist="38100" dir="2700000" algn="tl">
                    <a:srgbClr val="000000">
                      <a:alpha val="43137"/>
                    </a:srgbClr>
                  </a:outerShdw>
                </a:effectLst>
              </a:rPr>
              <a:t>Mẹ</a:t>
            </a:r>
            <a:r>
              <a:rPr lang="en-US" sz="6600" b="1" dirty="0" smtClean="0">
                <a:solidFill>
                  <a:srgbClr val="FFFF00"/>
                </a:solidFill>
                <a:effectLst>
                  <a:outerShdw blurRad="38100" dist="38100" dir="2700000" algn="tl">
                    <a:srgbClr val="000000">
                      <a:alpha val="43137"/>
                    </a:srgbClr>
                  </a:outerShdw>
                </a:effectLst>
              </a:rPr>
              <a:t/>
            </a:r>
            <a:br>
              <a:rPr lang="en-US" sz="6600" b="1" dirty="0" smtClean="0">
                <a:solidFill>
                  <a:srgbClr val="FFFF00"/>
                </a:solidFill>
                <a:effectLst>
                  <a:outerShdw blurRad="38100" dist="38100" dir="2700000" algn="tl">
                    <a:srgbClr val="000000">
                      <a:alpha val="43137"/>
                    </a:srgbClr>
                  </a:outerShdw>
                </a:effectLst>
              </a:rPr>
            </a:br>
            <a:r>
              <a:rPr lang="en-US" b="1" i="1" dirty="0" err="1" smtClean="0">
                <a:solidFill>
                  <a:schemeClr val="bg1"/>
                </a:solidFill>
                <a:effectLst>
                  <a:outerShdw blurRad="38100" dist="38100" dir="2700000" algn="tl">
                    <a:srgbClr val="000000">
                      <a:alpha val="43137"/>
                    </a:srgbClr>
                  </a:outerShdw>
                </a:effectLst>
              </a:rPr>
              <a:t>Nguyễn</a:t>
            </a:r>
            <a:r>
              <a:rPr lang="en-US" b="1" i="1" dirty="0" smtClean="0">
                <a:solidFill>
                  <a:schemeClr val="bg1"/>
                </a:solidFill>
                <a:effectLst>
                  <a:outerShdw blurRad="38100" dist="38100" dir="2700000" algn="tl">
                    <a:srgbClr val="000000">
                      <a:alpha val="43137"/>
                    </a:srgbClr>
                  </a:outerShdw>
                </a:effectLst>
              </a:rPr>
              <a:t> </a:t>
            </a:r>
            <a:r>
              <a:rPr lang="en-US" b="1" i="1" dirty="0" err="1" smtClean="0">
                <a:solidFill>
                  <a:schemeClr val="bg1"/>
                </a:solidFill>
                <a:effectLst>
                  <a:outerShdw blurRad="38100" dist="38100" dir="2700000" algn="tl">
                    <a:srgbClr val="000000">
                      <a:alpha val="43137"/>
                    </a:srgbClr>
                  </a:outerShdw>
                </a:effectLst>
              </a:rPr>
              <a:t>Duy</a:t>
            </a:r>
            <a:endParaRPr lang="en-US"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8502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rPr>
              <a:t>Đk</a:t>
            </a:r>
            <a:r>
              <a:rPr lang="en-US" b="1" u="sng" dirty="0">
                <a:solidFill>
                  <a:srgbClr val="FFFF00"/>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Từ vực sâu bao thương đau ngày đêm nung nấu, con lo âu trông ngóng từ lâu bóng Mẹ đâu. Mẹ! Mẹ ơi! xin thương con tình đơn thống hối, tâm tư nay thổn thức lệ rơi những nghẹn lời.</a:t>
            </a:r>
            <a:r>
              <a:rPr lang="vi-VN" dirty="0" smtClean="0">
                <a:solidFill>
                  <a:schemeClr val="bg1"/>
                </a:solidFill>
                <a:effectLst>
                  <a:outerShdw blurRad="38100" dist="38100" dir="2700000" algn="tl">
                    <a:srgbClr val="000000">
                      <a:alpha val="43137"/>
                    </a:srgbClr>
                  </a:outerShdw>
                </a:effectLst>
              </a:rPr>
              <a:t>.</a:t>
            </a:r>
            <a:endParaRPr lang="vi-VN"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8353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Tk3:</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 Lúc này đây cậy trông ai, con kêu xin Người thương dủ tình, thương cho con lấy một lời kinh, hầu mong qua chốn luyện hình.</a:t>
            </a:r>
            <a:endParaRPr lang="en-US" sz="4800"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75316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rPr>
              <a:t>Đk</a:t>
            </a:r>
            <a:r>
              <a:rPr lang="en-US" b="1" u="sng" dirty="0">
                <a:solidFill>
                  <a:srgbClr val="FFFF00"/>
                </a:solidFill>
                <a:effectLst>
                  <a:outerShdw blurRad="38100" dist="38100" dir="2700000" algn="tl">
                    <a:srgbClr val="000000">
                      <a:alpha val="43137"/>
                    </a:srgbClr>
                  </a:outerShdw>
                </a:effectLst>
              </a:rPr>
              <a:t>:</a:t>
            </a:r>
            <a:r>
              <a:rPr lang="en-US" b="1" dirty="0">
                <a:solidFill>
                  <a:schemeClr val="bg1"/>
                </a:solidFill>
                <a:effectLst>
                  <a:outerShdw blurRad="38100" dist="38100" dir="2700000" algn="tl">
                    <a:srgbClr val="000000">
                      <a:alpha val="43137"/>
                    </a:srgbClr>
                  </a:outerShdw>
                </a:effectLst>
              </a:rPr>
              <a:t> </a:t>
            </a:r>
            <a:r>
              <a:rPr lang="vi-VN" b="1" dirty="0">
                <a:solidFill>
                  <a:schemeClr val="bg1"/>
                </a:solidFill>
                <a:effectLst>
                  <a:outerShdw blurRad="38100" dist="38100" dir="2700000" algn="tl">
                    <a:srgbClr val="000000">
                      <a:alpha val="43137"/>
                    </a:srgbClr>
                  </a:outerShdw>
                </a:effectLst>
              </a:rPr>
              <a:t>Từ vực sâu bao thương đau ngày đêm nung nấu, con lo âu trông ngóng từ lâu bóng Mẹ đâu. Mẹ! Mẹ ơi! xin thương con tình đơn thống hối, tâm tư nay thổn thức lệ rơi những nghẹn lời.</a:t>
            </a:r>
            <a:r>
              <a:rPr lang="vi-VN" dirty="0" smtClean="0">
                <a:solidFill>
                  <a:schemeClr val="bg1"/>
                </a:solidFill>
                <a:effectLst>
                  <a:outerShdw blurRad="38100" dist="38100" dir="2700000" algn="tl">
                    <a:srgbClr val="000000">
                      <a:alpha val="43137"/>
                    </a:srgbClr>
                  </a:outerShdw>
                </a:effectLst>
              </a:rPr>
              <a:t>.</a:t>
            </a:r>
            <a:endParaRPr lang="vi-VN" b="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78645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13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1" u="sng" dirty="0" err="1" smtClean="0">
                <a:solidFill>
                  <a:srgbClr val="FFFF00"/>
                </a:solidFill>
                <a:effectLst>
                  <a:outerShdw blurRad="38100" dist="38100" dir="2700000" algn="tl">
                    <a:srgbClr val="000000">
                      <a:alpha val="43137"/>
                    </a:srgbClr>
                  </a:outerShdw>
                </a:effectLst>
              </a:rPr>
              <a:t>Đk</a:t>
            </a:r>
            <a:r>
              <a:rPr lang="en-US" sz="6600" b="1" u="sng" dirty="0" smtClean="0">
                <a:solidFill>
                  <a:srgbClr val="FFFF00"/>
                </a:solidFill>
                <a:effectLst>
                  <a:outerShdw blurRad="38100" dist="38100" dir="2700000" algn="tl">
                    <a:srgbClr val="000000">
                      <a:alpha val="43137"/>
                    </a:srgbClr>
                  </a:outerShdw>
                </a:effectLst>
              </a:rPr>
              <a:t>:</a:t>
            </a:r>
            <a:r>
              <a:rPr lang="en-US" sz="6600" b="1" dirty="0" smtClean="0">
                <a:solidFill>
                  <a:schemeClr val="bg1"/>
                </a:solidFill>
                <a:effectLst>
                  <a:outerShdw blurRad="38100" dist="38100" dir="2700000" algn="tl">
                    <a:srgbClr val="000000">
                      <a:alpha val="43137"/>
                    </a:srgbClr>
                  </a:outerShdw>
                </a:effectLst>
              </a:rPr>
              <a:t> </a:t>
            </a:r>
            <a:r>
              <a:rPr lang="vi-VN" sz="6600" b="1" dirty="0" smtClean="0">
                <a:solidFill>
                  <a:schemeClr val="bg1"/>
                </a:solidFill>
                <a:effectLst>
                  <a:outerShdw blurRad="38100" dist="38100" dir="2700000" algn="tl">
                    <a:srgbClr val="000000">
                      <a:alpha val="43137"/>
                    </a:srgbClr>
                  </a:outerShdw>
                </a:effectLst>
              </a:rPr>
              <a:t>Lạy Chúa, xin gìn giữ linh hồn con trong bình an của Ngài.</a:t>
            </a:r>
          </a:p>
        </p:txBody>
      </p:sp>
    </p:spTree>
    <p:extLst>
      <p:ext uri="{BB962C8B-B14F-4D97-AF65-F5344CB8AC3E}">
        <p14:creationId xmlns:p14="http://schemas.microsoft.com/office/powerpoint/2010/main" val="951630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1223</TotalTime>
  <Words>1654</Words>
  <Application>Microsoft Office PowerPoint</Application>
  <PresentationFormat>On-screen Show (16:9)</PresentationFormat>
  <Paragraphs>89</Paragraphs>
  <Slides>77</Slides>
  <Notes>1</Notes>
  <HiddenSlides>0</HiddenSlides>
  <MMClips>0</MMClips>
  <ScaleCrop>false</ScaleCrop>
  <HeadingPairs>
    <vt:vector size="4" baseType="variant">
      <vt:variant>
        <vt:lpstr>Theme</vt:lpstr>
      </vt:variant>
      <vt:variant>
        <vt:i4>11</vt:i4>
      </vt:variant>
      <vt:variant>
        <vt:lpstr>Slide Titles</vt:lpstr>
      </vt:variant>
      <vt:variant>
        <vt:i4>77</vt:i4>
      </vt:variant>
    </vt:vector>
  </HeadingPairs>
  <TitlesOfParts>
    <vt:vector size="88" baseType="lpstr">
      <vt:lpstr>Office Theme</vt:lpstr>
      <vt:lpstr>12_Office Theme</vt:lpstr>
      <vt:lpstr>36_Default Design</vt:lpstr>
      <vt:lpstr>10_Office Theme</vt:lpstr>
      <vt:lpstr>37_Default Design</vt:lpstr>
      <vt:lpstr>6_Office Theme</vt:lpstr>
      <vt:lpstr>2_Office Theme</vt:lpstr>
      <vt:lpstr>9_Office Theme</vt:lpstr>
      <vt:lpstr>1_Office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HÁT CỘNG ĐOÀN</vt:lpstr>
      <vt:lpstr>Đk: Lạy Chúa, xin gìn giữ linh hồn con trong bình an của Ngài.</vt:lpstr>
      <vt:lpstr>Các con chỉ có một Cha là Cha trên trời, chỉ có một người lãnh đạo là Đức Ki-tô.</vt:lpstr>
      <vt:lpstr>PowerPoint Presentation</vt:lpstr>
      <vt:lpstr>Ca Nhập Lễ Con Sẽ Tiến Lên Lm. Hoàng Phúc</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130 Chúa Nhật XXXI Thường Niên Năm A Kim Long 03 Câu</vt:lpstr>
      <vt:lpstr>Đk: Lạy Chúa, xin gìn giữ linh hồn con trong bình an của Ngài.</vt:lpstr>
      <vt:lpstr>Tk1: Lòng con không dám tự hào, mắt này nguyện chẳng nhắm cao. Đường danh vọng con không đặt bước, việc phi thường nào dám mưu cầu.</vt:lpstr>
      <vt:lpstr>Đk: Lạy Chúa, xin gìn giữ linh hồn con trong bình an của Ngài.</vt:lpstr>
      <vt:lpstr>Tk2: Hồn con, con giữ thinh lặng, chẳng hề một khi xốn xang. Như bé ngủ trong tay hiền mẫu, hồn con rày lặng lẽ yên vui.</vt:lpstr>
      <vt:lpstr>Đk: Lạy Chúa, xin gìn giữ linh hồn con trong bình an của Ngài.</vt:lpstr>
      <vt:lpstr>Tk3: Giờ đây cho đến muôn đời, vững lòng, nào hỡi Ích-diên, mà trông cậy kiên trung vào Chúa, vì chỉ Ngài là Chúa ta thờ.</vt:lpstr>
      <vt:lpstr>Đk: Lạy Chúa, xin gìn giữ linh hồn con trong bình an của Ngài.</vt:lpstr>
      <vt:lpstr>PowerPoint Presentation</vt:lpstr>
      <vt:lpstr>Các con chỉ có một Cha là Cha trên trời, chỉ có một người lãnh đạo là Đức Ki-tô.</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Lời nguyện cầu như hương bay thắm thiết như trời mây. Dâng lên Ngài nguyện ước thắm đầy tuổi thơ dâng trọn từ đây.</vt:lpstr>
      <vt:lpstr>Tk1: Từng tấm bánh con dâng để tiến Chúa khoan nhân, chút tình đoàn con bé thơ dâng Ngài từng phút mong chờ.</vt:lpstr>
      <vt:lpstr>Đk: Lời nguyện cầu như hương bay thắm thiết như trời mây. Dâng lên Ngài nguyện ước thắm đầy tuổi thơ dâng trọn từ đây.</vt:lpstr>
      <vt:lpstr>Tk2: Giọt nước vỡ tan ra là kiếp sống đơn sơ, xin được hoà trong lễ dâng ly rượu nồng thắm ân tình. </vt:lpstr>
      <vt:lpstr>Đk: Lời nguyện cầu như hương bay thắm thiết như trời mây. Dâng lên Ngài nguyện ước thắm đầy tuổi thơ dâng trọn từ đây.</vt:lpstr>
      <vt:lpstr>Tk3: Nguyện Chúa xuống muôn ân cuộc sống mãi khang an, cho mẹ và cha chúng con suốt đời hạnh phúc dư tràn.</vt:lpstr>
      <vt:lpstr>Đk: Lời nguyện cầu như hương bay thắm thiết như trời mây. Dâng lên Ngài nguyện ước thắm đầy tuổi thơ dâng trọn từ đây.</vt:lpstr>
      <vt:lpstr>PowerPoint Presentation</vt:lpstr>
      <vt:lpstr>PowerPoint Presentation</vt:lpstr>
      <vt:lpstr>Ca Nguyện Hiệp Lễ Tâm Tình Yêu Mến Lm. Thái Nguyên</vt:lpstr>
      <vt:lpstr>Tk1: Xin cho con trở nên bé nhỏ để con dễ nghe tiếng Chúa, để con thấy Chúa hiện diện trong hết mọi biến cố đời con. Xin cho con tình yêu thắm nồng để con sống trong niềm hy vọng, biết âm thầm lặng lẽ hy sinh, phụng sự Chúa với lòng trung trinh.</vt:lpstr>
      <vt:lpstr>Đk: Con an vui sống khiêm nhường dấn thân, trong hân hoan Chúa chính là lẽ sống con suốt đời. Cho con vui theo bước đường Chúa đi con đường thập giá, dù gian nguy con đâu nề sá chi. </vt:lpstr>
      <vt:lpstr>Tk2: Cho con vui vì bao thống khổ để chia sớt cùng với Chúa cảm thông với những đau buồn đang trĩu nặng trong cõi lòng ai. Xin cho con hiệp thông với Ngài bao khốn khó trong đời nhân loại bao u hoài thổn thức khôn vơi để tình yêu sáng đẹp muôn nơi.</vt:lpstr>
      <vt:lpstr>Đk: Con an vui sống khiêm nhường dấn thân, trong hân hoan Chúa chính là lẽ sống con suốt đời. Cho con vui theo bước đường Chúa đi con đường thập giá, dù gian nguy con đâu nề sá chi. </vt:lpstr>
      <vt:lpstr>Tk3: Cho tim con đừng nên cứng cỏi để con sống đời thanh thoát, để như tiếng hát nhẹ nhàng luôn thắm tình yêu mến hòa chan. Xin cho con được nên vững vàng vượt qua những nẻo đường nguy nàn, biết sẵn sàng nhận lấy đau thương một đời không bao giờ tơ vương.</vt:lpstr>
      <vt:lpstr>Đk: Con an vui sống khiêm nhường dấn thân, trong hân hoan Chúa chính là lẽ sống con suốt đời. Cho con vui theo bước đường Chúa đi con đường thập giá, dù gian nguy con đâu nề sá chi. </vt:lpstr>
      <vt:lpstr>PowerPoint Presentation</vt:lpstr>
      <vt:lpstr>PowerPoint Presentation</vt:lpstr>
      <vt:lpstr>Ca Kết Lễ Trung Kiên Chờ Mẹ Nguyễn Duy</vt:lpstr>
      <vt:lpstr>Đk: Từ vực sâu bao thương đau ngày đêm nung nấu, con lo âu trông ngóng từ lâu bóng Mẹ đâu. Mẹ! Mẹ ơi! xin thương con tình đơn thống hối, tâm tư nay thổn thức lệ rơi những nghẹn lời..</vt:lpstr>
      <vt:lpstr>Tk3:  Lúc này đây cậy trông ai, con kêu xin Người thương dủ tình, thương cho con lấy một lời kinh, hầu mong qua chốn luyện hình.</vt:lpstr>
      <vt:lpstr>Đk: Từ vực sâu bao thương đau ngày đêm nung nấu, con lo âu trông ngóng từ lâu bóng Mẹ đâu. Mẹ! Mẹ ơi! xin thương con tình đơn thống hối, tâm tư nay thổn thức lệ rơi những nghẹn lời..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161</cp:revision>
  <dcterms:created xsi:type="dcterms:W3CDTF">2023-05-21T07:25:42Z</dcterms:created>
  <dcterms:modified xsi:type="dcterms:W3CDTF">2023-11-03T08:24:06Z</dcterms:modified>
</cp:coreProperties>
</file>