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60" r:id="rId9"/>
    <p:sldMasterId id="2147484372" r:id="rId10"/>
    <p:sldMasterId id="2147484396" r:id="rId11"/>
    <p:sldMasterId id="2147484420" r:id="rId12"/>
  </p:sldMasterIdLst>
  <p:notesMasterIdLst>
    <p:notesMasterId r:id="rId91"/>
  </p:notesMasterIdLst>
  <p:sldIdLst>
    <p:sldId id="507" r:id="rId13"/>
    <p:sldId id="376" r:id="rId14"/>
    <p:sldId id="869" r:id="rId15"/>
    <p:sldId id="870" r:id="rId16"/>
    <p:sldId id="827" r:id="rId17"/>
    <p:sldId id="553" r:id="rId18"/>
    <p:sldId id="585" r:id="rId19"/>
    <p:sldId id="746" r:id="rId20"/>
    <p:sldId id="838" r:id="rId21"/>
    <p:sldId id="839" r:id="rId22"/>
    <p:sldId id="840" r:id="rId23"/>
    <p:sldId id="829" r:id="rId24"/>
    <p:sldId id="841" r:id="rId25"/>
    <p:sldId id="842" r:id="rId26"/>
    <p:sldId id="843" r:id="rId27"/>
    <p:sldId id="844" r:id="rId28"/>
    <p:sldId id="845" r:id="rId29"/>
    <p:sldId id="846" r:id="rId30"/>
    <p:sldId id="847" r:id="rId31"/>
    <p:sldId id="848" r:id="rId32"/>
    <p:sldId id="647" r:id="rId33"/>
    <p:sldId id="649" r:id="rId34"/>
    <p:sldId id="811" r:id="rId35"/>
    <p:sldId id="812" r:id="rId36"/>
    <p:sldId id="813" r:id="rId37"/>
    <p:sldId id="849" r:id="rId38"/>
    <p:sldId id="814" r:id="rId39"/>
    <p:sldId id="850" r:id="rId40"/>
    <p:sldId id="815" r:id="rId41"/>
    <p:sldId id="851" r:id="rId42"/>
    <p:sldId id="816" r:id="rId43"/>
    <p:sldId id="852" r:id="rId44"/>
    <p:sldId id="830" r:id="rId45"/>
    <p:sldId id="653" r:id="rId46"/>
    <p:sldId id="819" r:id="rId47"/>
    <p:sldId id="728" r:id="rId48"/>
    <p:sldId id="549" r:id="rId49"/>
    <p:sldId id="853" r:id="rId50"/>
    <p:sldId id="854" r:id="rId51"/>
    <p:sldId id="855" r:id="rId52"/>
    <p:sldId id="856" r:id="rId53"/>
    <p:sldId id="857" r:id="rId54"/>
    <p:sldId id="858" r:id="rId55"/>
    <p:sldId id="859" r:id="rId56"/>
    <p:sldId id="860" r:id="rId57"/>
    <p:sldId id="861" r:id="rId58"/>
    <p:sldId id="862" r:id="rId59"/>
    <p:sldId id="863" r:id="rId60"/>
    <p:sldId id="864" r:id="rId61"/>
    <p:sldId id="865" r:id="rId62"/>
    <p:sldId id="550" r:id="rId63"/>
    <p:sldId id="558" r:id="rId64"/>
    <p:sldId id="559" r:id="rId65"/>
    <p:sldId id="879" r:id="rId66"/>
    <p:sldId id="866" r:id="rId67"/>
    <p:sldId id="880" r:id="rId68"/>
    <p:sldId id="867" r:id="rId69"/>
    <p:sldId id="276" r:id="rId70"/>
    <p:sldId id="810" r:id="rId71"/>
    <p:sldId id="729" r:id="rId72"/>
    <p:sldId id="277" r:id="rId73"/>
    <p:sldId id="278" r:id="rId74"/>
    <p:sldId id="868" r:id="rId75"/>
    <p:sldId id="877" r:id="rId76"/>
    <p:sldId id="871" r:id="rId77"/>
    <p:sldId id="872" r:id="rId78"/>
    <p:sldId id="873" r:id="rId79"/>
    <p:sldId id="874" r:id="rId80"/>
    <p:sldId id="875" r:id="rId81"/>
    <p:sldId id="878" r:id="rId82"/>
    <p:sldId id="292" r:id="rId83"/>
    <p:sldId id="698" r:id="rId84"/>
    <p:sldId id="293" r:id="rId85"/>
    <p:sldId id="881" r:id="rId86"/>
    <p:sldId id="563" r:id="rId87"/>
    <p:sldId id="882" r:id="rId88"/>
    <p:sldId id="883" r:id="rId89"/>
    <p:sldId id="884"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OqZbk2UkhjCh5gAdpu0CnA==" hashData="VNYQUpTm5S2/kwIgOkhtDuHV1es="/>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144" autoAdjust="0"/>
    <p:restoredTop sz="94693" autoAdjust="0"/>
  </p:normalViewPr>
  <p:slideViewPr>
    <p:cSldViewPr>
      <p:cViewPr>
        <p:scale>
          <a:sx n="200" d="100"/>
          <a:sy n="200" d="100"/>
        </p:scale>
        <p:origin x="-984" y="-264"/>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latin typeface="+mj-lt"/>
              </a:rPr>
              <a:t>T</a:t>
            </a:r>
            <a:r>
              <a:rPr lang="en-US" sz="5400" b="1" u="sng" dirty="0" smtClean="0">
                <a:solidFill>
                  <a:srgbClr val="FFFF00"/>
                </a:solidFill>
                <a:effectLst/>
                <a:latin typeface="+mj-lt"/>
              </a:rPr>
              <a:t>k2</a:t>
            </a:r>
            <a:r>
              <a:rPr lang="vi-VN" sz="5400" b="1" u="sng" dirty="0" smtClean="0">
                <a:solidFill>
                  <a:srgbClr val="FFFF00"/>
                </a:solidFill>
                <a:effectLst/>
                <a:latin typeface="+mj-lt"/>
              </a:rPr>
              <a:t>:</a:t>
            </a:r>
            <a:r>
              <a:rPr lang="vi-VN" sz="5400" b="1" dirty="0" smtClean="0">
                <a:solidFill>
                  <a:schemeClr val="bg1"/>
                </a:solidFill>
                <a:effectLst/>
                <a:latin typeface="+mj-lt"/>
              </a:rPr>
              <a:t> </a:t>
            </a:r>
            <a:r>
              <a:rPr lang="vi-VN" sz="5400" b="1" dirty="0">
                <a:solidFill>
                  <a:schemeClr val="bg1"/>
                </a:solidFill>
                <a:latin typeface="+mj-lt"/>
              </a:rPr>
              <a:t>Tất cả mọi nẻo đường từ mặt đất đã đượm nhuần yêu thương của </a:t>
            </a:r>
            <a:r>
              <a:rPr lang="vi-VN" sz="5400" b="1" dirty="0" smtClean="0">
                <a:solidFill>
                  <a:schemeClr val="bg1"/>
                </a:solidFill>
                <a:latin typeface="+mj-lt"/>
              </a:rPr>
              <a:t>Người.</a:t>
            </a:r>
            <a:r>
              <a:rPr lang="en-US" sz="5400" b="1" dirty="0" smtClean="0">
                <a:solidFill>
                  <a:schemeClr val="bg1"/>
                </a:solidFill>
                <a:latin typeface="+mj-lt"/>
              </a:rPr>
              <a:t> </a:t>
            </a:r>
            <a:r>
              <a:rPr lang="vi-VN" sz="5400" b="1" dirty="0" smtClean="0">
                <a:solidFill>
                  <a:schemeClr val="bg1"/>
                </a:solidFill>
                <a:latin typeface="+mj-lt"/>
              </a:rPr>
              <a:t>Không </a:t>
            </a:r>
            <a:r>
              <a:rPr lang="vi-VN" sz="5400" b="1" dirty="0">
                <a:solidFill>
                  <a:schemeClr val="bg1"/>
                </a:solidFill>
                <a:latin typeface="+mj-lt"/>
              </a:rPr>
              <a:t>lo chi mưa buồn hay sương gió, ta đi đến chân trời sáng tươi.</a:t>
            </a:r>
          </a:p>
        </p:txBody>
      </p:sp>
    </p:spTree>
    <p:extLst>
      <p:ext uri="{BB962C8B-B14F-4D97-AF65-F5344CB8AC3E}">
        <p14:creationId xmlns:p14="http://schemas.microsoft.com/office/powerpoint/2010/main" val="5506229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FFFF00"/>
                </a:solidFill>
                <a:latin typeface="+mj-lt"/>
              </a:rPr>
              <a:t>Đk</a:t>
            </a:r>
            <a:r>
              <a:rPr lang="vi-VN" sz="5000" b="1" u="sng" dirty="0" smtClean="0">
                <a:solidFill>
                  <a:srgbClr val="FFFF00"/>
                </a:solidFill>
                <a:effectLst/>
                <a:latin typeface="+mj-lt"/>
              </a:rPr>
              <a:t>:</a:t>
            </a:r>
            <a:r>
              <a:rPr lang="vi-VN" sz="5000" b="1" dirty="0" smtClean="0">
                <a:solidFill>
                  <a:schemeClr val="bg1"/>
                </a:solidFill>
                <a:effectLst/>
                <a:latin typeface="+mj-lt"/>
              </a:rPr>
              <a:t> </a:t>
            </a:r>
            <a:r>
              <a:rPr lang="vi-VN" sz="5000" b="1" dirty="0">
                <a:solidFill>
                  <a:schemeClr val="bg1"/>
                </a:solidFill>
                <a:latin typeface="+mj-lt"/>
              </a:rPr>
              <a:t> Lời ca vang cánh đồng bên muôn hoa tươi hồng, tim tôi rộn lên niềm </a:t>
            </a:r>
            <a:r>
              <a:rPr lang="vi-VN" sz="5000" b="1" dirty="0" smtClean="0">
                <a:solidFill>
                  <a:schemeClr val="bg1"/>
                </a:solidFill>
                <a:latin typeface="+mj-lt"/>
              </a:rPr>
              <a:t>vui.</a:t>
            </a:r>
            <a:r>
              <a:rPr lang="en-US" sz="5000" b="1" dirty="0" smtClean="0">
                <a:solidFill>
                  <a:schemeClr val="bg1"/>
                </a:solidFill>
                <a:latin typeface="+mj-lt"/>
              </a:rPr>
              <a:t> </a:t>
            </a:r>
            <a:r>
              <a:rPr lang="vi-VN" sz="5000" b="1" dirty="0" smtClean="0">
                <a:solidFill>
                  <a:schemeClr val="bg1"/>
                </a:solidFill>
                <a:latin typeface="+mj-lt"/>
              </a:rPr>
              <a:t>Lời </a:t>
            </a:r>
            <a:r>
              <a:rPr lang="vi-VN" sz="5000" b="1" dirty="0">
                <a:solidFill>
                  <a:schemeClr val="bg1"/>
                </a:solidFill>
                <a:latin typeface="+mj-lt"/>
              </a:rPr>
              <a:t>ca vang cánh đồng bên muôn hoa tươi hồng, tôi vui mừng luôn trong Ðức Chúa Trời.</a:t>
            </a:r>
          </a:p>
        </p:txBody>
      </p:sp>
    </p:spTree>
    <p:extLst>
      <p:ext uri="{BB962C8B-B14F-4D97-AF65-F5344CB8AC3E}">
        <p14:creationId xmlns:p14="http://schemas.microsoft.com/office/powerpoint/2010/main" val="30145666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latin typeface="+mj-lt"/>
                <a:cs typeface="Times New Roman" panose="02020603050405020304" pitchFamily="18" charset="0"/>
              </a:rPr>
              <a:t>KINH VINH DANH</a:t>
            </a:r>
            <a:endParaRPr lang="vi-VN" sz="7200" b="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13236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5400" b="1" u="sng" dirty="0" err="1">
                <a:solidFill>
                  <a:srgbClr val="FFFF00"/>
                </a:solidFill>
                <a:effectLst/>
                <a:latin typeface="+mj-lt"/>
                <a:cs typeface="Times New Roman" panose="02020603050405020304" pitchFamily="18" charset="0"/>
              </a:rPr>
              <a:t>Chủ</a:t>
            </a:r>
            <a:r>
              <a:rPr lang="en-US" sz="5400" b="1" u="sng" dirty="0">
                <a:solidFill>
                  <a:srgbClr val="FFFF00"/>
                </a:solidFill>
                <a:effectLst/>
                <a:latin typeface="+mj-lt"/>
                <a:cs typeface="Times New Roman" panose="02020603050405020304" pitchFamily="18" charset="0"/>
              </a:rPr>
              <a:t> </a:t>
            </a:r>
            <a:r>
              <a:rPr lang="en-US" sz="5400" b="1" u="sng" dirty="0" err="1">
                <a:solidFill>
                  <a:srgbClr val="FFFF00"/>
                </a:solidFill>
                <a:effectLst/>
                <a:latin typeface="+mj-lt"/>
                <a:cs typeface="Times New Roman" panose="02020603050405020304" pitchFamily="18" charset="0"/>
              </a:rPr>
              <a:t>tế</a:t>
            </a:r>
            <a:r>
              <a:rPr lang="en-US" sz="5400" b="1" u="sng" dirty="0">
                <a:solidFill>
                  <a:srgbClr val="FFFF00"/>
                </a:solidFill>
                <a:effectLst/>
                <a:latin typeface="+mj-lt"/>
                <a:cs typeface="Times New Roman" panose="02020603050405020304" pitchFamily="18" charset="0"/>
              </a:rPr>
              <a:t>:</a:t>
            </a:r>
            <a:r>
              <a:rPr lang="en-US" sz="5400" b="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Vinh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danh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Thiên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Chúa</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các</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tầng</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trời</a:t>
            </a:r>
            <a:r>
              <a:rPr lang="en-US" sz="5400" b="1" i="1" dirty="0">
                <a:solidFill>
                  <a:srgbClr val="FFFF00"/>
                </a:solidFill>
                <a:effectLst/>
                <a:latin typeface="+mj-lt"/>
                <a:cs typeface="Times New Roman" panose="02020603050405020304" pitchFamily="18" charset="0"/>
              </a:rPr>
              <a:t>.</a:t>
            </a:r>
            <a:br>
              <a:rPr lang="en-US" sz="5400" b="1" i="1" dirty="0">
                <a:solidFill>
                  <a:srgbClr val="FFFF00"/>
                </a:solidFill>
                <a:effectLst/>
                <a:latin typeface="+mj-lt"/>
                <a:cs typeface="Times New Roman" panose="02020603050405020304" pitchFamily="18" charset="0"/>
              </a:rPr>
            </a:br>
            <a:r>
              <a:rPr lang="vi-VN" sz="5400" b="1" dirty="0">
                <a:solidFill>
                  <a:srgbClr val="FFFF00"/>
                </a:solidFill>
                <a:effectLst/>
                <a:latin typeface="+mj-lt"/>
                <a:cs typeface="Times New Roman" panose="02020603050405020304" pitchFamily="18" charset="0"/>
              </a:rPr>
              <a:t>A+B:</a:t>
            </a:r>
            <a:r>
              <a:rPr lang="vi-VN" sz="5400" b="1" dirty="0">
                <a:solidFill>
                  <a:schemeClr val="bg1"/>
                </a:solidFill>
                <a:effectLst/>
                <a:latin typeface="+mj-lt"/>
                <a:cs typeface="Times New Roman" panose="02020603050405020304" pitchFamily="18" charset="0"/>
              </a:rPr>
              <a:t> Và bình an dưới thế cho người thiện tâm</a:t>
            </a:r>
            <a:r>
              <a:rPr lang="en-US" sz="5400" b="1" dirty="0">
                <a:solidFill>
                  <a:schemeClr val="bg1"/>
                </a:solidFill>
                <a:effectLst/>
                <a:latin typeface="+mj-lt"/>
                <a:cs typeface="Times New Roman" panose="02020603050405020304" pitchFamily="18" charset="0"/>
              </a:rPr>
              <a:t>.</a:t>
            </a:r>
            <a:endParaRPr lang="vi-VN" sz="54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71805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ca </a:t>
            </a:r>
            <a:r>
              <a:rPr lang="en-US" sz="4800" b="1" dirty="0" err="1">
                <a:solidFill>
                  <a:schemeClr val="bg1"/>
                </a:solidFill>
                <a:effectLst/>
                <a:latin typeface="+mj-lt"/>
                <a:cs typeface="Times New Roman" panose="02020603050405020304" pitchFamily="18" charset="0"/>
              </a:rPr>
              <a:t>ngợi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algn="l" eaLnBrk="1" hangingPunct="1">
              <a:lnSpc>
                <a:spcPct val="140000"/>
              </a:lnSpc>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chúc</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tụng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br>
              <a:rPr lang="en-US" sz="4800" b="1" dirty="0">
                <a:solidFill>
                  <a:schemeClr val="bg1"/>
                </a:solidFill>
                <a:effectLst/>
                <a:latin typeface="+mj-lt"/>
                <a:cs typeface="Times New Roman" panose="02020603050405020304" pitchFamily="18" charset="0"/>
              </a:rPr>
            </a:br>
            <a:r>
              <a:rPr lang="en-US" sz="4800" b="1"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thờ</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lạy</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p>
          <a:p>
            <a:pPr algn="l" eaLnBrk="1" hangingPunct="1">
              <a:lnSpc>
                <a:spcPct val="140000"/>
              </a:lnSpc>
            </a:pPr>
            <a:r>
              <a:rPr lang="en-US" sz="4800" b="1"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tôn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32628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 </a:t>
            </a:r>
            <a:r>
              <a:rPr lang="en-US" sz="5000" b="1" dirty="0" err="1">
                <a:solidFill>
                  <a:schemeClr val="bg1"/>
                </a:solidFill>
                <a:effectLst/>
                <a:latin typeface="+mj-lt"/>
                <a:cs typeface="Times New Roman" panose="02020603050405020304" pitchFamily="18" charset="0"/>
              </a:rPr>
              <a:t>cảm</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tạ</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vì</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vinh</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quang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cao</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cả</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latin typeface="+mj-lt"/>
                <a:cs typeface="Times New Roman" panose="02020603050405020304" pitchFamily="18" charset="0"/>
              </a:rPr>
              <a:t>B:</a:t>
            </a:r>
            <a:r>
              <a:rPr lang="vi-VN" sz="5000" b="1"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8342674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smtClean="0">
                <a:solidFill>
                  <a:srgbClr val="FFFF00"/>
                </a:solidFill>
                <a:effectLst/>
                <a:latin typeface="+mj-lt"/>
                <a:cs typeface="Times New Roman" panose="02020603050405020304" pitchFamily="18" charset="0"/>
              </a:rPr>
              <a:t>A:</a:t>
            </a:r>
            <a:r>
              <a:rPr lang="en-US" sz="5000" b="1" dirty="0" smtClean="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Lạy</a:t>
            </a:r>
            <a:r>
              <a:rPr lang="en-US" sz="5000" b="1" dirty="0">
                <a:solidFill>
                  <a:schemeClr val="bg1"/>
                </a:solidFill>
                <a:effectLst/>
                <a:latin typeface="+mj-lt"/>
                <a:cs typeface="Times New Roman" panose="02020603050405020304" pitchFamily="18" charset="0"/>
              </a:rPr>
              <a:t> con </a:t>
            </a:r>
            <a:r>
              <a:rPr lang="en-US" sz="5000" b="1" dirty="0" err="1">
                <a:solidFill>
                  <a:schemeClr val="bg1"/>
                </a:solidFill>
                <a:effectLst/>
                <a:latin typeface="+mj-lt"/>
                <a:cs typeface="Times New Roman" panose="02020603050405020304" pitchFamily="18" charset="0"/>
              </a:rPr>
              <a:t>một</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Thiên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Giêsu</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Kitô</a:t>
            </a:r>
            <a:r>
              <a:rPr lang="en-US" sz="5000" b="1"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latin typeface="+mj-lt"/>
                <a:cs typeface="Times New Roman" panose="02020603050405020304" pitchFamily="18" charset="0"/>
              </a:rPr>
              <a:t>B:</a:t>
            </a:r>
            <a:r>
              <a:rPr lang="vi-VN" sz="5000" b="1"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315820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57150"/>
            <a:ext cx="9144000" cy="5086350"/>
          </a:xfrm>
        </p:spPr>
        <p:txBody>
          <a:bodyPr anchor="ctr"/>
          <a:lstStyle/>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tội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trần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gian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xin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thương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xót</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a:t>
            </a:r>
          </a:p>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B:</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tội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trần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gian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xin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nhậm</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lời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 </a:t>
            </a:r>
            <a:r>
              <a:rPr lang="en-US" sz="5000" b="1" dirty="0" err="1">
                <a:solidFill>
                  <a:schemeClr val="bg1"/>
                </a:solidFill>
                <a:effectLst/>
                <a:latin typeface="+mj-lt"/>
                <a:cs typeface="Times New Roman" panose="02020603050405020304" pitchFamily="18" charset="0"/>
              </a:rPr>
              <a:t>cầu</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khẩn</a:t>
            </a:r>
            <a:r>
              <a:rPr lang="en-US" sz="50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85791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ngự</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bên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hữu</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Đức</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Cha, </a:t>
            </a:r>
            <a:r>
              <a:rPr lang="en-US" sz="5000" b="1" dirty="0" err="1">
                <a:solidFill>
                  <a:schemeClr val="bg1"/>
                </a:solidFill>
                <a:effectLst/>
                <a:latin typeface="+mj-lt"/>
                <a:cs typeface="Times New Roman" panose="02020603050405020304" pitchFamily="18" charset="0"/>
              </a:rPr>
              <a:t>xin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thương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xót</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a:t>
            </a:r>
          </a:p>
          <a:p>
            <a:pPr marL="0" indent="0" algn="just" eaLnBrk="1" hangingPunct="1">
              <a:lnSpc>
                <a:spcPct val="120000"/>
              </a:lnSpc>
              <a:buFontTx/>
              <a:buNone/>
            </a:pPr>
            <a:r>
              <a:rPr lang="vi-VN" sz="5000" b="1" u="sng" dirty="0">
                <a:solidFill>
                  <a:srgbClr val="FFFF00"/>
                </a:solidFill>
                <a:effectLst/>
                <a:latin typeface="+mj-lt"/>
                <a:cs typeface="Times New Roman" panose="02020603050405020304" pitchFamily="18" charset="0"/>
              </a:rPr>
              <a:t>B:</a:t>
            </a:r>
            <a:r>
              <a:rPr lang="vi-VN" sz="5000" b="1"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00712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dirty="0" err="1">
                <a:solidFill>
                  <a:schemeClr val="bg1"/>
                </a:solidFill>
                <a:effectLst/>
                <a:latin typeface="+mj-lt"/>
                <a:cs typeface="Times New Roman" panose="02020603050405020304" pitchFamily="18" charset="0"/>
              </a:rPr>
              <a:t>Chỉ</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có</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là</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chỉ</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có</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là</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đấng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tối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cao</a:t>
            </a:r>
            <a:r>
              <a:rPr lang="en-US" sz="5000" b="1"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u="sng" dirty="0">
                <a:solidFill>
                  <a:srgbClr val="FFFF00"/>
                </a:solidFill>
                <a:effectLst/>
                <a:latin typeface="+mj-lt"/>
                <a:cs typeface="Times New Roman" panose="02020603050405020304" pitchFamily="18" charset="0"/>
              </a:rPr>
              <a:t>A+</a:t>
            </a:r>
            <a:r>
              <a:rPr lang="en-US" sz="5000" b="1" u="sng" dirty="0">
                <a:solidFill>
                  <a:srgbClr val="FFFF00"/>
                </a:solidFill>
                <a:effectLst/>
                <a:latin typeface="+mj-lt"/>
                <a:cs typeface="Times New Roman" panose="02020603050405020304" pitchFamily="18" charset="0"/>
              </a:rPr>
              <a:t>B</a:t>
            </a:r>
            <a:r>
              <a:rPr lang="vi-VN" sz="5000" b="1" u="sng" dirty="0">
                <a:solidFill>
                  <a:srgbClr val="FFFF00"/>
                </a:solidFill>
                <a:effectLst/>
                <a:latin typeface="+mj-lt"/>
                <a:cs typeface="Times New Roman" panose="02020603050405020304" pitchFamily="18" charset="0"/>
              </a:rPr>
              <a:t>:</a:t>
            </a:r>
            <a:r>
              <a:rPr lang="vi-VN" sz="5000" b="1" dirty="0">
                <a:solidFill>
                  <a:schemeClr val="bg1"/>
                </a:solidFill>
                <a:effectLst/>
                <a:latin typeface="+mj-lt"/>
                <a:cs typeface="Times New Roman" panose="02020603050405020304" pitchFamily="18" charset="0"/>
              </a:rPr>
              <a:t> Cùng Đức Chúa Thánh Thần trong vinh quang Đức Chúa Cha. </a:t>
            </a:r>
            <a:r>
              <a:rPr lang="en-US" sz="5000" b="1" dirty="0" smtClean="0">
                <a:solidFill>
                  <a:schemeClr val="bg1"/>
                </a:solidFill>
                <a:effectLst/>
                <a:latin typeface="+mj-lt"/>
                <a:cs typeface="Times New Roman" panose="02020603050405020304" pitchFamily="18" charset="0"/>
              </a:rPr>
              <a:t> </a:t>
            </a:r>
            <a:r>
              <a:rPr lang="vi-VN" sz="5000" b="1" u="sng" dirty="0" smtClean="0">
                <a:solidFill>
                  <a:srgbClr val="FFFF00"/>
                </a:solidFill>
                <a:effectLst/>
                <a:latin typeface="+mj-lt"/>
                <a:cs typeface="Times New Roman" panose="02020603050405020304" pitchFamily="18" charset="0"/>
              </a:rPr>
              <a:t>Amen</a:t>
            </a:r>
            <a:r>
              <a:rPr lang="vi-VN" sz="5000" b="1" u="sng" dirty="0">
                <a:solidFill>
                  <a:srgbClr val="FFFF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04087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Khôn ngoan</a:t>
            </a:r>
            <a:r>
              <a:rPr lang="vi-VN" sz="3200" b="1" smtClean="0">
                <a:ln w="1905"/>
                <a:solidFill>
                  <a:srgbClr val="A50021"/>
                </a:solidFill>
                <a:effectLst>
                  <a:innerShdw blurRad="69850" dist="43180" dir="5400000">
                    <a:srgbClr val="000000">
                      <a:alpha val="65000"/>
                    </a:srgbClr>
                  </a:innerShdw>
                </a:effectLst>
              </a:rPr>
              <a:t>.</a:t>
            </a:r>
            <a:r>
              <a:rPr lang="en-US" sz="3200" b="1" smtClean="0">
                <a:ln w="1905"/>
                <a:solidFill>
                  <a:srgbClr val="A50021"/>
                </a:solidFill>
                <a:effectLst>
                  <a:innerShdw blurRad="69850" dist="43180" dir="5400000">
                    <a:srgbClr val="000000">
                      <a:alpha val="65000"/>
                    </a:srgbClr>
                  </a:innerShdw>
                </a:effectLst>
              </a:rPr>
              <a:t/>
            </a:r>
            <a:br>
              <a:rPr lang="en-US" sz="3200" b="1" smtClean="0">
                <a:ln w="1905"/>
                <a:solidFill>
                  <a:srgbClr val="A50021"/>
                </a:solidFill>
                <a:effectLst>
                  <a:innerShdw blurRad="69850" dist="43180" dir="5400000">
                    <a:srgbClr val="000000">
                      <a:alpha val="65000"/>
                    </a:srgbClr>
                  </a:innerShdw>
                </a:effectLst>
              </a:rPr>
            </a:br>
            <a:r>
              <a:rPr lang="en-US" sz="3200" b="1">
                <a:ln w="1905"/>
                <a:solidFill>
                  <a:srgbClr val="A50021"/>
                </a:solidFill>
                <a:effectLst>
                  <a:innerShdw blurRad="69850" dist="43180" dir="5400000">
                    <a:srgbClr val="000000">
                      <a:alpha val="65000"/>
                    </a:srgbClr>
                  </a:innerShdw>
                </a:effectLst>
              </a:rPr>
              <a:t>Ai tìm kiếm Đức Khôn Ngoan, thì Đức Khôn Ngoan cho gặp.</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600" b="1" dirty="0" err="1" smtClean="0">
                <a:solidFill>
                  <a:srgbClr val="FFFF00"/>
                </a:solidFill>
              </a:rPr>
              <a:t>Thánh</a:t>
            </a:r>
            <a:r>
              <a:rPr lang="en-US" sz="6600" b="1" dirty="0" smtClean="0">
                <a:solidFill>
                  <a:srgbClr val="FFFF00"/>
                </a:solidFill>
              </a:rPr>
              <a:t> </a:t>
            </a:r>
            <a:r>
              <a:rPr lang="en-US" sz="6600" b="1" dirty="0" err="1" smtClean="0">
                <a:solidFill>
                  <a:srgbClr val="FFFF00"/>
                </a:solidFill>
              </a:rPr>
              <a:t>Vịnh</a:t>
            </a:r>
            <a:r>
              <a:rPr lang="en-US" sz="6600" b="1" dirty="0" smtClean="0">
                <a:solidFill>
                  <a:srgbClr val="FFFF00"/>
                </a:solidFill>
              </a:rPr>
              <a:t> 62</a:t>
            </a:r>
            <a:br>
              <a:rPr lang="en-US" sz="6600" b="1" dirty="0" smtClean="0">
                <a:solidFill>
                  <a:srgbClr val="FFFF00"/>
                </a:solidFill>
              </a:rPr>
            </a:br>
            <a:r>
              <a:rPr lang="en-US" b="1" dirty="0" err="1" smtClean="0">
                <a:solidFill>
                  <a:srgbClr val="FFFF00"/>
                </a:solidFill>
              </a:rPr>
              <a:t>Chúa</a:t>
            </a:r>
            <a:r>
              <a:rPr lang="en-US" b="1" dirty="0" smtClean="0">
                <a:solidFill>
                  <a:srgbClr val="FFFF00"/>
                </a:solidFill>
              </a:rPr>
              <a:t> </a:t>
            </a:r>
            <a:r>
              <a:rPr lang="en-US" b="1" dirty="0" err="1" smtClean="0">
                <a:solidFill>
                  <a:srgbClr val="FFFF00"/>
                </a:solidFill>
              </a:rPr>
              <a:t>Nhật</a:t>
            </a:r>
            <a:r>
              <a:rPr lang="en-US" b="1" dirty="0" smtClean="0">
                <a:solidFill>
                  <a:srgbClr val="FFFF00"/>
                </a:solidFill>
              </a:rPr>
              <a:t> XXXII </a:t>
            </a:r>
            <a:r>
              <a:rPr lang="en-US" b="1" dirty="0" err="1" smtClean="0">
                <a:solidFill>
                  <a:srgbClr val="FFFF00"/>
                </a:solidFill>
              </a:rPr>
              <a:t>Thường</a:t>
            </a:r>
            <a:r>
              <a:rPr lang="en-US" b="1" dirty="0" smtClean="0">
                <a:solidFill>
                  <a:srgbClr val="FFFF00"/>
                </a:solidFill>
              </a:rPr>
              <a:t> </a:t>
            </a:r>
            <a:r>
              <a:rPr lang="en-US" b="1" dirty="0" err="1" smtClean="0">
                <a:solidFill>
                  <a:srgbClr val="FFFF00"/>
                </a:solidFill>
              </a:rPr>
              <a:t>Niên</a:t>
            </a:r>
            <a:r>
              <a:rPr lang="en-US" b="1" dirty="0" smtClean="0">
                <a:solidFill>
                  <a:srgbClr val="FFFF00"/>
                </a:solidFill>
              </a:rPr>
              <a:t/>
            </a:r>
            <a:br>
              <a:rPr lang="en-US" b="1" dirty="0" smtClean="0">
                <a:solidFill>
                  <a:srgbClr val="FFFF00"/>
                </a:solidFill>
              </a:rPr>
            </a:br>
            <a:r>
              <a:rPr lang="en-US" b="1" dirty="0" err="1" smtClean="0">
                <a:solidFill>
                  <a:srgbClr val="FFFF00"/>
                </a:solidFill>
              </a:rPr>
              <a:t>Năm</a:t>
            </a:r>
            <a:r>
              <a:rPr lang="en-US" b="1" dirty="0" smtClean="0">
                <a:solidFill>
                  <a:srgbClr val="FFFF00"/>
                </a:solidFill>
              </a:rPr>
              <a:t> A</a:t>
            </a:r>
            <a:br>
              <a:rPr lang="en-US" b="1" dirty="0" smtClean="0">
                <a:solidFill>
                  <a:srgbClr val="FFFF00"/>
                </a:solidFill>
              </a:rPr>
            </a:br>
            <a:r>
              <a:rPr lang="en-US" b="1" i="1" dirty="0" smtClean="0">
                <a:solidFill>
                  <a:schemeClr val="bg1"/>
                </a:solidFill>
              </a:rPr>
              <a:t>Lm. Kim Long</a:t>
            </a:r>
            <a:br>
              <a:rPr lang="en-US" b="1" i="1" dirty="0" smtClean="0">
                <a:solidFill>
                  <a:schemeClr val="bg1"/>
                </a:solidFill>
              </a:rPr>
            </a:br>
            <a:r>
              <a:rPr lang="en-US" b="1" i="1" dirty="0" smtClean="0">
                <a:solidFill>
                  <a:schemeClr val="bg1"/>
                </a:solidFill>
              </a:rPr>
              <a:t>04 </a:t>
            </a:r>
            <a:r>
              <a:rPr lang="en-US" b="1" i="1" dirty="0" err="1" smtClean="0">
                <a:solidFill>
                  <a:schemeClr val="bg1"/>
                </a:solidFill>
              </a:rPr>
              <a:t>Câu</a:t>
            </a:r>
            <a:endParaRPr lang="en-US" b="1" i="1" dirty="0">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rPr>
              <a:t> </a:t>
            </a:r>
            <a:r>
              <a:rPr lang="vi-VN" sz="5600" b="1"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rPr>
              <a:t>Tk1:</a:t>
            </a:r>
            <a:r>
              <a:rPr lang="en-US" sz="4800" b="1" dirty="0">
                <a:solidFill>
                  <a:schemeClr val="bg1"/>
                </a:solidFill>
              </a:rPr>
              <a:t> </a:t>
            </a:r>
            <a:r>
              <a:rPr lang="vi-VN" sz="4800" b="1" dirty="0" smtClean="0">
                <a:solidFill>
                  <a:schemeClr val="bg1"/>
                </a:solidFill>
              </a:rPr>
              <a:t>Thân lạy Chúa, Đấng con tôn thờ, này con nao nao trông tìm Chúa, linh hồn con khát khao, thân xác con hao mòn, như đất khô cằn hằng trông mong nước nguồn.</a:t>
            </a:r>
            <a:endParaRPr lang="en-US" sz="4800" b="1" dirty="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rPr>
              <a:t> </a:t>
            </a:r>
            <a:r>
              <a:rPr lang="vi-VN" sz="5600" b="1"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507499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b="1" u="sng" dirty="0" smtClean="0">
                <a:solidFill>
                  <a:srgbClr val="FFFF00"/>
                </a:solidFill>
              </a:rPr>
              <a:t>Tk2:</a:t>
            </a:r>
            <a:r>
              <a:rPr lang="en-US" sz="4800" b="1" dirty="0" smtClean="0">
                <a:solidFill>
                  <a:schemeClr val="bg1"/>
                </a:solidFill>
              </a:rPr>
              <a:t> </a:t>
            </a:r>
            <a:r>
              <a:rPr lang="vi-VN" sz="4800" b="1" dirty="0" smtClean="0">
                <a:solidFill>
                  <a:schemeClr val="bg1"/>
                </a:solidFill>
              </a:rPr>
              <a:t>Mong được tới ngắm tôn nhan Ngài, nhìn xem vinh quang uy lực Chúa. Ân tình của Chúa luôn cao quý hơn sinh mạng, con muốn vang lời mà ca khen suốt đời.</a:t>
            </a:r>
            <a:endParaRPr lang="en-US" sz="4800" b="1"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rPr>
              <a:t> </a:t>
            </a:r>
            <a:r>
              <a:rPr lang="vi-VN" sz="5600" b="1"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428363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b="1" u="sng" dirty="0" smtClean="0">
                <a:solidFill>
                  <a:srgbClr val="FFFF00"/>
                </a:solidFill>
              </a:rPr>
              <a:t>Tk3:</a:t>
            </a:r>
            <a:r>
              <a:rPr lang="en-US" sz="4800" b="1" dirty="0">
                <a:solidFill>
                  <a:schemeClr val="bg1"/>
                </a:solidFill>
              </a:rPr>
              <a:t> </a:t>
            </a:r>
            <a:r>
              <a:rPr lang="vi-VN" sz="4800" b="1" dirty="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rPr>
              <a:t> </a:t>
            </a:r>
            <a:r>
              <a:rPr lang="vi-VN" sz="5600" b="1"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793318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rPr>
              <a:t> </a:t>
            </a:r>
            <a:r>
              <a:rPr lang="vi-VN" sz="5600" b="1"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52685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b="1" u="sng" dirty="0" smtClean="0">
                <a:solidFill>
                  <a:srgbClr val="FFFF00"/>
                </a:solidFill>
              </a:rPr>
              <a:t>Tk4:</a:t>
            </a:r>
            <a:r>
              <a:rPr lang="en-US" sz="4800" b="1" dirty="0" smtClean="0">
                <a:solidFill>
                  <a:schemeClr val="bg1"/>
                </a:solidFill>
              </a:rPr>
              <a:t> </a:t>
            </a:r>
            <a:r>
              <a:rPr lang="vi-VN" sz="4800" b="1" dirty="0" smtClean="0">
                <a:solidFill>
                  <a:schemeClr val="bg1"/>
                </a:solidFill>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1140386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rPr>
              <a:t> </a:t>
            </a:r>
            <a:r>
              <a:rPr lang="vi-VN" sz="5600" b="1"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603900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591750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smtClean="0">
                <a:solidFill>
                  <a:srgbClr val="A50021"/>
                </a:solidFill>
              </a:rPr>
              <a:t>Bài trích </a:t>
            </a:r>
            <a:r>
              <a:rPr lang="en-US" sz="3600" smtClean="0">
                <a:solidFill>
                  <a:srgbClr val="A50021"/>
                </a:solidFill>
              </a:rPr>
              <a:t>thư thứ nhất của thánh Phaolo tông đồ Gửi tín hữu Thê-sa-lô-ni ca.</a:t>
            </a:r>
            <a:endParaRPr lang="vi-VN" sz="3600" smtClean="0">
              <a:solidFill>
                <a:srgbClr val="A50021"/>
              </a:solidFill>
            </a:endParaRPr>
          </a:p>
          <a:p>
            <a:r>
              <a:rPr lang="vi-VN" sz="360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5400" b="1" dirty="0" smtClean="0">
                <a:solidFill>
                  <a:schemeClr val="bg1"/>
                </a:solidFill>
              </a:rPr>
              <a:t>Anh em hãy tỉnh thức và hãy sẵn sàng, vì vào giờ anh em không ngờ Con Người sẽ đến.</a:t>
            </a:r>
            <a:endParaRPr lang="en-US" sz="5400" b="1" dirty="0">
              <a:solidFill>
                <a:schemeClr val="bg1"/>
              </a:solidFill>
            </a:endParaRPr>
          </a:p>
        </p:txBody>
      </p:sp>
      <p:sp>
        <p:nvSpPr>
          <p:cNvPr id="3" name="TextBox 2"/>
          <p:cNvSpPr txBox="1"/>
          <p:nvPr/>
        </p:nvSpPr>
        <p:spPr>
          <a:xfrm>
            <a:off x="0" y="57150"/>
            <a:ext cx="5105400" cy="769441"/>
          </a:xfrm>
          <a:prstGeom prst="rect">
            <a:avLst/>
          </a:prstGeom>
          <a:noFill/>
        </p:spPr>
        <p:txBody>
          <a:bodyPr wrap="square" rtlCol="0">
            <a:spAutoFit/>
          </a:bodyPr>
          <a:lstStyle/>
          <a:p>
            <a:r>
              <a:rPr lang="en-US" sz="4400" b="1" dirty="0">
                <a:solidFill>
                  <a:srgbClr val="FFFF00"/>
                </a:solidFill>
              </a:rPr>
              <a:t>Alleluia - Alleluia:</a:t>
            </a:r>
          </a:p>
        </p:txBody>
      </p:sp>
      <p:sp>
        <p:nvSpPr>
          <p:cNvPr id="4" name="Rectangle 3"/>
          <p:cNvSpPr/>
          <p:nvPr/>
        </p:nvSpPr>
        <p:spPr>
          <a:xfrm>
            <a:off x="4191000" y="4171951"/>
            <a:ext cx="4343400" cy="769441"/>
          </a:xfrm>
          <a:prstGeom prst="rect">
            <a:avLst/>
          </a:prstGeom>
        </p:spPr>
        <p:txBody>
          <a:bodyPr wrap="square">
            <a:spAutoFit/>
          </a:bodyPr>
          <a:lstStyle/>
          <a:p>
            <a:r>
              <a:rPr lang="en-US" sz="4400" b="1" dirty="0" smtClean="0">
                <a:solidFill>
                  <a:srgbClr val="FFFF00"/>
                </a:solidFill>
              </a:rPr>
              <a:t>       Alleluia </a:t>
            </a:r>
            <a:r>
              <a:rPr lang="en-US" sz="4400" b="1" dirty="0">
                <a:solidFill>
                  <a:srgbClr val="FFFF00"/>
                </a:solidFill>
              </a:rPr>
              <a:t>…</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0845664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400" b="1" i="1" dirty="0">
                <a:solidFill>
                  <a:srgbClr val="FFFF00"/>
                </a:solidFill>
                <a:effectLst/>
                <a:latin typeface="+mj-lt"/>
                <a:cs typeface="Times New Roman" pitchFamily="18" charset="0"/>
              </a:rPr>
              <a:t>Tôi tin kính một Thiên Chúa là Cha toàn năng, </a:t>
            </a:r>
            <a:r>
              <a:rPr lang="vi-VN" sz="6400" b="1" dirty="0">
                <a:solidFill>
                  <a:schemeClr val="bg1"/>
                </a:solidFill>
                <a:effectLst/>
                <a:latin typeface="+mj-lt"/>
                <a:cs typeface="Times New Roman" pitchFamily="18" charset="0"/>
              </a:rPr>
              <a:t>Đấng tạo thành trời đất, muôn vật hữu hình và vô hình. </a:t>
            </a:r>
            <a:endParaRPr lang="en-US" sz="64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1638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5400" b="1" dirty="0" smtClean="0">
                <a:solidFill>
                  <a:schemeClr val="bg1"/>
                </a:solidFill>
              </a:rPr>
              <a:t>Anh em hãy tỉnh thức và hãy sẵn sàng, vì vào giờ anh em không ngờ Con Người sẽ đến.</a:t>
            </a:r>
            <a:endParaRPr lang="en-US" sz="5400" b="1" dirty="0">
              <a:solidFill>
                <a:schemeClr val="bg1"/>
              </a:solidFill>
            </a:endParaRPr>
          </a:p>
        </p:txBody>
      </p:sp>
      <p:sp>
        <p:nvSpPr>
          <p:cNvPr id="3" name="TextBox 2"/>
          <p:cNvSpPr txBox="1"/>
          <p:nvPr/>
        </p:nvSpPr>
        <p:spPr>
          <a:xfrm>
            <a:off x="0" y="57150"/>
            <a:ext cx="5105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4191000" y="4171951"/>
            <a:ext cx="43434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UTM American Sans"/>
                <a:ea typeface="+mn-ea"/>
                <a:cs typeface="+mn-cs"/>
              </a:rPr>
              <a:t>       Alleluia </a:t>
            </a:r>
            <a:r>
              <a:rPr kumimoji="0" lang="en-US" sz="4400" b="1" i="0" u="none" strike="noStrike" kern="1200" cap="none" spc="0" normalizeH="0" baseline="0" noProof="0" dirty="0">
                <a:ln>
                  <a:noFill/>
                </a:ln>
                <a:solidFill>
                  <a:srgbClr val="FFFF00"/>
                </a:solidFill>
                <a:effectLst/>
                <a:uLnTx/>
                <a:uFillTx/>
                <a:latin typeface="UTM American Sans"/>
                <a:ea typeface="+mn-ea"/>
                <a:cs typeface="+mn-cs"/>
              </a:rPr>
              <a:t>…</a:t>
            </a:r>
          </a:p>
        </p:txBody>
      </p:sp>
    </p:spTree>
    <p:extLst>
      <p:ext uri="{BB962C8B-B14F-4D97-AF65-F5344CB8AC3E}">
        <p14:creationId xmlns:p14="http://schemas.microsoft.com/office/powerpoint/2010/main" val="17435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400" b="1" dirty="0" err="1">
                <a:solidFill>
                  <a:schemeClr val="bg1"/>
                </a:solidFill>
                <a:effectLst/>
                <a:latin typeface="+mj-lt"/>
                <a:cs typeface="Times New Roman" pitchFamily="18" charset="0"/>
              </a:rPr>
              <a:t>Tôi</a:t>
            </a:r>
            <a:r>
              <a:rPr lang="en-US" sz="6400" b="1" dirty="0">
                <a:solidFill>
                  <a:schemeClr val="bg1"/>
                </a:solidFill>
                <a:effectLst/>
                <a:latin typeface="+mj-lt"/>
                <a:cs typeface="Times New Roman" pitchFamily="18" charset="0"/>
              </a:rPr>
              <a:t> tin </a:t>
            </a:r>
            <a:r>
              <a:rPr lang="en-US" sz="6400" b="1" dirty="0" err="1">
                <a:solidFill>
                  <a:schemeClr val="bg1"/>
                </a:solidFill>
                <a:effectLst/>
                <a:latin typeface="+mj-lt"/>
                <a:cs typeface="Times New Roman" pitchFamily="18" charset="0"/>
              </a:rPr>
              <a:t>kính</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một</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Chúa</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Giêsu</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Kitô</a:t>
            </a:r>
            <a:r>
              <a:rPr lang="en-US" sz="6400" b="1" dirty="0">
                <a:solidFill>
                  <a:schemeClr val="bg1"/>
                </a:solidFill>
                <a:effectLst/>
                <a:latin typeface="+mj-lt"/>
                <a:cs typeface="Times New Roman" pitchFamily="18" charset="0"/>
              </a:rPr>
              <a:t>, Con </a:t>
            </a:r>
            <a:r>
              <a:rPr lang="en-US" sz="6400" b="1" dirty="0" err="1">
                <a:solidFill>
                  <a:schemeClr val="bg1"/>
                </a:solidFill>
                <a:effectLst/>
                <a:latin typeface="+mj-lt"/>
                <a:cs typeface="Times New Roman" pitchFamily="18" charset="0"/>
              </a:rPr>
              <a:t>Một</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Thiên</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Chúa</a:t>
            </a:r>
            <a:r>
              <a:rPr lang="en-US" sz="6400" b="1" dirty="0">
                <a:solidFill>
                  <a:schemeClr val="bg1"/>
                </a:solidFill>
                <a:effectLst/>
                <a:latin typeface="+mj-lt"/>
                <a:cs typeface="Times New Roman" pitchFamily="18" charset="0"/>
              </a:rPr>
              <a:t>, </a:t>
            </a:r>
            <a:r>
              <a:rPr lang="vi-VN" sz="6400" b="1" dirty="0">
                <a:solidFill>
                  <a:schemeClr val="bg1"/>
                </a:solidFill>
                <a:effectLst/>
                <a:latin typeface="+mj-lt"/>
                <a:cs typeface="Times New Roman" pitchFamily="18" charset="0"/>
              </a:rPr>
              <a:t>Sinh bởi Đức Chúa Cha từ trước muôn đời. </a:t>
            </a:r>
            <a:endParaRPr lang="en-US" sz="64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171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400" b="1" dirty="0">
                <a:solidFill>
                  <a:schemeClr val="bg1"/>
                </a:solidFill>
                <a:effectLst/>
                <a:latin typeface="+mj-lt"/>
                <a:cs typeface="Times New Roman" pitchFamily="18" charset="0"/>
              </a:rPr>
              <a:t>Người là Thiên Chúa bởi Thiên Chúa, Ánh Sáng bởi Ánh Sáng,</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Thiên</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Chúa</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thật</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bởi</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Thiên</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Chúa</a:t>
            </a:r>
            <a:r>
              <a:rPr lang="en-US" sz="6400" b="1" dirty="0">
                <a:solidFill>
                  <a:schemeClr val="bg1"/>
                </a:solidFill>
                <a:effectLst/>
                <a:latin typeface="+mj-lt"/>
                <a:cs typeface="Times New Roman" pitchFamily="18" charset="0"/>
              </a:rPr>
              <a:t> </a:t>
            </a:r>
            <a:r>
              <a:rPr lang="en-US" sz="6400" b="1" dirty="0" err="1">
                <a:solidFill>
                  <a:schemeClr val="bg1"/>
                </a:solidFill>
                <a:effectLst/>
                <a:latin typeface="+mj-lt"/>
                <a:cs typeface="Times New Roman" pitchFamily="18" charset="0"/>
              </a:rPr>
              <a:t>thật</a:t>
            </a:r>
            <a:r>
              <a:rPr lang="en-US" sz="64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421822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latin typeface="+mj-lt"/>
              </a:rPr>
              <a:t>được sinh ra mà không phải được tạo thành, đồng bản thể với Đức Chúa Cha: nhờ Người mà muôn vật được tạo thành</a:t>
            </a:r>
            <a:r>
              <a:rPr lang="vi-VN" sz="5600" b="0" dirty="0">
                <a:solidFill>
                  <a:schemeClr val="bg1"/>
                </a:solidFill>
                <a:effectLst/>
                <a:latin typeface="+mj-lt"/>
              </a:rPr>
              <a:t>. </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690855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latin typeface="+mj-lt"/>
              </a:rPr>
              <a:t>Vì loài người chúng ta và để cứu độ chúng ta,</a:t>
            </a:r>
            <a:r>
              <a:rPr lang="en-US" sz="7200" b="1" dirty="0">
                <a:solidFill>
                  <a:schemeClr val="bg1"/>
                </a:solidFill>
                <a:effectLst/>
                <a:latin typeface="+mj-lt"/>
              </a:rPr>
              <a:t> </a:t>
            </a:r>
            <a:r>
              <a:rPr lang="vi-VN" sz="7200" b="1" dirty="0">
                <a:solidFill>
                  <a:schemeClr val="bg1"/>
                </a:solidFill>
                <a:effectLst/>
                <a:latin typeface="+mj-lt"/>
                <a:cs typeface="Times New Roman" pitchFamily="18" charset="0"/>
              </a:rPr>
              <a:t>Người đã từ trời xuống thế.</a:t>
            </a:r>
            <a:r>
              <a:rPr lang="vi-VN" sz="7200" b="0" dirty="0">
                <a:solidFill>
                  <a:schemeClr val="bg1"/>
                </a:solidFill>
                <a:effectLst/>
                <a:latin typeface="+mj-lt"/>
                <a:cs typeface="Times New Roman" pitchFamily="18" charset="0"/>
              </a:rPr>
              <a:t>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42487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50796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6593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51727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256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59688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latin typeface="+mj-lt"/>
              </a:rPr>
              <a:t>Tôi tin Hội Thánh duy nhất thánh thiện công giáo và tông truyền</a:t>
            </a:r>
            <a:r>
              <a:rPr lang="vi-VN" sz="8000" b="0" dirty="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0004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sống đời sau. </a:t>
            </a:r>
            <a:r>
              <a:rPr lang="vi-VN" sz="6600" b="1" dirty="0">
                <a:solidFill>
                  <a:srgbClr val="FFFF00"/>
                </a:solidFill>
                <a:effectLst/>
                <a:latin typeface="+mj-lt"/>
                <a:cs typeface="Times New Roman" pitchFamily="18" charset="0"/>
              </a:rPr>
              <a:t>Amen.</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93568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505200" y="971550"/>
            <a:ext cx="5486400" cy="3108543"/>
          </a:xfrm>
          <a:prstGeom prst="rect">
            <a:avLst/>
          </a:prstGeom>
        </p:spPr>
        <p:txBody>
          <a:bodyPr wrap="square">
            <a:spAutoFit/>
          </a:bodyPr>
          <a:lstStyle/>
          <a:p>
            <a:pPr algn="just"/>
            <a:r>
              <a:rPr lang="en-US" sz="2800" smtClean="0"/>
              <a:t>C</a:t>
            </a:r>
            <a:r>
              <a:rPr lang="vi-VN" sz="2800" smtClean="0"/>
              <a:t>húa </a:t>
            </a:r>
            <a:r>
              <a:rPr lang="vi-VN" sz="2800"/>
              <a:t>có thể đến vào lúc chúng ta hoàn toàn bất ngờ. Do đó tỉnh thức là việc mỗi kitô hữu cần phải làm thường xuyên cả cuộc đời mình. Tin tưởng vào ơn Chúa trợ giúp, chúng ta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76600" y="2570911"/>
            <a:ext cx="5715000" cy="1384995"/>
          </a:xfrm>
          <a:prstGeom prst="rect">
            <a:avLst/>
          </a:prstGeom>
        </p:spPr>
        <p:txBody>
          <a:bodyPr wrap="square">
            <a:spAutoFit/>
          </a:bodyPr>
          <a:lstStyle/>
          <a:p>
            <a:pPr algn="ctr"/>
            <a:r>
              <a:rPr lang="en-US" sz="4800" b="1" dirty="0" err="1" smtClean="0">
                <a:solidFill>
                  <a:srgbClr val="FFFF00"/>
                </a:solidFill>
              </a:rPr>
              <a:t>Dâng</a:t>
            </a:r>
            <a:r>
              <a:rPr lang="en-US" sz="4800" b="1" dirty="0" smtClean="0">
                <a:solidFill>
                  <a:srgbClr val="FFFF00"/>
                </a:solidFill>
              </a:rPr>
              <a:t> </a:t>
            </a:r>
            <a:r>
              <a:rPr lang="en-US" sz="4800" b="1" dirty="0" err="1" smtClean="0">
                <a:solidFill>
                  <a:srgbClr val="FFFF00"/>
                </a:solidFill>
              </a:rPr>
              <a:t>Lên</a:t>
            </a:r>
            <a:r>
              <a:rPr lang="en-US" sz="4800" b="1" dirty="0" smtClean="0">
                <a:solidFill>
                  <a:srgbClr val="FFFF00"/>
                </a:solidFill>
              </a:rPr>
              <a:t> Ba </a:t>
            </a:r>
            <a:r>
              <a:rPr lang="en-US" sz="4800" b="1" dirty="0" err="1" smtClean="0">
                <a:solidFill>
                  <a:srgbClr val="FFFF00"/>
                </a:solidFill>
              </a:rPr>
              <a:t>Ngôi</a:t>
            </a:r>
            <a:endParaRPr lang="en-US" sz="4800" b="1" dirty="0">
              <a:solidFill>
                <a:srgbClr val="FFFF00"/>
              </a:solidFill>
            </a:endParaRPr>
          </a:p>
          <a:p>
            <a:pPr algn="ctr"/>
            <a:r>
              <a:rPr lang="en-US" sz="3600" b="1" i="1" dirty="0" err="1" smtClean="0">
                <a:solidFill>
                  <a:schemeClr val="bg1"/>
                </a:solidFill>
              </a:rPr>
              <a:t>Nguyễn</a:t>
            </a:r>
            <a:r>
              <a:rPr lang="en-US" sz="3600" b="1" i="1" dirty="0" smtClean="0">
                <a:solidFill>
                  <a:schemeClr val="bg1"/>
                </a:solidFill>
              </a:rPr>
              <a:t> </a:t>
            </a:r>
            <a:r>
              <a:rPr lang="en-US" sz="3600" b="1" i="1" dirty="0" err="1" smtClean="0">
                <a:solidFill>
                  <a:schemeClr val="bg1"/>
                </a:solidFill>
              </a:rPr>
              <a:t>Văn</a:t>
            </a:r>
            <a:r>
              <a:rPr lang="en-US" sz="3600" b="1" i="1" dirty="0" smtClean="0">
                <a:solidFill>
                  <a:schemeClr val="bg1"/>
                </a:solidFill>
              </a:rPr>
              <a:t> </a:t>
            </a:r>
            <a:r>
              <a:rPr lang="en-US" sz="3600" b="1" i="1" dirty="0" err="1" smtClean="0">
                <a:solidFill>
                  <a:schemeClr val="bg1"/>
                </a:solidFill>
              </a:rPr>
              <a:t>Tuyên</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 </a:t>
            </a:r>
            <a:r>
              <a:rPr lang="en-US" sz="4800" b="1" dirty="0" err="1" smtClean="0">
                <a:solidFill>
                  <a:schemeClr val="bg1"/>
                </a:solidFill>
              </a:rPr>
              <a:t>Linh</a:t>
            </a:r>
            <a:r>
              <a:rPr lang="en-US" sz="4800" b="1" dirty="0" smtClean="0">
                <a:solidFill>
                  <a:schemeClr val="bg1"/>
                </a:solidFill>
              </a:rPr>
              <a:t> </a:t>
            </a:r>
            <a:r>
              <a:rPr lang="en-US" sz="4800" b="1" dirty="0" err="1" smtClean="0">
                <a:solidFill>
                  <a:schemeClr val="bg1"/>
                </a:solidFill>
              </a:rPr>
              <a:t>mục</a:t>
            </a:r>
            <a:r>
              <a:rPr lang="en-US" sz="4800" b="1" dirty="0" smtClean="0">
                <a:solidFill>
                  <a:schemeClr val="bg1"/>
                </a:solidFill>
              </a:rPr>
              <a:t> </a:t>
            </a:r>
            <a:r>
              <a:rPr lang="en-US" sz="4800" b="1" dirty="0" err="1" smtClean="0">
                <a:solidFill>
                  <a:schemeClr val="bg1"/>
                </a:solidFill>
              </a:rPr>
              <a:t>dâng</a:t>
            </a:r>
            <a:r>
              <a:rPr lang="en-US" sz="4800" b="1" dirty="0" smtClean="0">
                <a:solidFill>
                  <a:schemeClr val="bg1"/>
                </a:solidFill>
              </a:rPr>
              <a:t> </a:t>
            </a:r>
            <a:r>
              <a:rPr lang="en-US" sz="4800" b="1" dirty="0" err="1" smtClean="0">
                <a:solidFill>
                  <a:schemeClr val="bg1"/>
                </a:solidFill>
              </a:rPr>
              <a:t>tiến</a:t>
            </a:r>
            <a:r>
              <a:rPr lang="en-US" sz="4800" b="1" dirty="0" smtClean="0">
                <a:solidFill>
                  <a:schemeClr val="bg1"/>
                </a:solidFill>
              </a:rPr>
              <a:t> </a:t>
            </a:r>
            <a:r>
              <a:rPr lang="en-US" sz="4800" b="1" dirty="0" err="1" smtClean="0">
                <a:solidFill>
                  <a:schemeClr val="bg1"/>
                </a:solidFill>
              </a:rPr>
              <a:t>lễ</a:t>
            </a:r>
            <a:r>
              <a:rPr lang="en-US" sz="4800" b="1" dirty="0" smtClean="0">
                <a:solidFill>
                  <a:schemeClr val="bg1"/>
                </a:solidFill>
              </a:rPr>
              <a:t> </a:t>
            </a:r>
            <a:r>
              <a:rPr lang="en-US" sz="4800" b="1" dirty="0" err="1" smtClean="0">
                <a:solidFill>
                  <a:schemeClr val="bg1"/>
                </a:solidFill>
              </a:rPr>
              <a:t>vật</a:t>
            </a:r>
            <a:r>
              <a:rPr lang="en-US" sz="4800" b="1" dirty="0" smtClean="0">
                <a:solidFill>
                  <a:schemeClr val="bg1"/>
                </a:solidFill>
              </a:rPr>
              <a:t> </a:t>
            </a:r>
            <a:r>
              <a:rPr lang="en-US" sz="4800" b="1" dirty="0" err="1" smtClean="0">
                <a:solidFill>
                  <a:schemeClr val="bg1"/>
                </a:solidFill>
              </a:rPr>
              <a:t>lên</a:t>
            </a:r>
            <a:r>
              <a:rPr lang="en-US" sz="4800" b="1" dirty="0" smtClean="0">
                <a:solidFill>
                  <a:schemeClr val="bg1"/>
                </a:solidFill>
              </a:rPr>
              <a:t> Ba </a:t>
            </a:r>
            <a:r>
              <a:rPr lang="en-US" sz="4800" b="1" dirty="0" err="1" smtClean="0">
                <a:solidFill>
                  <a:schemeClr val="bg1"/>
                </a:solidFill>
              </a:rPr>
              <a:t>ngôi</a:t>
            </a:r>
            <a:r>
              <a:rPr lang="en-US" sz="4800" b="1" dirty="0" smtClean="0">
                <a:solidFill>
                  <a:schemeClr val="bg1"/>
                </a:solidFill>
              </a:rPr>
              <a:t>. </a:t>
            </a:r>
            <a:r>
              <a:rPr lang="en-US" sz="4800" b="1" dirty="0" err="1" smtClean="0">
                <a:solidFill>
                  <a:schemeClr val="bg1"/>
                </a:solidFill>
              </a:rPr>
              <a:t>Hằng</a:t>
            </a:r>
            <a:r>
              <a:rPr lang="en-US" sz="4800" b="1" dirty="0" smtClean="0">
                <a:solidFill>
                  <a:schemeClr val="bg1"/>
                </a:solidFill>
              </a:rPr>
              <a:t> </a:t>
            </a:r>
            <a:r>
              <a:rPr lang="en-US" sz="4800" b="1" dirty="0" err="1" smtClean="0">
                <a:solidFill>
                  <a:schemeClr val="bg1"/>
                </a:solidFill>
              </a:rPr>
              <a:t>ngày</a:t>
            </a:r>
            <a:r>
              <a:rPr lang="en-US" sz="4800" b="1" dirty="0" smtClean="0">
                <a:solidFill>
                  <a:schemeClr val="bg1"/>
                </a:solidFill>
              </a:rPr>
              <a:t> </a:t>
            </a:r>
            <a:r>
              <a:rPr lang="en-US" sz="4800" b="1" dirty="0" err="1" smtClean="0">
                <a:solidFill>
                  <a:schemeClr val="bg1"/>
                </a:solidFill>
              </a:rPr>
              <a:t>tái</a:t>
            </a:r>
            <a:r>
              <a:rPr lang="en-US" sz="4800" b="1" dirty="0" smtClean="0">
                <a:solidFill>
                  <a:schemeClr val="bg1"/>
                </a:solidFill>
              </a:rPr>
              <a:t> </a:t>
            </a:r>
            <a:r>
              <a:rPr lang="en-US" sz="4800" b="1" dirty="0" err="1" smtClean="0">
                <a:solidFill>
                  <a:schemeClr val="bg1"/>
                </a:solidFill>
              </a:rPr>
              <a:t>diễn</a:t>
            </a:r>
            <a:r>
              <a:rPr lang="en-US" sz="4800" b="1" dirty="0" smtClean="0">
                <a:solidFill>
                  <a:schemeClr val="bg1"/>
                </a:solidFill>
              </a:rPr>
              <a:t> </a:t>
            </a:r>
            <a:r>
              <a:rPr lang="en-US" sz="4800" b="1" dirty="0" err="1" smtClean="0">
                <a:solidFill>
                  <a:schemeClr val="bg1"/>
                </a:solidFill>
              </a:rPr>
              <a:t>tiệc</a:t>
            </a:r>
            <a:r>
              <a:rPr lang="en-US" sz="4800" b="1" dirty="0" smtClean="0">
                <a:solidFill>
                  <a:schemeClr val="bg1"/>
                </a:solidFill>
              </a:rPr>
              <a:t> </a:t>
            </a:r>
            <a:r>
              <a:rPr lang="en-US" sz="4800" b="1" dirty="0" err="1" smtClean="0">
                <a:solidFill>
                  <a:schemeClr val="bg1"/>
                </a:solidFill>
              </a:rPr>
              <a:t>ly</a:t>
            </a:r>
            <a:r>
              <a:rPr lang="en-US" sz="4800" b="1" dirty="0" smtClean="0">
                <a:solidFill>
                  <a:schemeClr val="bg1"/>
                </a:solidFill>
              </a:rPr>
              <a:t> </a:t>
            </a:r>
            <a:r>
              <a:rPr lang="en-US" sz="4800" b="1" dirty="0" err="1" smtClean="0">
                <a:solidFill>
                  <a:schemeClr val="bg1"/>
                </a:solidFill>
              </a:rPr>
              <a:t>khắp</a:t>
            </a:r>
            <a:r>
              <a:rPr lang="en-US" sz="4800" b="1" dirty="0" smtClean="0">
                <a:solidFill>
                  <a:schemeClr val="bg1"/>
                </a:solidFill>
              </a:rPr>
              <a:t> </a:t>
            </a:r>
            <a:r>
              <a:rPr lang="en-US" sz="4800" b="1" dirty="0" err="1" smtClean="0">
                <a:solidFill>
                  <a:schemeClr val="bg1"/>
                </a:solidFill>
              </a:rPr>
              <a:t>nơi</a:t>
            </a:r>
            <a:r>
              <a:rPr lang="en-US" sz="4800" b="1" dirty="0" smtClean="0">
                <a:solidFill>
                  <a:schemeClr val="bg1"/>
                </a:solidFill>
              </a:rPr>
              <a:t>. </a:t>
            </a:r>
            <a:r>
              <a:rPr lang="en-US" sz="4800" b="1" dirty="0" err="1" smtClean="0">
                <a:solidFill>
                  <a:schemeClr val="bg1"/>
                </a:solidFill>
              </a:rPr>
              <a:t>Thánh</a:t>
            </a:r>
            <a:r>
              <a:rPr lang="en-US" sz="4800" b="1" dirty="0" smtClean="0">
                <a:solidFill>
                  <a:schemeClr val="bg1"/>
                </a:solidFill>
              </a:rPr>
              <a:t> </a:t>
            </a:r>
            <a:r>
              <a:rPr lang="en-US" sz="4800" b="1" dirty="0" err="1" smtClean="0">
                <a:solidFill>
                  <a:schemeClr val="bg1"/>
                </a:solidFill>
              </a:rPr>
              <a:t>hóa</a:t>
            </a:r>
            <a:r>
              <a:rPr lang="en-US" sz="4800" b="1" dirty="0" smtClean="0">
                <a:solidFill>
                  <a:schemeClr val="bg1"/>
                </a:solidFill>
              </a:rPr>
              <a:t> </a:t>
            </a:r>
            <a:r>
              <a:rPr lang="en-US" sz="4800" b="1" dirty="0" err="1" smtClean="0">
                <a:solidFill>
                  <a:schemeClr val="bg1"/>
                </a:solidFill>
              </a:rPr>
              <a:t>chúng</a:t>
            </a:r>
            <a:r>
              <a:rPr lang="en-US" sz="4800" b="1" dirty="0" smtClean="0">
                <a:solidFill>
                  <a:schemeClr val="bg1"/>
                </a:solidFill>
              </a:rPr>
              <a:t> con </a:t>
            </a:r>
            <a:r>
              <a:rPr lang="en-US" sz="4800" b="1" dirty="0" err="1" smtClean="0">
                <a:solidFill>
                  <a:schemeClr val="bg1"/>
                </a:solidFill>
              </a:rPr>
              <a:t>trong</a:t>
            </a:r>
            <a:r>
              <a:rPr lang="en-US" sz="4800" b="1" dirty="0" smtClean="0">
                <a:solidFill>
                  <a:schemeClr val="bg1"/>
                </a:solidFill>
              </a:rPr>
              <a:t> </a:t>
            </a:r>
            <a:r>
              <a:rPr lang="en-US" sz="4800" b="1" dirty="0" err="1" smtClean="0">
                <a:solidFill>
                  <a:schemeClr val="bg1"/>
                </a:solidFill>
              </a:rPr>
              <a:t>cả</a:t>
            </a:r>
            <a:r>
              <a:rPr lang="en-US" sz="4800" b="1" dirty="0" smtClean="0">
                <a:solidFill>
                  <a:schemeClr val="bg1"/>
                </a:solidFill>
              </a:rPr>
              <a:t> </a:t>
            </a:r>
            <a:r>
              <a:rPr lang="en-US" sz="4800" b="1" dirty="0" err="1" smtClean="0">
                <a:solidFill>
                  <a:schemeClr val="bg1"/>
                </a:solidFill>
              </a:rPr>
              <a:t>cuộc</a:t>
            </a:r>
            <a:r>
              <a:rPr lang="en-US" sz="4800" b="1" dirty="0" smtClean="0">
                <a:solidFill>
                  <a:schemeClr val="bg1"/>
                </a:solidFill>
              </a:rPr>
              <a:t> </a:t>
            </a:r>
            <a:r>
              <a:rPr lang="en-US" sz="4800" b="1" dirty="0" err="1" smtClean="0">
                <a:solidFill>
                  <a:schemeClr val="bg1"/>
                </a:solidFill>
              </a:rPr>
              <a:t>đời</a:t>
            </a:r>
            <a:r>
              <a:rPr lang="en-US" sz="4800" b="1" dirty="0" smtClean="0">
                <a:solidFill>
                  <a:schemeClr val="bg1"/>
                </a:solidFill>
              </a:rPr>
              <a:t>. </a:t>
            </a:r>
            <a:r>
              <a:rPr lang="en-US" sz="4800" b="1" dirty="0" err="1" smtClean="0">
                <a:solidFill>
                  <a:schemeClr val="bg1"/>
                </a:solidFill>
              </a:rPr>
              <a:t>Nên</a:t>
            </a:r>
            <a:r>
              <a:rPr lang="en-US" sz="4800" b="1" dirty="0" smtClean="0">
                <a:solidFill>
                  <a:schemeClr val="bg1"/>
                </a:solidFill>
              </a:rPr>
              <a:t> </a:t>
            </a:r>
            <a:r>
              <a:rPr lang="en-US" sz="4800" b="1" dirty="0" err="1" smtClean="0">
                <a:solidFill>
                  <a:schemeClr val="bg1"/>
                </a:solidFill>
              </a:rPr>
              <a:t>một</a:t>
            </a:r>
            <a:r>
              <a:rPr lang="en-US" sz="4800" b="1" dirty="0" smtClean="0">
                <a:solidFill>
                  <a:schemeClr val="bg1"/>
                </a:solidFill>
              </a:rPr>
              <a:t> </a:t>
            </a:r>
            <a:r>
              <a:rPr lang="en-US" sz="4800" b="1" dirty="0" err="1" smtClean="0">
                <a:solidFill>
                  <a:schemeClr val="bg1"/>
                </a:solidFill>
              </a:rPr>
              <a:t>của</a:t>
            </a:r>
            <a:r>
              <a:rPr lang="en-US" sz="4800" b="1" dirty="0" smtClean="0">
                <a:solidFill>
                  <a:schemeClr val="bg1"/>
                </a:solidFill>
              </a:rPr>
              <a:t> </a:t>
            </a:r>
            <a:r>
              <a:rPr lang="en-US" sz="4800" b="1" dirty="0" err="1" smtClean="0">
                <a:solidFill>
                  <a:schemeClr val="bg1"/>
                </a:solidFill>
              </a:rPr>
              <a:t>lễ</a:t>
            </a:r>
            <a:r>
              <a:rPr lang="en-US" sz="4800" b="1" dirty="0" smtClean="0">
                <a:solidFill>
                  <a:schemeClr val="bg1"/>
                </a:solidFill>
              </a:rPr>
              <a:t> </a:t>
            </a:r>
            <a:r>
              <a:rPr lang="en-US" sz="4800" b="1" dirty="0" err="1" smtClean="0">
                <a:solidFill>
                  <a:schemeClr val="bg1"/>
                </a:solidFill>
              </a:rPr>
              <a:t>mới</a:t>
            </a:r>
            <a:r>
              <a:rPr lang="en-US" sz="4800" b="1" dirty="0" smtClean="0">
                <a:solidFill>
                  <a:schemeClr val="bg1"/>
                </a:solidFill>
              </a:rPr>
              <a:t> </a:t>
            </a:r>
            <a:r>
              <a:rPr lang="en-US" sz="4800" b="1" dirty="0" err="1" smtClean="0">
                <a:solidFill>
                  <a:schemeClr val="bg1"/>
                </a:solidFill>
              </a:rPr>
              <a:t>để</a:t>
            </a:r>
            <a:r>
              <a:rPr lang="en-US" sz="4800" b="1" dirty="0" smtClean="0">
                <a:solidFill>
                  <a:schemeClr val="bg1"/>
                </a:solidFill>
              </a:rPr>
              <a:t> </a:t>
            </a:r>
            <a:r>
              <a:rPr lang="en-US" sz="4800" b="1" dirty="0" err="1" smtClean="0">
                <a:solidFill>
                  <a:schemeClr val="bg1"/>
                </a:solidFill>
              </a:rPr>
              <a:t>dâng</a:t>
            </a:r>
            <a:r>
              <a:rPr lang="en-US" sz="4800" b="1" dirty="0" smtClean="0">
                <a:solidFill>
                  <a:schemeClr val="bg1"/>
                </a:solidFill>
              </a:rPr>
              <a:t> Ba </a:t>
            </a:r>
            <a:r>
              <a:rPr lang="en-US" sz="4800" b="1" dirty="0" err="1" smtClean="0">
                <a:solidFill>
                  <a:schemeClr val="bg1"/>
                </a:solidFill>
              </a:rPr>
              <a:t>ngôi</a:t>
            </a:r>
            <a:r>
              <a:rPr lang="en-US" sz="4800" b="1" dirty="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rPr>
              <a:t>Tk3:</a:t>
            </a:r>
            <a:r>
              <a:rPr lang="en-US" sz="4800" b="1" dirty="0" smtClean="0">
                <a:solidFill>
                  <a:srgbClr val="FFFF00"/>
                </a:solidFill>
                <a:effectLst/>
              </a:rPr>
              <a:t> </a:t>
            </a:r>
            <a:r>
              <a:rPr lang="en-US" sz="4800" b="1" dirty="0" smtClean="0">
                <a:solidFill>
                  <a:schemeClr val="bg1"/>
                </a:solidFill>
              </a:rPr>
              <a:t>Cho </a:t>
            </a:r>
            <a:r>
              <a:rPr lang="en-US" sz="4800" b="1" dirty="0" err="1" smtClean="0">
                <a:solidFill>
                  <a:schemeClr val="bg1"/>
                </a:solidFill>
              </a:rPr>
              <a:t>giáo</a:t>
            </a:r>
            <a:r>
              <a:rPr lang="en-US" sz="4800" b="1" dirty="0" smtClean="0">
                <a:solidFill>
                  <a:schemeClr val="bg1"/>
                </a:solidFill>
              </a:rPr>
              <a:t> </a:t>
            </a:r>
            <a:r>
              <a:rPr lang="en-US" sz="4800" b="1" dirty="0" err="1" smtClean="0">
                <a:solidFill>
                  <a:schemeClr val="bg1"/>
                </a:solidFill>
              </a:rPr>
              <a:t>dân</a:t>
            </a:r>
            <a:r>
              <a:rPr lang="en-US" sz="4800" b="1" dirty="0" smtClean="0">
                <a:solidFill>
                  <a:schemeClr val="bg1"/>
                </a:solidFill>
              </a:rPr>
              <a:t> </a:t>
            </a:r>
            <a:r>
              <a:rPr lang="en-US" sz="4800" b="1" dirty="0" err="1" smtClean="0">
                <a:solidFill>
                  <a:schemeClr val="bg1"/>
                </a:solidFill>
              </a:rPr>
              <a:t>đang</a:t>
            </a:r>
            <a:r>
              <a:rPr lang="en-US" sz="4800" b="1" dirty="0" smtClean="0">
                <a:solidFill>
                  <a:schemeClr val="bg1"/>
                </a:solidFill>
              </a:rPr>
              <a:t> </a:t>
            </a:r>
            <a:r>
              <a:rPr lang="en-US" sz="4800" b="1" dirty="0" err="1" smtClean="0">
                <a:solidFill>
                  <a:schemeClr val="bg1"/>
                </a:solidFill>
              </a:rPr>
              <a:t>sống</a:t>
            </a:r>
            <a:r>
              <a:rPr lang="en-US" sz="4800" b="1" dirty="0" smtClean="0">
                <a:solidFill>
                  <a:schemeClr val="bg1"/>
                </a:solidFill>
              </a:rPr>
              <a:t> </a:t>
            </a:r>
            <a:r>
              <a:rPr lang="en-US" sz="4800" b="1" dirty="0" err="1" smtClean="0">
                <a:solidFill>
                  <a:schemeClr val="bg1"/>
                </a:solidFill>
              </a:rPr>
              <a:t>khắp</a:t>
            </a:r>
            <a:r>
              <a:rPr lang="en-US" sz="4800" b="1" dirty="0" smtClean="0">
                <a:solidFill>
                  <a:schemeClr val="bg1"/>
                </a:solidFill>
              </a:rPr>
              <a:t> </a:t>
            </a:r>
            <a:r>
              <a:rPr lang="en-US" sz="4800" b="1" dirty="0" err="1" smtClean="0">
                <a:solidFill>
                  <a:schemeClr val="bg1"/>
                </a:solidFill>
              </a:rPr>
              <a:t>trời</a:t>
            </a:r>
            <a:r>
              <a:rPr lang="en-US" sz="4800" b="1" dirty="0" smtClean="0">
                <a:solidFill>
                  <a:schemeClr val="bg1"/>
                </a:solidFill>
              </a:rPr>
              <a:t>, </a:t>
            </a:r>
            <a:r>
              <a:rPr lang="en-US" sz="4800" b="1" dirty="0" err="1" smtClean="0">
                <a:solidFill>
                  <a:schemeClr val="bg1"/>
                </a:solidFill>
              </a:rPr>
              <a:t>cho</a:t>
            </a:r>
            <a:r>
              <a:rPr lang="en-US" sz="4800" b="1" dirty="0" smtClean="0">
                <a:solidFill>
                  <a:schemeClr val="bg1"/>
                </a:solidFill>
              </a:rPr>
              <a:t> </a:t>
            </a:r>
            <a:r>
              <a:rPr lang="en-US" sz="4800" b="1" dirty="0" err="1" smtClean="0">
                <a:solidFill>
                  <a:schemeClr val="bg1"/>
                </a:solidFill>
              </a:rPr>
              <a:t>thế</a:t>
            </a:r>
            <a:r>
              <a:rPr lang="en-US" sz="4800" b="1" dirty="0" smtClean="0">
                <a:solidFill>
                  <a:schemeClr val="bg1"/>
                </a:solidFill>
              </a:rPr>
              <a:t> </a:t>
            </a:r>
            <a:r>
              <a:rPr lang="en-US" sz="4800" b="1" dirty="0" err="1" smtClean="0">
                <a:solidFill>
                  <a:schemeClr val="bg1"/>
                </a:solidFill>
              </a:rPr>
              <a:t>giới</a:t>
            </a:r>
            <a:r>
              <a:rPr lang="en-US" sz="4800" b="1" dirty="0" smtClean="0">
                <a:solidFill>
                  <a:schemeClr val="bg1"/>
                </a:solidFill>
              </a:rPr>
              <a:t> </a:t>
            </a:r>
            <a:r>
              <a:rPr lang="en-US" sz="4800" b="1" dirty="0" err="1" smtClean="0">
                <a:solidFill>
                  <a:schemeClr val="bg1"/>
                </a:solidFill>
              </a:rPr>
              <a:t>chưa</a:t>
            </a:r>
            <a:r>
              <a:rPr lang="en-US" sz="4800" b="1" dirty="0" smtClean="0">
                <a:solidFill>
                  <a:schemeClr val="bg1"/>
                </a:solidFill>
              </a:rPr>
              <a:t> </a:t>
            </a:r>
            <a:r>
              <a:rPr lang="en-US" sz="4800" b="1" dirty="0" err="1" smtClean="0">
                <a:solidFill>
                  <a:schemeClr val="bg1"/>
                </a:solidFill>
              </a:rPr>
              <a:t>được</a:t>
            </a:r>
            <a:r>
              <a:rPr lang="en-US" sz="4800" b="1" dirty="0" smtClean="0">
                <a:solidFill>
                  <a:schemeClr val="bg1"/>
                </a:solidFill>
              </a:rPr>
              <a:t> </a:t>
            </a:r>
            <a:r>
              <a:rPr lang="en-US" sz="4800" b="1" dirty="0" err="1" smtClean="0">
                <a:solidFill>
                  <a:schemeClr val="bg1"/>
                </a:solidFill>
              </a:rPr>
              <a:t>đức</a:t>
            </a:r>
            <a:r>
              <a:rPr lang="en-US" sz="4800" b="1" dirty="0" smtClean="0">
                <a:solidFill>
                  <a:schemeClr val="bg1"/>
                </a:solidFill>
              </a:rPr>
              <a:t> tin. Cho </a:t>
            </a:r>
            <a:r>
              <a:rPr lang="en-US" sz="4800" b="1" dirty="0" err="1" smtClean="0">
                <a:solidFill>
                  <a:schemeClr val="bg1"/>
                </a:solidFill>
              </a:rPr>
              <a:t>các</a:t>
            </a:r>
            <a:r>
              <a:rPr lang="en-US" sz="4800" b="1" dirty="0" smtClean="0">
                <a:solidFill>
                  <a:schemeClr val="bg1"/>
                </a:solidFill>
              </a:rPr>
              <a:t> </a:t>
            </a:r>
            <a:r>
              <a:rPr lang="en-US" sz="4800" b="1" dirty="0" err="1" smtClean="0">
                <a:solidFill>
                  <a:schemeClr val="bg1"/>
                </a:solidFill>
              </a:rPr>
              <a:t>linh</a:t>
            </a:r>
            <a:r>
              <a:rPr lang="en-US" sz="4800" b="1" dirty="0" smtClean="0">
                <a:solidFill>
                  <a:schemeClr val="bg1"/>
                </a:solidFill>
              </a:rPr>
              <a:t> </a:t>
            </a:r>
            <a:r>
              <a:rPr lang="en-US" sz="4800" b="1" dirty="0" err="1" smtClean="0">
                <a:solidFill>
                  <a:schemeClr val="bg1"/>
                </a:solidFill>
              </a:rPr>
              <a:t>hồn</a:t>
            </a:r>
            <a:r>
              <a:rPr lang="en-US" sz="4800" b="1" dirty="0" smtClean="0">
                <a:solidFill>
                  <a:schemeClr val="bg1"/>
                </a:solidFill>
              </a:rPr>
              <a:t> </a:t>
            </a:r>
            <a:r>
              <a:rPr lang="en-US" sz="4800" b="1" dirty="0" err="1" smtClean="0">
                <a:solidFill>
                  <a:schemeClr val="bg1"/>
                </a:solidFill>
              </a:rPr>
              <a:t>đã</a:t>
            </a:r>
            <a:r>
              <a:rPr lang="en-US" sz="4800" b="1" dirty="0" smtClean="0">
                <a:solidFill>
                  <a:schemeClr val="bg1"/>
                </a:solidFill>
              </a:rPr>
              <a:t> qua </a:t>
            </a:r>
            <a:r>
              <a:rPr lang="en-US" sz="4800" b="1" dirty="0" err="1" smtClean="0">
                <a:solidFill>
                  <a:schemeClr val="bg1"/>
                </a:solidFill>
              </a:rPr>
              <a:t>đời</a:t>
            </a:r>
            <a:r>
              <a:rPr lang="en-US" sz="4800" b="1" dirty="0" smtClean="0">
                <a:solidFill>
                  <a:schemeClr val="bg1"/>
                </a:solidFill>
              </a:rPr>
              <a:t>, </a:t>
            </a:r>
            <a:r>
              <a:rPr lang="en-US" sz="4800" b="1" dirty="0" err="1" smtClean="0">
                <a:solidFill>
                  <a:schemeClr val="bg1"/>
                </a:solidFill>
              </a:rPr>
              <a:t>xin</a:t>
            </a:r>
            <a:r>
              <a:rPr lang="en-US" sz="4800" b="1" dirty="0" smtClean="0">
                <a:solidFill>
                  <a:schemeClr val="bg1"/>
                </a:solidFill>
              </a:rPr>
              <a:t> </a:t>
            </a:r>
            <a:r>
              <a:rPr lang="en-US" sz="4800" b="1" dirty="0" err="1" smtClean="0">
                <a:solidFill>
                  <a:schemeClr val="bg1"/>
                </a:solidFill>
              </a:rPr>
              <a:t>hợp</a:t>
            </a:r>
            <a:r>
              <a:rPr lang="en-US" sz="4800" b="1" dirty="0" smtClean="0">
                <a:solidFill>
                  <a:schemeClr val="bg1"/>
                </a:solidFill>
              </a:rPr>
              <a:t> </a:t>
            </a:r>
            <a:r>
              <a:rPr lang="en-US" sz="4800" b="1" dirty="0" err="1" smtClean="0">
                <a:solidFill>
                  <a:schemeClr val="bg1"/>
                </a:solidFill>
              </a:rPr>
              <a:t>nhất</a:t>
            </a:r>
            <a:r>
              <a:rPr lang="en-US" sz="4800" b="1" dirty="0" smtClean="0">
                <a:solidFill>
                  <a:schemeClr val="bg1"/>
                </a:solidFill>
              </a:rPr>
              <a:t> </a:t>
            </a:r>
            <a:r>
              <a:rPr lang="en-US" sz="4800" b="1" dirty="0" err="1" smtClean="0">
                <a:solidFill>
                  <a:schemeClr val="bg1"/>
                </a:solidFill>
              </a:rPr>
              <a:t>trong</a:t>
            </a:r>
            <a:r>
              <a:rPr lang="en-US" sz="4800" b="1" dirty="0" smtClean="0">
                <a:solidFill>
                  <a:schemeClr val="bg1"/>
                </a:solidFill>
              </a:rPr>
              <a:t> </a:t>
            </a:r>
            <a:r>
              <a:rPr lang="en-US" sz="4800" b="1" dirty="0" err="1" smtClean="0">
                <a:solidFill>
                  <a:schemeClr val="bg1"/>
                </a:solidFill>
              </a:rPr>
              <a:t>nguồn</a:t>
            </a:r>
            <a:r>
              <a:rPr lang="en-US" sz="4800" b="1" dirty="0" smtClean="0">
                <a:solidFill>
                  <a:schemeClr val="bg1"/>
                </a:solidFill>
              </a:rPr>
              <a:t> </a:t>
            </a:r>
            <a:r>
              <a:rPr lang="en-US" sz="4800" b="1" dirty="0" err="1" smtClean="0">
                <a:solidFill>
                  <a:schemeClr val="bg1"/>
                </a:solidFill>
              </a:rPr>
              <a:t>tái</a:t>
            </a:r>
            <a:r>
              <a:rPr lang="en-US" sz="4800" b="1" dirty="0" smtClean="0">
                <a:solidFill>
                  <a:schemeClr val="bg1"/>
                </a:solidFill>
              </a:rPr>
              <a:t> </a:t>
            </a:r>
            <a:r>
              <a:rPr lang="en-US" sz="4800" b="1" dirty="0" err="1" smtClean="0">
                <a:solidFill>
                  <a:schemeClr val="bg1"/>
                </a:solidFill>
              </a:rPr>
              <a:t>sinh</a:t>
            </a:r>
            <a:r>
              <a:rPr lang="en-US" sz="4800" b="1" dirty="0" smtClean="0">
                <a:solidFill>
                  <a:schemeClr val="bg1"/>
                </a:solidFill>
              </a:rPr>
              <a:t>.   </a:t>
            </a:r>
            <a:endParaRPr lang="vi-VN" sz="4800" b="1" dirty="0">
              <a:solidFill>
                <a:schemeClr val="bg1"/>
              </a:solidFill>
            </a:endParaRPr>
          </a:p>
        </p:txBody>
      </p:sp>
    </p:spTree>
    <p:extLst>
      <p:ext uri="{BB962C8B-B14F-4D97-AF65-F5344CB8AC3E}">
        <p14:creationId xmlns:p14="http://schemas.microsoft.com/office/powerpoint/2010/main" val="2436821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 </a:t>
            </a:r>
            <a:r>
              <a:rPr lang="en-US" sz="4800" b="1" dirty="0" err="1" smtClean="0">
                <a:solidFill>
                  <a:schemeClr val="bg1"/>
                </a:solidFill>
              </a:rPr>
              <a:t>Linh</a:t>
            </a:r>
            <a:r>
              <a:rPr lang="en-US" sz="4800" b="1" dirty="0" smtClean="0">
                <a:solidFill>
                  <a:schemeClr val="bg1"/>
                </a:solidFill>
              </a:rPr>
              <a:t> </a:t>
            </a:r>
            <a:r>
              <a:rPr lang="en-US" sz="4800" b="1" dirty="0" err="1" smtClean="0">
                <a:solidFill>
                  <a:schemeClr val="bg1"/>
                </a:solidFill>
              </a:rPr>
              <a:t>mục</a:t>
            </a:r>
            <a:r>
              <a:rPr lang="en-US" sz="4800" b="1" dirty="0" smtClean="0">
                <a:solidFill>
                  <a:schemeClr val="bg1"/>
                </a:solidFill>
              </a:rPr>
              <a:t> </a:t>
            </a:r>
            <a:r>
              <a:rPr lang="en-US" sz="4800" b="1" dirty="0" err="1" smtClean="0">
                <a:solidFill>
                  <a:schemeClr val="bg1"/>
                </a:solidFill>
              </a:rPr>
              <a:t>dâng</a:t>
            </a:r>
            <a:r>
              <a:rPr lang="en-US" sz="4800" b="1" dirty="0" smtClean="0">
                <a:solidFill>
                  <a:schemeClr val="bg1"/>
                </a:solidFill>
              </a:rPr>
              <a:t> </a:t>
            </a:r>
            <a:r>
              <a:rPr lang="en-US" sz="4800" b="1" dirty="0" err="1" smtClean="0">
                <a:solidFill>
                  <a:schemeClr val="bg1"/>
                </a:solidFill>
              </a:rPr>
              <a:t>tiến</a:t>
            </a:r>
            <a:r>
              <a:rPr lang="en-US" sz="4800" b="1" dirty="0" smtClean="0">
                <a:solidFill>
                  <a:schemeClr val="bg1"/>
                </a:solidFill>
              </a:rPr>
              <a:t> </a:t>
            </a:r>
            <a:r>
              <a:rPr lang="en-US" sz="4800" b="1" dirty="0" err="1" smtClean="0">
                <a:solidFill>
                  <a:schemeClr val="bg1"/>
                </a:solidFill>
              </a:rPr>
              <a:t>lễ</a:t>
            </a:r>
            <a:r>
              <a:rPr lang="en-US" sz="4800" b="1" dirty="0" smtClean="0">
                <a:solidFill>
                  <a:schemeClr val="bg1"/>
                </a:solidFill>
              </a:rPr>
              <a:t> </a:t>
            </a:r>
            <a:r>
              <a:rPr lang="en-US" sz="4800" b="1" dirty="0" err="1" smtClean="0">
                <a:solidFill>
                  <a:schemeClr val="bg1"/>
                </a:solidFill>
              </a:rPr>
              <a:t>vật</a:t>
            </a:r>
            <a:r>
              <a:rPr lang="en-US" sz="4800" b="1" dirty="0" smtClean="0">
                <a:solidFill>
                  <a:schemeClr val="bg1"/>
                </a:solidFill>
              </a:rPr>
              <a:t> </a:t>
            </a:r>
            <a:r>
              <a:rPr lang="en-US" sz="4800" b="1" dirty="0" err="1" smtClean="0">
                <a:solidFill>
                  <a:schemeClr val="bg1"/>
                </a:solidFill>
              </a:rPr>
              <a:t>lên</a:t>
            </a:r>
            <a:r>
              <a:rPr lang="en-US" sz="4800" b="1" dirty="0" smtClean="0">
                <a:solidFill>
                  <a:schemeClr val="bg1"/>
                </a:solidFill>
              </a:rPr>
              <a:t> Ba </a:t>
            </a:r>
            <a:r>
              <a:rPr lang="en-US" sz="4800" b="1" dirty="0" err="1" smtClean="0">
                <a:solidFill>
                  <a:schemeClr val="bg1"/>
                </a:solidFill>
              </a:rPr>
              <a:t>ngôi</a:t>
            </a:r>
            <a:r>
              <a:rPr lang="en-US" sz="4800" b="1" dirty="0" smtClean="0">
                <a:solidFill>
                  <a:schemeClr val="bg1"/>
                </a:solidFill>
              </a:rPr>
              <a:t>. </a:t>
            </a:r>
            <a:r>
              <a:rPr lang="en-US" sz="4800" b="1" dirty="0" err="1" smtClean="0">
                <a:solidFill>
                  <a:schemeClr val="bg1"/>
                </a:solidFill>
              </a:rPr>
              <a:t>Hằng</a:t>
            </a:r>
            <a:r>
              <a:rPr lang="en-US" sz="4800" b="1" dirty="0" smtClean="0">
                <a:solidFill>
                  <a:schemeClr val="bg1"/>
                </a:solidFill>
              </a:rPr>
              <a:t> </a:t>
            </a:r>
            <a:r>
              <a:rPr lang="en-US" sz="4800" b="1" dirty="0" err="1" smtClean="0">
                <a:solidFill>
                  <a:schemeClr val="bg1"/>
                </a:solidFill>
              </a:rPr>
              <a:t>ngày</a:t>
            </a:r>
            <a:r>
              <a:rPr lang="en-US" sz="4800" b="1" dirty="0" smtClean="0">
                <a:solidFill>
                  <a:schemeClr val="bg1"/>
                </a:solidFill>
              </a:rPr>
              <a:t> </a:t>
            </a:r>
            <a:r>
              <a:rPr lang="en-US" sz="4800" b="1" dirty="0" err="1" smtClean="0">
                <a:solidFill>
                  <a:schemeClr val="bg1"/>
                </a:solidFill>
              </a:rPr>
              <a:t>tái</a:t>
            </a:r>
            <a:r>
              <a:rPr lang="en-US" sz="4800" b="1" dirty="0" smtClean="0">
                <a:solidFill>
                  <a:schemeClr val="bg1"/>
                </a:solidFill>
              </a:rPr>
              <a:t> </a:t>
            </a:r>
            <a:r>
              <a:rPr lang="en-US" sz="4800" b="1" dirty="0" err="1" smtClean="0">
                <a:solidFill>
                  <a:schemeClr val="bg1"/>
                </a:solidFill>
              </a:rPr>
              <a:t>diễn</a:t>
            </a:r>
            <a:r>
              <a:rPr lang="en-US" sz="4800" b="1" dirty="0" smtClean="0">
                <a:solidFill>
                  <a:schemeClr val="bg1"/>
                </a:solidFill>
              </a:rPr>
              <a:t> </a:t>
            </a:r>
            <a:r>
              <a:rPr lang="en-US" sz="4800" b="1" dirty="0" err="1" smtClean="0">
                <a:solidFill>
                  <a:schemeClr val="bg1"/>
                </a:solidFill>
              </a:rPr>
              <a:t>tiệc</a:t>
            </a:r>
            <a:r>
              <a:rPr lang="en-US" sz="4800" b="1" dirty="0" smtClean="0">
                <a:solidFill>
                  <a:schemeClr val="bg1"/>
                </a:solidFill>
              </a:rPr>
              <a:t> </a:t>
            </a:r>
            <a:r>
              <a:rPr lang="en-US" sz="4800" b="1" dirty="0" err="1" smtClean="0">
                <a:solidFill>
                  <a:schemeClr val="bg1"/>
                </a:solidFill>
              </a:rPr>
              <a:t>ly</a:t>
            </a:r>
            <a:r>
              <a:rPr lang="en-US" sz="4800" b="1" dirty="0" smtClean="0">
                <a:solidFill>
                  <a:schemeClr val="bg1"/>
                </a:solidFill>
              </a:rPr>
              <a:t> </a:t>
            </a:r>
            <a:r>
              <a:rPr lang="en-US" sz="4800" b="1" dirty="0" err="1" smtClean="0">
                <a:solidFill>
                  <a:schemeClr val="bg1"/>
                </a:solidFill>
              </a:rPr>
              <a:t>khắp</a:t>
            </a:r>
            <a:r>
              <a:rPr lang="en-US" sz="4800" b="1" dirty="0" smtClean="0">
                <a:solidFill>
                  <a:schemeClr val="bg1"/>
                </a:solidFill>
              </a:rPr>
              <a:t> </a:t>
            </a:r>
            <a:r>
              <a:rPr lang="en-US" sz="4800" b="1" dirty="0" err="1" smtClean="0">
                <a:solidFill>
                  <a:schemeClr val="bg1"/>
                </a:solidFill>
              </a:rPr>
              <a:t>nơi</a:t>
            </a:r>
            <a:r>
              <a:rPr lang="en-US" sz="4800" b="1" dirty="0" smtClean="0">
                <a:solidFill>
                  <a:schemeClr val="bg1"/>
                </a:solidFill>
              </a:rPr>
              <a:t>. </a:t>
            </a:r>
            <a:r>
              <a:rPr lang="en-US" sz="4800" b="1" dirty="0" err="1" smtClean="0">
                <a:solidFill>
                  <a:schemeClr val="bg1"/>
                </a:solidFill>
              </a:rPr>
              <a:t>Thánh</a:t>
            </a:r>
            <a:r>
              <a:rPr lang="en-US" sz="4800" b="1" dirty="0" smtClean="0">
                <a:solidFill>
                  <a:schemeClr val="bg1"/>
                </a:solidFill>
              </a:rPr>
              <a:t> </a:t>
            </a:r>
            <a:r>
              <a:rPr lang="en-US" sz="4800" b="1" dirty="0" err="1" smtClean="0">
                <a:solidFill>
                  <a:schemeClr val="bg1"/>
                </a:solidFill>
              </a:rPr>
              <a:t>hóa</a:t>
            </a:r>
            <a:r>
              <a:rPr lang="en-US" sz="4800" b="1" dirty="0" smtClean="0">
                <a:solidFill>
                  <a:schemeClr val="bg1"/>
                </a:solidFill>
              </a:rPr>
              <a:t> </a:t>
            </a:r>
            <a:r>
              <a:rPr lang="en-US" sz="4800" b="1" dirty="0" err="1" smtClean="0">
                <a:solidFill>
                  <a:schemeClr val="bg1"/>
                </a:solidFill>
              </a:rPr>
              <a:t>chúng</a:t>
            </a:r>
            <a:r>
              <a:rPr lang="en-US" sz="4800" b="1" dirty="0" smtClean="0">
                <a:solidFill>
                  <a:schemeClr val="bg1"/>
                </a:solidFill>
              </a:rPr>
              <a:t> con </a:t>
            </a:r>
            <a:r>
              <a:rPr lang="en-US" sz="4800" b="1" dirty="0" err="1" smtClean="0">
                <a:solidFill>
                  <a:schemeClr val="bg1"/>
                </a:solidFill>
              </a:rPr>
              <a:t>trong</a:t>
            </a:r>
            <a:r>
              <a:rPr lang="en-US" sz="4800" b="1" dirty="0" smtClean="0">
                <a:solidFill>
                  <a:schemeClr val="bg1"/>
                </a:solidFill>
              </a:rPr>
              <a:t> </a:t>
            </a:r>
            <a:r>
              <a:rPr lang="en-US" sz="4800" b="1" dirty="0" err="1" smtClean="0">
                <a:solidFill>
                  <a:schemeClr val="bg1"/>
                </a:solidFill>
              </a:rPr>
              <a:t>cả</a:t>
            </a:r>
            <a:r>
              <a:rPr lang="en-US" sz="4800" b="1" dirty="0" smtClean="0">
                <a:solidFill>
                  <a:schemeClr val="bg1"/>
                </a:solidFill>
              </a:rPr>
              <a:t> </a:t>
            </a:r>
            <a:r>
              <a:rPr lang="en-US" sz="4800" b="1" dirty="0" err="1" smtClean="0">
                <a:solidFill>
                  <a:schemeClr val="bg1"/>
                </a:solidFill>
              </a:rPr>
              <a:t>cuộc</a:t>
            </a:r>
            <a:r>
              <a:rPr lang="en-US" sz="4800" b="1" dirty="0" smtClean="0">
                <a:solidFill>
                  <a:schemeClr val="bg1"/>
                </a:solidFill>
              </a:rPr>
              <a:t> </a:t>
            </a:r>
            <a:r>
              <a:rPr lang="en-US" sz="4800" b="1" dirty="0" err="1" smtClean="0">
                <a:solidFill>
                  <a:schemeClr val="bg1"/>
                </a:solidFill>
              </a:rPr>
              <a:t>đời</a:t>
            </a:r>
            <a:r>
              <a:rPr lang="en-US" sz="4800" b="1" dirty="0" smtClean="0">
                <a:solidFill>
                  <a:schemeClr val="bg1"/>
                </a:solidFill>
              </a:rPr>
              <a:t>. </a:t>
            </a:r>
            <a:r>
              <a:rPr lang="en-US" sz="4800" b="1" dirty="0" err="1" smtClean="0">
                <a:solidFill>
                  <a:schemeClr val="bg1"/>
                </a:solidFill>
              </a:rPr>
              <a:t>Nên</a:t>
            </a:r>
            <a:r>
              <a:rPr lang="en-US" sz="4800" b="1" dirty="0" smtClean="0">
                <a:solidFill>
                  <a:schemeClr val="bg1"/>
                </a:solidFill>
              </a:rPr>
              <a:t> </a:t>
            </a:r>
            <a:r>
              <a:rPr lang="en-US" sz="4800" b="1" dirty="0" err="1" smtClean="0">
                <a:solidFill>
                  <a:schemeClr val="bg1"/>
                </a:solidFill>
              </a:rPr>
              <a:t>một</a:t>
            </a:r>
            <a:r>
              <a:rPr lang="en-US" sz="4800" b="1" dirty="0" smtClean="0">
                <a:solidFill>
                  <a:schemeClr val="bg1"/>
                </a:solidFill>
              </a:rPr>
              <a:t> </a:t>
            </a:r>
            <a:r>
              <a:rPr lang="en-US" sz="4800" b="1" dirty="0" err="1" smtClean="0">
                <a:solidFill>
                  <a:schemeClr val="bg1"/>
                </a:solidFill>
              </a:rPr>
              <a:t>của</a:t>
            </a:r>
            <a:r>
              <a:rPr lang="en-US" sz="4800" b="1" dirty="0" smtClean="0">
                <a:solidFill>
                  <a:schemeClr val="bg1"/>
                </a:solidFill>
              </a:rPr>
              <a:t> </a:t>
            </a:r>
            <a:r>
              <a:rPr lang="en-US" sz="4800" b="1" dirty="0" err="1" smtClean="0">
                <a:solidFill>
                  <a:schemeClr val="bg1"/>
                </a:solidFill>
              </a:rPr>
              <a:t>lễ</a:t>
            </a:r>
            <a:r>
              <a:rPr lang="en-US" sz="4800" b="1" dirty="0" smtClean="0">
                <a:solidFill>
                  <a:schemeClr val="bg1"/>
                </a:solidFill>
              </a:rPr>
              <a:t> </a:t>
            </a:r>
            <a:r>
              <a:rPr lang="en-US" sz="4800" b="1" dirty="0" err="1" smtClean="0">
                <a:solidFill>
                  <a:schemeClr val="bg1"/>
                </a:solidFill>
              </a:rPr>
              <a:t>mới</a:t>
            </a:r>
            <a:r>
              <a:rPr lang="en-US" sz="4800" b="1" dirty="0" smtClean="0">
                <a:solidFill>
                  <a:schemeClr val="bg1"/>
                </a:solidFill>
              </a:rPr>
              <a:t> </a:t>
            </a:r>
            <a:r>
              <a:rPr lang="en-US" sz="4800" b="1" dirty="0" err="1" smtClean="0">
                <a:solidFill>
                  <a:schemeClr val="bg1"/>
                </a:solidFill>
              </a:rPr>
              <a:t>để</a:t>
            </a:r>
            <a:r>
              <a:rPr lang="en-US" sz="4800" b="1" dirty="0" smtClean="0">
                <a:solidFill>
                  <a:schemeClr val="bg1"/>
                </a:solidFill>
              </a:rPr>
              <a:t> </a:t>
            </a:r>
            <a:r>
              <a:rPr lang="en-US" sz="4800" b="1" dirty="0" err="1" smtClean="0">
                <a:solidFill>
                  <a:schemeClr val="bg1"/>
                </a:solidFill>
              </a:rPr>
              <a:t>dâng</a:t>
            </a:r>
            <a:r>
              <a:rPr lang="en-US" sz="4800" b="1" dirty="0" smtClean="0">
                <a:solidFill>
                  <a:schemeClr val="bg1"/>
                </a:solidFill>
              </a:rPr>
              <a:t> Ba </a:t>
            </a:r>
            <a:r>
              <a:rPr lang="en-US" sz="4800" b="1" dirty="0" err="1" smtClean="0">
                <a:solidFill>
                  <a:schemeClr val="bg1"/>
                </a:solidFill>
              </a:rPr>
              <a:t>ngôi</a:t>
            </a:r>
            <a:r>
              <a:rPr lang="en-US" sz="4800" b="1" dirty="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2962483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rPr>
              <a:t>Tk1:</a:t>
            </a:r>
            <a:r>
              <a:rPr lang="en-US" sz="4800" b="1" dirty="0" smtClean="0">
                <a:solidFill>
                  <a:srgbClr val="FFFF00"/>
                </a:solidFill>
                <a:effectLst/>
              </a:rPr>
              <a:t> </a:t>
            </a:r>
            <a:r>
              <a:rPr lang="en-US" sz="4800" b="1" dirty="0" err="1" smtClean="0">
                <a:solidFill>
                  <a:schemeClr val="bg1"/>
                </a:solidFill>
                <a:effectLst/>
              </a:rPr>
              <a:t>N</a:t>
            </a:r>
            <a:r>
              <a:rPr lang="en-US" sz="4800" b="1" dirty="0" err="1" smtClean="0">
                <a:solidFill>
                  <a:schemeClr val="bg1"/>
                </a:solidFill>
              </a:rPr>
              <a:t>hư</a:t>
            </a:r>
            <a:r>
              <a:rPr lang="en-US" sz="4800" b="1" dirty="0" smtClean="0">
                <a:solidFill>
                  <a:schemeClr val="bg1"/>
                </a:solidFill>
              </a:rPr>
              <a:t> </a:t>
            </a:r>
            <a:r>
              <a:rPr lang="en-US" sz="4800" b="1" dirty="0" err="1" smtClean="0">
                <a:solidFill>
                  <a:schemeClr val="bg1"/>
                </a:solidFill>
              </a:rPr>
              <a:t>nước</a:t>
            </a:r>
            <a:r>
              <a:rPr lang="en-US" sz="4800" b="1" dirty="0" smtClean="0">
                <a:solidFill>
                  <a:schemeClr val="bg1"/>
                </a:solidFill>
              </a:rPr>
              <a:t> tan </a:t>
            </a:r>
            <a:r>
              <a:rPr lang="en-US" sz="4800" b="1" dirty="0" err="1" smtClean="0">
                <a:solidFill>
                  <a:schemeClr val="bg1"/>
                </a:solidFill>
              </a:rPr>
              <a:t>trong</a:t>
            </a:r>
            <a:r>
              <a:rPr lang="en-US" sz="4800" b="1" dirty="0" smtClean="0">
                <a:solidFill>
                  <a:schemeClr val="bg1"/>
                </a:solidFill>
              </a:rPr>
              <a:t> </a:t>
            </a:r>
            <a:r>
              <a:rPr lang="en-US" sz="4800" b="1" dirty="0" err="1" smtClean="0">
                <a:solidFill>
                  <a:schemeClr val="bg1"/>
                </a:solidFill>
              </a:rPr>
              <a:t>chén</a:t>
            </a:r>
            <a:r>
              <a:rPr lang="en-US" sz="4800" b="1" dirty="0" smtClean="0">
                <a:solidFill>
                  <a:schemeClr val="bg1"/>
                </a:solidFill>
              </a:rPr>
              <a:t> </a:t>
            </a:r>
            <a:r>
              <a:rPr lang="en-US" sz="4800" b="1" dirty="0" err="1" smtClean="0">
                <a:solidFill>
                  <a:schemeClr val="bg1"/>
                </a:solidFill>
              </a:rPr>
              <a:t>rượu</a:t>
            </a:r>
            <a:r>
              <a:rPr lang="en-US" sz="4800" b="1" dirty="0" smtClean="0">
                <a:solidFill>
                  <a:schemeClr val="bg1"/>
                </a:solidFill>
              </a:rPr>
              <a:t> </a:t>
            </a:r>
            <a:r>
              <a:rPr lang="en-US" sz="4800" b="1" dirty="0" err="1" smtClean="0">
                <a:solidFill>
                  <a:schemeClr val="bg1"/>
                </a:solidFill>
              </a:rPr>
              <a:t>đầy</a:t>
            </a:r>
            <a:r>
              <a:rPr lang="en-US" sz="4800" b="1" dirty="0" smtClean="0">
                <a:solidFill>
                  <a:schemeClr val="bg1"/>
                </a:solidFill>
              </a:rPr>
              <a:t>, </a:t>
            </a:r>
            <a:r>
              <a:rPr lang="en-US" sz="4800" b="1" dirty="0" err="1" smtClean="0">
                <a:solidFill>
                  <a:schemeClr val="bg1"/>
                </a:solidFill>
              </a:rPr>
              <a:t>như</a:t>
            </a:r>
            <a:r>
              <a:rPr lang="en-US" sz="4800" b="1" dirty="0" smtClean="0">
                <a:solidFill>
                  <a:schemeClr val="bg1"/>
                </a:solidFill>
              </a:rPr>
              <a:t> </a:t>
            </a:r>
            <a:r>
              <a:rPr lang="en-US" sz="4800" b="1" dirty="0" err="1" smtClean="0">
                <a:solidFill>
                  <a:schemeClr val="bg1"/>
                </a:solidFill>
              </a:rPr>
              <a:t>hương</a:t>
            </a:r>
            <a:r>
              <a:rPr lang="en-US" sz="4800" b="1" dirty="0" smtClean="0">
                <a:solidFill>
                  <a:schemeClr val="bg1"/>
                </a:solidFill>
              </a:rPr>
              <a:t> </a:t>
            </a:r>
            <a:r>
              <a:rPr lang="en-US" sz="4800" b="1" dirty="0" err="1" smtClean="0">
                <a:solidFill>
                  <a:schemeClr val="bg1"/>
                </a:solidFill>
              </a:rPr>
              <a:t>mới</a:t>
            </a:r>
            <a:r>
              <a:rPr lang="en-US" sz="4800" b="1" dirty="0" smtClean="0">
                <a:solidFill>
                  <a:schemeClr val="bg1"/>
                </a:solidFill>
              </a:rPr>
              <a:t> </a:t>
            </a:r>
            <a:r>
              <a:rPr lang="en-US" sz="4800" b="1" dirty="0" err="1" smtClean="0">
                <a:solidFill>
                  <a:schemeClr val="bg1"/>
                </a:solidFill>
              </a:rPr>
              <a:t>lửa</a:t>
            </a:r>
            <a:r>
              <a:rPr lang="en-US" sz="4800" b="1" dirty="0" smtClean="0">
                <a:solidFill>
                  <a:schemeClr val="bg1"/>
                </a:solidFill>
              </a:rPr>
              <a:t> </a:t>
            </a:r>
            <a:r>
              <a:rPr lang="en-US" sz="4800" b="1" dirty="0" err="1" smtClean="0">
                <a:solidFill>
                  <a:schemeClr val="bg1"/>
                </a:solidFill>
              </a:rPr>
              <a:t>hồng</a:t>
            </a:r>
            <a:r>
              <a:rPr lang="en-US" sz="4800" b="1" dirty="0" smtClean="0">
                <a:solidFill>
                  <a:schemeClr val="bg1"/>
                </a:solidFill>
              </a:rPr>
              <a:t> </a:t>
            </a:r>
            <a:r>
              <a:rPr lang="en-US" sz="4800" b="1" dirty="0" err="1" smtClean="0">
                <a:solidFill>
                  <a:schemeClr val="bg1"/>
                </a:solidFill>
              </a:rPr>
              <a:t>thắp</a:t>
            </a:r>
            <a:r>
              <a:rPr lang="en-US" sz="4800" b="1" dirty="0" smtClean="0">
                <a:solidFill>
                  <a:schemeClr val="bg1"/>
                </a:solidFill>
              </a:rPr>
              <a:t> </a:t>
            </a:r>
            <a:r>
              <a:rPr lang="en-US" sz="4800" b="1" dirty="0" err="1" smtClean="0">
                <a:solidFill>
                  <a:schemeClr val="bg1"/>
                </a:solidFill>
              </a:rPr>
              <a:t>dâng</a:t>
            </a:r>
            <a:r>
              <a:rPr lang="en-US" sz="4800" b="1" dirty="0" smtClean="0">
                <a:solidFill>
                  <a:schemeClr val="bg1"/>
                </a:solidFill>
              </a:rPr>
              <a:t>, </a:t>
            </a:r>
            <a:r>
              <a:rPr lang="en-US" sz="4800" b="1" dirty="0" err="1" smtClean="0">
                <a:solidFill>
                  <a:schemeClr val="bg1"/>
                </a:solidFill>
              </a:rPr>
              <a:t>như</a:t>
            </a:r>
            <a:r>
              <a:rPr lang="en-US" sz="4800" b="1" dirty="0" smtClean="0">
                <a:solidFill>
                  <a:schemeClr val="bg1"/>
                </a:solidFill>
              </a:rPr>
              <a:t> </a:t>
            </a:r>
            <a:r>
              <a:rPr lang="en-US" sz="4800" b="1" dirty="0" err="1" smtClean="0">
                <a:solidFill>
                  <a:schemeClr val="bg1"/>
                </a:solidFill>
              </a:rPr>
              <a:t>sáp</a:t>
            </a:r>
            <a:r>
              <a:rPr lang="en-US" sz="4800" b="1" dirty="0" smtClean="0">
                <a:solidFill>
                  <a:schemeClr val="bg1"/>
                </a:solidFill>
              </a:rPr>
              <a:t> </a:t>
            </a:r>
            <a:r>
              <a:rPr lang="en-US" sz="4800" b="1" dirty="0" err="1" smtClean="0">
                <a:solidFill>
                  <a:schemeClr val="bg1"/>
                </a:solidFill>
              </a:rPr>
              <a:t>ong</a:t>
            </a:r>
            <a:r>
              <a:rPr lang="en-US" sz="4800" b="1" dirty="0" smtClean="0">
                <a:solidFill>
                  <a:schemeClr val="bg1"/>
                </a:solidFill>
              </a:rPr>
              <a:t> </a:t>
            </a:r>
            <a:r>
              <a:rPr lang="en-US" sz="4800" b="1" dirty="0" err="1" smtClean="0">
                <a:solidFill>
                  <a:schemeClr val="bg1"/>
                </a:solidFill>
              </a:rPr>
              <a:t>thầm</a:t>
            </a:r>
            <a:r>
              <a:rPr lang="en-US" sz="4800" b="1" dirty="0" smtClean="0">
                <a:solidFill>
                  <a:schemeClr val="bg1"/>
                </a:solidFill>
              </a:rPr>
              <a:t> </a:t>
            </a:r>
            <a:r>
              <a:rPr lang="en-US" sz="4800" b="1" dirty="0" err="1" smtClean="0">
                <a:solidFill>
                  <a:schemeClr val="bg1"/>
                </a:solidFill>
              </a:rPr>
              <a:t>cháy</a:t>
            </a:r>
            <a:r>
              <a:rPr lang="en-US" sz="4800" b="1" dirty="0" smtClean="0">
                <a:solidFill>
                  <a:schemeClr val="bg1"/>
                </a:solidFill>
              </a:rPr>
              <a:t> </a:t>
            </a:r>
            <a:r>
              <a:rPr lang="en-US" sz="4800" b="1" dirty="0" err="1" smtClean="0">
                <a:solidFill>
                  <a:schemeClr val="bg1"/>
                </a:solidFill>
              </a:rPr>
              <a:t>đêm</a:t>
            </a:r>
            <a:r>
              <a:rPr lang="en-US" sz="4800" b="1" dirty="0" smtClean="0">
                <a:solidFill>
                  <a:schemeClr val="bg1"/>
                </a:solidFill>
              </a:rPr>
              <a:t> </a:t>
            </a:r>
            <a:r>
              <a:rPr lang="en-US" sz="4800" b="1" dirty="0" err="1" smtClean="0">
                <a:solidFill>
                  <a:schemeClr val="bg1"/>
                </a:solidFill>
              </a:rPr>
              <a:t>ngày</a:t>
            </a:r>
            <a:r>
              <a:rPr lang="en-US" sz="4800" b="1" dirty="0" smtClean="0">
                <a:solidFill>
                  <a:schemeClr val="bg1"/>
                </a:solidFill>
              </a:rPr>
              <a:t>, con </a:t>
            </a:r>
            <a:r>
              <a:rPr lang="en-US" sz="4800" b="1" dirty="0" err="1" smtClean="0">
                <a:solidFill>
                  <a:schemeClr val="bg1"/>
                </a:solidFill>
              </a:rPr>
              <a:t>tự</a:t>
            </a:r>
            <a:r>
              <a:rPr lang="en-US" sz="4800" b="1" dirty="0" smtClean="0">
                <a:solidFill>
                  <a:schemeClr val="bg1"/>
                </a:solidFill>
              </a:rPr>
              <a:t> </a:t>
            </a:r>
            <a:r>
              <a:rPr lang="en-US" sz="4800" b="1" dirty="0" err="1" smtClean="0">
                <a:solidFill>
                  <a:schemeClr val="bg1"/>
                </a:solidFill>
              </a:rPr>
              <a:t>hiến</a:t>
            </a:r>
            <a:r>
              <a:rPr lang="en-US" sz="4800" b="1" dirty="0" smtClean="0">
                <a:solidFill>
                  <a:schemeClr val="bg1"/>
                </a:solidFill>
              </a:rPr>
              <a:t> </a:t>
            </a:r>
            <a:r>
              <a:rPr lang="en-US" sz="4800" b="1" dirty="0" err="1" smtClean="0">
                <a:solidFill>
                  <a:schemeClr val="bg1"/>
                </a:solidFill>
              </a:rPr>
              <a:t>sống</a:t>
            </a:r>
            <a:r>
              <a:rPr lang="en-US" sz="4800" b="1" dirty="0" smtClean="0">
                <a:solidFill>
                  <a:schemeClr val="bg1"/>
                </a:solidFill>
              </a:rPr>
              <a:t> </a:t>
            </a:r>
            <a:r>
              <a:rPr lang="en-US" sz="4800" b="1" dirty="0" err="1" smtClean="0">
                <a:solidFill>
                  <a:schemeClr val="bg1"/>
                </a:solidFill>
              </a:rPr>
              <a:t>đời</a:t>
            </a:r>
            <a:r>
              <a:rPr lang="en-US" sz="4800" b="1" dirty="0" smtClean="0">
                <a:solidFill>
                  <a:schemeClr val="bg1"/>
                </a:solidFill>
              </a:rPr>
              <a:t> </a:t>
            </a:r>
            <a:r>
              <a:rPr lang="en-US" sz="4800" b="1" dirty="0" err="1" smtClean="0">
                <a:solidFill>
                  <a:schemeClr val="bg1"/>
                </a:solidFill>
              </a:rPr>
              <a:t>Thánh</a:t>
            </a:r>
            <a:r>
              <a:rPr lang="en-US" sz="4800" b="1" dirty="0" smtClean="0">
                <a:solidFill>
                  <a:schemeClr val="bg1"/>
                </a:solidFill>
              </a:rPr>
              <a:t> </a:t>
            </a:r>
            <a:r>
              <a:rPr lang="en-US" sz="4800" b="1" dirty="0" err="1" smtClean="0">
                <a:solidFill>
                  <a:schemeClr val="bg1"/>
                </a:solidFill>
              </a:rPr>
              <a:t>ân</a:t>
            </a:r>
            <a:r>
              <a:rPr lang="en-US" sz="4800" b="1" dirty="0" smtClean="0">
                <a:solidFill>
                  <a:schemeClr val="bg1"/>
                </a:solidFill>
              </a:rPr>
              <a:t>.</a:t>
            </a:r>
            <a:endParaRPr lang="vi-VN" sz="4800" b="1" dirty="0">
              <a:solidFill>
                <a:schemeClr val="bg1"/>
              </a:solidFill>
            </a:endParaRPr>
          </a:p>
        </p:txBody>
      </p:sp>
    </p:spTree>
    <p:extLst>
      <p:ext uri="{BB962C8B-B14F-4D97-AF65-F5344CB8AC3E}">
        <p14:creationId xmlns:p14="http://schemas.microsoft.com/office/powerpoint/2010/main" val="2251888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 </a:t>
            </a:r>
            <a:r>
              <a:rPr lang="en-US" sz="4800" b="1" dirty="0" err="1" smtClean="0">
                <a:solidFill>
                  <a:schemeClr val="bg1"/>
                </a:solidFill>
              </a:rPr>
              <a:t>Linh</a:t>
            </a:r>
            <a:r>
              <a:rPr lang="en-US" sz="4800" b="1" dirty="0" smtClean="0">
                <a:solidFill>
                  <a:schemeClr val="bg1"/>
                </a:solidFill>
              </a:rPr>
              <a:t> </a:t>
            </a:r>
            <a:r>
              <a:rPr lang="en-US" sz="4800" b="1" dirty="0" err="1" smtClean="0">
                <a:solidFill>
                  <a:schemeClr val="bg1"/>
                </a:solidFill>
              </a:rPr>
              <a:t>mục</a:t>
            </a:r>
            <a:r>
              <a:rPr lang="en-US" sz="4800" b="1" dirty="0" smtClean="0">
                <a:solidFill>
                  <a:schemeClr val="bg1"/>
                </a:solidFill>
              </a:rPr>
              <a:t> </a:t>
            </a:r>
            <a:r>
              <a:rPr lang="en-US" sz="4800" b="1" dirty="0" err="1" smtClean="0">
                <a:solidFill>
                  <a:schemeClr val="bg1"/>
                </a:solidFill>
              </a:rPr>
              <a:t>dâng</a:t>
            </a:r>
            <a:r>
              <a:rPr lang="en-US" sz="4800" b="1" dirty="0" smtClean="0">
                <a:solidFill>
                  <a:schemeClr val="bg1"/>
                </a:solidFill>
              </a:rPr>
              <a:t> </a:t>
            </a:r>
            <a:r>
              <a:rPr lang="en-US" sz="4800" b="1" dirty="0" err="1" smtClean="0">
                <a:solidFill>
                  <a:schemeClr val="bg1"/>
                </a:solidFill>
              </a:rPr>
              <a:t>tiến</a:t>
            </a:r>
            <a:r>
              <a:rPr lang="en-US" sz="4800" b="1" dirty="0" smtClean="0">
                <a:solidFill>
                  <a:schemeClr val="bg1"/>
                </a:solidFill>
              </a:rPr>
              <a:t> </a:t>
            </a:r>
            <a:r>
              <a:rPr lang="en-US" sz="4800" b="1" dirty="0" err="1" smtClean="0">
                <a:solidFill>
                  <a:schemeClr val="bg1"/>
                </a:solidFill>
              </a:rPr>
              <a:t>lễ</a:t>
            </a:r>
            <a:r>
              <a:rPr lang="en-US" sz="4800" b="1" dirty="0" smtClean="0">
                <a:solidFill>
                  <a:schemeClr val="bg1"/>
                </a:solidFill>
              </a:rPr>
              <a:t> </a:t>
            </a:r>
            <a:r>
              <a:rPr lang="en-US" sz="4800" b="1" dirty="0" err="1" smtClean="0">
                <a:solidFill>
                  <a:schemeClr val="bg1"/>
                </a:solidFill>
              </a:rPr>
              <a:t>vật</a:t>
            </a:r>
            <a:r>
              <a:rPr lang="en-US" sz="4800" b="1" dirty="0" smtClean="0">
                <a:solidFill>
                  <a:schemeClr val="bg1"/>
                </a:solidFill>
              </a:rPr>
              <a:t> </a:t>
            </a:r>
            <a:r>
              <a:rPr lang="en-US" sz="4800" b="1" dirty="0" err="1" smtClean="0">
                <a:solidFill>
                  <a:schemeClr val="bg1"/>
                </a:solidFill>
              </a:rPr>
              <a:t>lên</a:t>
            </a:r>
            <a:r>
              <a:rPr lang="en-US" sz="4800" b="1" dirty="0" smtClean="0">
                <a:solidFill>
                  <a:schemeClr val="bg1"/>
                </a:solidFill>
              </a:rPr>
              <a:t> Ba </a:t>
            </a:r>
            <a:r>
              <a:rPr lang="en-US" sz="4800" b="1" dirty="0" err="1" smtClean="0">
                <a:solidFill>
                  <a:schemeClr val="bg1"/>
                </a:solidFill>
              </a:rPr>
              <a:t>ngôi</a:t>
            </a:r>
            <a:r>
              <a:rPr lang="en-US" sz="4800" b="1" dirty="0" smtClean="0">
                <a:solidFill>
                  <a:schemeClr val="bg1"/>
                </a:solidFill>
              </a:rPr>
              <a:t>. </a:t>
            </a:r>
            <a:r>
              <a:rPr lang="en-US" sz="4800" b="1" dirty="0" err="1" smtClean="0">
                <a:solidFill>
                  <a:schemeClr val="bg1"/>
                </a:solidFill>
              </a:rPr>
              <a:t>Hằng</a:t>
            </a:r>
            <a:r>
              <a:rPr lang="en-US" sz="4800" b="1" dirty="0" smtClean="0">
                <a:solidFill>
                  <a:schemeClr val="bg1"/>
                </a:solidFill>
              </a:rPr>
              <a:t> </a:t>
            </a:r>
            <a:r>
              <a:rPr lang="en-US" sz="4800" b="1" dirty="0" err="1" smtClean="0">
                <a:solidFill>
                  <a:schemeClr val="bg1"/>
                </a:solidFill>
              </a:rPr>
              <a:t>ngày</a:t>
            </a:r>
            <a:r>
              <a:rPr lang="en-US" sz="4800" b="1" dirty="0" smtClean="0">
                <a:solidFill>
                  <a:schemeClr val="bg1"/>
                </a:solidFill>
              </a:rPr>
              <a:t> </a:t>
            </a:r>
            <a:r>
              <a:rPr lang="en-US" sz="4800" b="1" dirty="0" err="1" smtClean="0">
                <a:solidFill>
                  <a:schemeClr val="bg1"/>
                </a:solidFill>
              </a:rPr>
              <a:t>tái</a:t>
            </a:r>
            <a:r>
              <a:rPr lang="en-US" sz="4800" b="1" dirty="0" smtClean="0">
                <a:solidFill>
                  <a:schemeClr val="bg1"/>
                </a:solidFill>
              </a:rPr>
              <a:t> </a:t>
            </a:r>
            <a:r>
              <a:rPr lang="en-US" sz="4800" b="1" dirty="0" err="1" smtClean="0">
                <a:solidFill>
                  <a:schemeClr val="bg1"/>
                </a:solidFill>
              </a:rPr>
              <a:t>diễn</a:t>
            </a:r>
            <a:r>
              <a:rPr lang="en-US" sz="4800" b="1" dirty="0" smtClean="0">
                <a:solidFill>
                  <a:schemeClr val="bg1"/>
                </a:solidFill>
              </a:rPr>
              <a:t> </a:t>
            </a:r>
            <a:r>
              <a:rPr lang="en-US" sz="4800" b="1" dirty="0" err="1" smtClean="0">
                <a:solidFill>
                  <a:schemeClr val="bg1"/>
                </a:solidFill>
              </a:rPr>
              <a:t>tiệc</a:t>
            </a:r>
            <a:r>
              <a:rPr lang="en-US" sz="4800" b="1" dirty="0" smtClean="0">
                <a:solidFill>
                  <a:schemeClr val="bg1"/>
                </a:solidFill>
              </a:rPr>
              <a:t> </a:t>
            </a:r>
            <a:r>
              <a:rPr lang="en-US" sz="4800" b="1" dirty="0" err="1" smtClean="0">
                <a:solidFill>
                  <a:schemeClr val="bg1"/>
                </a:solidFill>
              </a:rPr>
              <a:t>ly</a:t>
            </a:r>
            <a:r>
              <a:rPr lang="en-US" sz="4800" b="1" dirty="0" smtClean="0">
                <a:solidFill>
                  <a:schemeClr val="bg1"/>
                </a:solidFill>
              </a:rPr>
              <a:t> </a:t>
            </a:r>
            <a:r>
              <a:rPr lang="en-US" sz="4800" b="1" dirty="0" err="1" smtClean="0">
                <a:solidFill>
                  <a:schemeClr val="bg1"/>
                </a:solidFill>
              </a:rPr>
              <a:t>khắp</a:t>
            </a:r>
            <a:r>
              <a:rPr lang="en-US" sz="4800" b="1" dirty="0" smtClean="0">
                <a:solidFill>
                  <a:schemeClr val="bg1"/>
                </a:solidFill>
              </a:rPr>
              <a:t> </a:t>
            </a:r>
            <a:r>
              <a:rPr lang="en-US" sz="4800" b="1" dirty="0" err="1" smtClean="0">
                <a:solidFill>
                  <a:schemeClr val="bg1"/>
                </a:solidFill>
              </a:rPr>
              <a:t>nơi</a:t>
            </a:r>
            <a:r>
              <a:rPr lang="en-US" sz="4800" b="1" dirty="0" smtClean="0">
                <a:solidFill>
                  <a:schemeClr val="bg1"/>
                </a:solidFill>
              </a:rPr>
              <a:t>. </a:t>
            </a:r>
            <a:r>
              <a:rPr lang="en-US" sz="4800" b="1" dirty="0" err="1" smtClean="0">
                <a:solidFill>
                  <a:schemeClr val="bg1"/>
                </a:solidFill>
              </a:rPr>
              <a:t>Thánh</a:t>
            </a:r>
            <a:r>
              <a:rPr lang="en-US" sz="4800" b="1" dirty="0" smtClean="0">
                <a:solidFill>
                  <a:schemeClr val="bg1"/>
                </a:solidFill>
              </a:rPr>
              <a:t> </a:t>
            </a:r>
            <a:r>
              <a:rPr lang="en-US" sz="4800" b="1" dirty="0" err="1" smtClean="0">
                <a:solidFill>
                  <a:schemeClr val="bg1"/>
                </a:solidFill>
              </a:rPr>
              <a:t>hóa</a:t>
            </a:r>
            <a:r>
              <a:rPr lang="en-US" sz="4800" b="1" dirty="0" smtClean="0">
                <a:solidFill>
                  <a:schemeClr val="bg1"/>
                </a:solidFill>
              </a:rPr>
              <a:t> </a:t>
            </a:r>
            <a:r>
              <a:rPr lang="en-US" sz="4800" b="1" dirty="0" err="1" smtClean="0">
                <a:solidFill>
                  <a:schemeClr val="bg1"/>
                </a:solidFill>
              </a:rPr>
              <a:t>chúng</a:t>
            </a:r>
            <a:r>
              <a:rPr lang="en-US" sz="4800" b="1" dirty="0" smtClean="0">
                <a:solidFill>
                  <a:schemeClr val="bg1"/>
                </a:solidFill>
              </a:rPr>
              <a:t> con </a:t>
            </a:r>
            <a:r>
              <a:rPr lang="en-US" sz="4800" b="1" dirty="0" err="1" smtClean="0">
                <a:solidFill>
                  <a:schemeClr val="bg1"/>
                </a:solidFill>
              </a:rPr>
              <a:t>trong</a:t>
            </a:r>
            <a:r>
              <a:rPr lang="en-US" sz="4800" b="1" dirty="0" smtClean="0">
                <a:solidFill>
                  <a:schemeClr val="bg1"/>
                </a:solidFill>
              </a:rPr>
              <a:t> </a:t>
            </a:r>
            <a:r>
              <a:rPr lang="en-US" sz="4800" b="1" dirty="0" err="1" smtClean="0">
                <a:solidFill>
                  <a:schemeClr val="bg1"/>
                </a:solidFill>
              </a:rPr>
              <a:t>cả</a:t>
            </a:r>
            <a:r>
              <a:rPr lang="en-US" sz="4800" b="1" dirty="0" smtClean="0">
                <a:solidFill>
                  <a:schemeClr val="bg1"/>
                </a:solidFill>
              </a:rPr>
              <a:t> </a:t>
            </a:r>
            <a:r>
              <a:rPr lang="en-US" sz="4800" b="1" dirty="0" err="1" smtClean="0">
                <a:solidFill>
                  <a:schemeClr val="bg1"/>
                </a:solidFill>
              </a:rPr>
              <a:t>cuộc</a:t>
            </a:r>
            <a:r>
              <a:rPr lang="en-US" sz="4800" b="1" dirty="0" smtClean="0">
                <a:solidFill>
                  <a:schemeClr val="bg1"/>
                </a:solidFill>
              </a:rPr>
              <a:t> </a:t>
            </a:r>
            <a:r>
              <a:rPr lang="en-US" sz="4800" b="1" dirty="0" err="1" smtClean="0">
                <a:solidFill>
                  <a:schemeClr val="bg1"/>
                </a:solidFill>
              </a:rPr>
              <a:t>đời</a:t>
            </a:r>
            <a:r>
              <a:rPr lang="en-US" sz="4800" b="1" dirty="0" smtClean="0">
                <a:solidFill>
                  <a:schemeClr val="bg1"/>
                </a:solidFill>
              </a:rPr>
              <a:t>. </a:t>
            </a:r>
            <a:r>
              <a:rPr lang="en-US" sz="4800" b="1" dirty="0" err="1" smtClean="0">
                <a:solidFill>
                  <a:schemeClr val="bg1"/>
                </a:solidFill>
              </a:rPr>
              <a:t>Nên</a:t>
            </a:r>
            <a:r>
              <a:rPr lang="en-US" sz="4800" b="1" dirty="0" smtClean="0">
                <a:solidFill>
                  <a:schemeClr val="bg1"/>
                </a:solidFill>
              </a:rPr>
              <a:t> </a:t>
            </a:r>
            <a:r>
              <a:rPr lang="en-US" sz="4800" b="1" dirty="0" err="1" smtClean="0">
                <a:solidFill>
                  <a:schemeClr val="bg1"/>
                </a:solidFill>
              </a:rPr>
              <a:t>một</a:t>
            </a:r>
            <a:r>
              <a:rPr lang="en-US" sz="4800" b="1" dirty="0" smtClean="0">
                <a:solidFill>
                  <a:schemeClr val="bg1"/>
                </a:solidFill>
              </a:rPr>
              <a:t> </a:t>
            </a:r>
            <a:r>
              <a:rPr lang="en-US" sz="4800" b="1" dirty="0" err="1" smtClean="0">
                <a:solidFill>
                  <a:schemeClr val="bg1"/>
                </a:solidFill>
              </a:rPr>
              <a:t>của</a:t>
            </a:r>
            <a:r>
              <a:rPr lang="en-US" sz="4800" b="1" dirty="0" smtClean="0">
                <a:solidFill>
                  <a:schemeClr val="bg1"/>
                </a:solidFill>
              </a:rPr>
              <a:t> </a:t>
            </a:r>
            <a:r>
              <a:rPr lang="en-US" sz="4800" b="1" dirty="0" err="1" smtClean="0">
                <a:solidFill>
                  <a:schemeClr val="bg1"/>
                </a:solidFill>
              </a:rPr>
              <a:t>lễ</a:t>
            </a:r>
            <a:r>
              <a:rPr lang="en-US" sz="4800" b="1" dirty="0" smtClean="0">
                <a:solidFill>
                  <a:schemeClr val="bg1"/>
                </a:solidFill>
              </a:rPr>
              <a:t> </a:t>
            </a:r>
            <a:r>
              <a:rPr lang="en-US" sz="4800" b="1" dirty="0" err="1" smtClean="0">
                <a:solidFill>
                  <a:schemeClr val="bg1"/>
                </a:solidFill>
              </a:rPr>
              <a:t>mới</a:t>
            </a:r>
            <a:r>
              <a:rPr lang="en-US" sz="4800" b="1" dirty="0" smtClean="0">
                <a:solidFill>
                  <a:schemeClr val="bg1"/>
                </a:solidFill>
              </a:rPr>
              <a:t> </a:t>
            </a:r>
            <a:r>
              <a:rPr lang="en-US" sz="4800" b="1" dirty="0" err="1" smtClean="0">
                <a:solidFill>
                  <a:schemeClr val="bg1"/>
                </a:solidFill>
              </a:rPr>
              <a:t>để</a:t>
            </a:r>
            <a:r>
              <a:rPr lang="en-US" sz="4800" b="1" dirty="0" smtClean="0">
                <a:solidFill>
                  <a:schemeClr val="bg1"/>
                </a:solidFill>
              </a:rPr>
              <a:t> </a:t>
            </a:r>
            <a:r>
              <a:rPr lang="en-US" sz="4800" b="1" dirty="0" err="1" smtClean="0">
                <a:solidFill>
                  <a:schemeClr val="bg1"/>
                </a:solidFill>
              </a:rPr>
              <a:t>dâng</a:t>
            </a:r>
            <a:r>
              <a:rPr lang="en-US" sz="4800" b="1" dirty="0" smtClean="0">
                <a:solidFill>
                  <a:schemeClr val="bg1"/>
                </a:solidFill>
              </a:rPr>
              <a:t> Ba </a:t>
            </a:r>
            <a:r>
              <a:rPr lang="en-US" sz="4800" b="1" dirty="0" err="1" smtClean="0">
                <a:solidFill>
                  <a:schemeClr val="bg1"/>
                </a:solidFill>
              </a:rPr>
              <a:t>ngôi</a:t>
            </a:r>
            <a:r>
              <a:rPr lang="en-US" sz="4800" b="1" dirty="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2151955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FFFF00"/>
                </a:solidFill>
                <a:effectLst/>
              </a:rPr>
              <a:t>Ca </a:t>
            </a:r>
            <a:r>
              <a:rPr lang="en-US" sz="8000" b="1" dirty="0" err="1">
                <a:solidFill>
                  <a:srgbClr val="FFFF00"/>
                </a:solidFill>
                <a:effectLst/>
              </a:rPr>
              <a:t>Nhập</a:t>
            </a:r>
            <a:r>
              <a:rPr lang="en-US" sz="8000" b="1" dirty="0">
                <a:solidFill>
                  <a:srgbClr val="FFFF00"/>
                </a:solidFill>
                <a:effectLst/>
              </a:rPr>
              <a:t> </a:t>
            </a:r>
            <a:r>
              <a:rPr lang="en-US" sz="80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en-US" sz="8000" b="1" dirty="0" err="1" smtClean="0">
                <a:solidFill>
                  <a:srgbClr val="FFFF00"/>
                </a:solidFill>
              </a:rPr>
              <a:t>Mọi</a:t>
            </a:r>
            <a:r>
              <a:rPr lang="en-US" sz="8000" b="1" dirty="0" smtClean="0">
                <a:solidFill>
                  <a:srgbClr val="FFFF00"/>
                </a:solidFill>
              </a:rPr>
              <a:t> </a:t>
            </a:r>
            <a:r>
              <a:rPr lang="en-US" sz="8000" b="1" dirty="0" err="1" smtClean="0">
                <a:solidFill>
                  <a:srgbClr val="FFFF00"/>
                </a:solidFill>
              </a:rPr>
              <a:t>Nẻo</a:t>
            </a:r>
            <a:r>
              <a:rPr lang="en-US" sz="8000" b="1" dirty="0" smtClean="0">
                <a:solidFill>
                  <a:srgbClr val="FFFF00"/>
                </a:solidFill>
              </a:rPr>
              <a:t> </a:t>
            </a:r>
            <a:r>
              <a:rPr lang="en-US" sz="8000" b="1" dirty="0" err="1" smtClean="0">
                <a:solidFill>
                  <a:srgbClr val="FFFF00"/>
                </a:solidFill>
              </a:rPr>
              <a:t>Đường</a:t>
            </a:r>
            <a:r>
              <a:rPr lang="en-US" sz="5400" b="1" dirty="0" smtClean="0">
                <a:solidFill>
                  <a:srgbClr val="FFFF00"/>
                </a:solidFill>
              </a:rPr>
              <a:t/>
            </a:r>
            <a:br>
              <a:rPr lang="en-US" sz="5400" b="1" dirty="0" smtClean="0">
                <a:solidFill>
                  <a:srgbClr val="FFFF00"/>
                </a:solidFill>
              </a:rPr>
            </a:br>
            <a:r>
              <a:rPr lang="en-US" b="1" i="1" dirty="0" err="1" smtClean="0">
                <a:solidFill>
                  <a:schemeClr val="bg1"/>
                </a:solidFill>
              </a:rPr>
              <a:t>Sơ</a:t>
            </a:r>
            <a:r>
              <a:rPr lang="en-US" b="1" i="1" dirty="0" smtClean="0">
                <a:solidFill>
                  <a:schemeClr val="bg1"/>
                </a:solidFill>
              </a:rPr>
              <a:t> </a:t>
            </a:r>
            <a:r>
              <a:rPr lang="en-US" b="1" i="1" dirty="0" err="1" smtClean="0">
                <a:solidFill>
                  <a:schemeClr val="bg1"/>
                </a:solidFill>
              </a:rPr>
              <a:t>Sourire</a:t>
            </a:r>
            <a:endParaRPr lang="en-US"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1" dirty="0">
                <a:solidFill>
                  <a:srgbClr val="FFFF00"/>
                </a:solidFill>
                <a:effectLst/>
              </a:rPr>
              <a:t>Ca </a:t>
            </a:r>
            <a:r>
              <a:rPr lang="en-US" sz="6600" b="1" dirty="0" err="1">
                <a:solidFill>
                  <a:srgbClr val="FFFF00"/>
                </a:solidFill>
                <a:effectLst/>
              </a:rPr>
              <a:t>Nguyện</a:t>
            </a:r>
            <a:r>
              <a:rPr lang="en-US" sz="6600" b="1" dirty="0">
                <a:solidFill>
                  <a:srgbClr val="FFFF00"/>
                </a:solidFill>
                <a:effectLst/>
              </a:rPr>
              <a:t> </a:t>
            </a:r>
            <a:r>
              <a:rPr lang="en-US" sz="6600" b="1" dirty="0" err="1">
                <a:solidFill>
                  <a:srgbClr val="FFFF00"/>
                </a:solidFill>
                <a:effectLst/>
              </a:rPr>
              <a:t>Hiệp</a:t>
            </a:r>
            <a:r>
              <a:rPr lang="en-US" sz="6600" b="1" dirty="0">
                <a:solidFill>
                  <a:srgbClr val="FFFF00"/>
                </a:solidFill>
                <a:effectLst/>
              </a:rPr>
              <a:t> </a:t>
            </a:r>
            <a:r>
              <a:rPr lang="en-US" sz="6600" b="1" dirty="0" err="1">
                <a:solidFill>
                  <a:srgbClr val="FFFF00"/>
                </a:solidFill>
                <a:effectLst/>
              </a:rPr>
              <a:t>Lễ</a:t>
            </a:r>
            <a:r>
              <a:rPr lang="en-US" sz="6600" b="1" dirty="0">
                <a:solidFill>
                  <a:srgbClr val="FFFF00"/>
                </a:solidFill>
                <a:effectLst/>
              </a:rPr>
              <a:t/>
            </a:r>
            <a:br>
              <a:rPr lang="en-US" sz="6600" b="1" dirty="0">
                <a:solidFill>
                  <a:srgbClr val="FFFF00"/>
                </a:solidFill>
                <a:effectLst/>
              </a:rPr>
            </a:br>
            <a:r>
              <a:rPr lang="vi-VN" sz="6000" b="1" dirty="0">
                <a:solidFill>
                  <a:srgbClr val="FFFF00"/>
                </a:solidFill>
              </a:rPr>
              <a:t>Mười Cô Trinh Nữ</a:t>
            </a:r>
            <a:r>
              <a:rPr lang="en-US" sz="6000" b="1" dirty="0" smtClean="0">
                <a:solidFill>
                  <a:srgbClr val="FFFF00"/>
                </a:solidFill>
                <a:effectLst/>
              </a:rPr>
              <a:t/>
            </a:r>
            <a:br>
              <a:rPr lang="en-US" sz="6000" b="1" dirty="0" smtClean="0">
                <a:solidFill>
                  <a:srgbClr val="FFFF00"/>
                </a:solidFill>
                <a:effectLst/>
              </a:rPr>
            </a:br>
            <a:r>
              <a:rPr lang="en-US" sz="4000" b="1" i="1" dirty="0" err="1" smtClean="0">
                <a:solidFill>
                  <a:schemeClr val="bg1"/>
                </a:solidFill>
                <a:effectLst/>
              </a:rPr>
              <a:t>Nguyễn</a:t>
            </a:r>
            <a:r>
              <a:rPr lang="en-US" sz="4000" b="1" i="1" dirty="0" smtClean="0">
                <a:solidFill>
                  <a:schemeClr val="bg1"/>
                </a:solidFill>
                <a:effectLst/>
              </a:rPr>
              <a:t> </a:t>
            </a:r>
            <a:r>
              <a:rPr lang="en-US" sz="4000" b="1" i="1" dirty="0" err="1" smtClean="0">
                <a:solidFill>
                  <a:schemeClr val="bg1"/>
                </a:solidFill>
                <a:effectLst/>
              </a:rPr>
              <a:t>Hùng</a:t>
            </a:r>
            <a:r>
              <a:rPr lang="en-US" sz="4000" b="1" i="1" dirty="0" smtClean="0">
                <a:solidFill>
                  <a:schemeClr val="bg1"/>
                </a:solidFill>
                <a:effectLst/>
              </a:rPr>
              <a:t> </a:t>
            </a:r>
            <a:r>
              <a:rPr lang="en-US" sz="4000" b="1" i="1" dirty="0" err="1" smtClean="0">
                <a:solidFill>
                  <a:schemeClr val="bg1"/>
                </a:solidFill>
                <a:effectLst/>
              </a:rPr>
              <a:t>Cường</a:t>
            </a:r>
            <a:endParaRPr lang="en-US" sz="4000"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a:solidFill>
                  <a:srgbClr val="FFFF00"/>
                </a:solidFill>
                <a:effectLst/>
              </a:rPr>
              <a:t>Tk1:</a:t>
            </a:r>
            <a:r>
              <a:rPr lang="en-US" sz="4200" b="1" dirty="0">
                <a:solidFill>
                  <a:srgbClr val="FFFF00"/>
                </a:solidFill>
                <a:effectLst/>
              </a:rPr>
              <a:t> </a:t>
            </a:r>
            <a:r>
              <a:rPr lang="vi-VN" sz="4200" b="1" dirty="0">
                <a:solidFill>
                  <a:schemeClr val="bg1"/>
                </a:solidFill>
              </a:rPr>
              <a:t>Mười cô trinh </a:t>
            </a:r>
            <a:r>
              <a:rPr lang="vi-VN" sz="4200" b="1" dirty="0" smtClean="0">
                <a:solidFill>
                  <a:schemeClr val="bg1"/>
                </a:solidFill>
              </a:rPr>
              <a:t>nữ</a:t>
            </a:r>
            <a:r>
              <a:rPr lang="en-US" sz="4200" b="1" dirty="0" smtClean="0">
                <a:solidFill>
                  <a:schemeClr val="bg1"/>
                </a:solidFill>
              </a:rPr>
              <a:t>,</a:t>
            </a:r>
            <a:r>
              <a:rPr lang="vi-VN" sz="4200" b="1" dirty="0" smtClean="0">
                <a:solidFill>
                  <a:schemeClr val="bg1"/>
                </a:solidFill>
              </a:rPr>
              <a:t> </a:t>
            </a:r>
            <a:r>
              <a:rPr lang="en-US" sz="4200" b="1" dirty="0" err="1" smtClean="0">
                <a:solidFill>
                  <a:schemeClr val="bg1"/>
                </a:solidFill>
              </a:rPr>
              <a:t>chàng</a:t>
            </a:r>
            <a:r>
              <a:rPr lang="en-US" sz="4200" b="1" dirty="0" smtClean="0">
                <a:solidFill>
                  <a:schemeClr val="bg1"/>
                </a:solidFill>
              </a:rPr>
              <a:t> </a:t>
            </a:r>
            <a:r>
              <a:rPr lang="en-US" sz="4200" b="1" dirty="0" err="1" smtClean="0">
                <a:solidFill>
                  <a:schemeClr val="bg1"/>
                </a:solidFill>
              </a:rPr>
              <a:t>rể</a:t>
            </a:r>
            <a:r>
              <a:rPr lang="en-US" sz="4200" b="1" dirty="0" smtClean="0">
                <a:solidFill>
                  <a:schemeClr val="bg1"/>
                </a:solidFill>
              </a:rPr>
              <a:t> </a:t>
            </a:r>
            <a:r>
              <a:rPr lang="en-US" sz="4200" b="1" dirty="0" err="1" smtClean="0">
                <a:solidFill>
                  <a:schemeClr val="bg1"/>
                </a:solidFill>
              </a:rPr>
              <a:t>tới</a:t>
            </a:r>
            <a:r>
              <a:rPr lang="en-US" sz="4200" b="1" dirty="0" smtClean="0">
                <a:solidFill>
                  <a:schemeClr val="bg1"/>
                </a:solidFill>
              </a:rPr>
              <a:t>, </a:t>
            </a:r>
            <a:r>
              <a:rPr lang="en-US" sz="4200" b="1" dirty="0" err="1" smtClean="0">
                <a:solidFill>
                  <a:schemeClr val="bg1"/>
                </a:solidFill>
              </a:rPr>
              <a:t>bao</a:t>
            </a:r>
            <a:r>
              <a:rPr lang="en-US" sz="4200" b="1" dirty="0" smtClean="0">
                <a:solidFill>
                  <a:schemeClr val="bg1"/>
                </a:solidFill>
              </a:rPr>
              <a:t> </a:t>
            </a:r>
            <a:r>
              <a:rPr lang="en-US" sz="4200" b="1" dirty="0" err="1" smtClean="0">
                <a:solidFill>
                  <a:schemeClr val="bg1"/>
                </a:solidFill>
              </a:rPr>
              <a:t>vui</a:t>
            </a:r>
            <a:r>
              <a:rPr lang="en-US" sz="4200" b="1" dirty="0" smtClean="0">
                <a:solidFill>
                  <a:schemeClr val="bg1"/>
                </a:solidFill>
              </a:rPr>
              <a:t> </a:t>
            </a:r>
            <a:r>
              <a:rPr lang="en-US" sz="4200" b="1" dirty="0" err="1" smtClean="0">
                <a:solidFill>
                  <a:schemeClr val="bg1"/>
                </a:solidFill>
              </a:rPr>
              <a:t>mừng</a:t>
            </a:r>
            <a:r>
              <a:rPr lang="en-US" sz="4200" b="1" dirty="0" smtClean="0">
                <a:solidFill>
                  <a:schemeClr val="bg1"/>
                </a:solidFill>
              </a:rPr>
              <a:t>. </a:t>
            </a:r>
            <a:r>
              <a:rPr lang="en-US" sz="4200" b="1" dirty="0" err="1" smtClean="0">
                <a:solidFill>
                  <a:schemeClr val="bg1"/>
                </a:solidFill>
              </a:rPr>
              <a:t>Kìa</a:t>
            </a:r>
            <a:r>
              <a:rPr lang="en-US" sz="4200" b="1" dirty="0" smtClean="0">
                <a:solidFill>
                  <a:schemeClr val="bg1"/>
                </a:solidFill>
              </a:rPr>
              <a:t> </a:t>
            </a:r>
            <a:r>
              <a:rPr lang="en-US" sz="4200" b="1" dirty="0" err="1" smtClean="0">
                <a:solidFill>
                  <a:schemeClr val="bg1"/>
                </a:solidFill>
              </a:rPr>
              <a:t>năm</a:t>
            </a:r>
            <a:r>
              <a:rPr lang="en-US" sz="4200" b="1" dirty="0" smtClean="0">
                <a:solidFill>
                  <a:schemeClr val="bg1"/>
                </a:solidFill>
              </a:rPr>
              <a:t> </a:t>
            </a:r>
            <a:r>
              <a:rPr lang="en-US" sz="4200" b="1" dirty="0" err="1" smtClean="0">
                <a:solidFill>
                  <a:schemeClr val="bg1"/>
                </a:solidFill>
              </a:rPr>
              <a:t>Cô</a:t>
            </a:r>
            <a:r>
              <a:rPr lang="en-US" sz="4200" b="1" dirty="0" smtClean="0">
                <a:solidFill>
                  <a:schemeClr val="bg1"/>
                </a:solidFill>
              </a:rPr>
              <a:t> </a:t>
            </a:r>
            <a:r>
              <a:rPr lang="en-US" sz="4200" b="1" dirty="0" err="1" smtClean="0">
                <a:solidFill>
                  <a:schemeClr val="bg1"/>
                </a:solidFill>
              </a:rPr>
              <a:t>khôn</a:t>
            </a:r>
            <a:r>
              <a:rPr lang="en-US" sz="4200" b="1" dirty="0" smtClean="0">
                <a:solidFill>
                  <a:schemeClr val="bg1"/>
                </a:solidFill>
              </a:rPr>
              <a:t> </a:t>
            </a:r>
            <a:r>
              <a:rPr lang="en-US" sz="4200" b="1" dirty="0" err="1" smtClean="0">
                <a:solidFill>
                  <a:schemeClr val="bg1"/>
                </a:solidFill>
              </a:rPr>
              <a:t>ngoan</a:t>
            </a:r>
            <a:r>
              <a:rPr lang="en-US" sz="4200" b="1" dirty="0" smtClean="0">
                <a:solidFill>
                  <a:schemeClr val="bg1"/>
                </a:solidFill>
              </a:rPr>
              <a:t>, </a:t>
            </a:r>
            <a:r>
              <a:rPr lang="en-US" sz="4200" b="1" dirty="0" err="1" smtClean="0">
                <a:solidFill>
                  <a:schemeClr val="bg1"/>
                </a:solidFill>
              </a:rPr>
              <a:t>mang</a:t>
            </a:r>
            <a:r>
              <a:rPr lang="en-US" sz="4200" b="1" dirty="0" smtClean="0">
                <a:solidFill>
                  <a:schemeClr val="bg1"/>
                </a:solidFill>
              </a:rPr>
              <a:t> </a:t>
            </a:r>
            <a:r>
              <a:rPr lang="en-US" sz="4200" b="1" dirty="0" err="1" smtClean="0">
                <a:solidFill>
                  <a:schemeClr val="bg1"/>
                </a:solidFill>
              </a:rPr>
              <a:t>dầu</a:t>
            </a:r>
            <a:r>
              <a:rPr lang="en-US" sz="4200" b="1" dirty="0" smtClean="0">
                <a:solidFill>
                  <a:schemeClr val="bg1"/>
                </a:solidFill>
              </a:rPr>
              <a:t> </a:t>
            </a:r>
            <a:r>
              <a:rPr lang="en-US" sz="4200" b="1" dirty="0" err="1" smtClean="0">
                <a:solidFill>
                  <a:schemeClr val="bg1"/>
                </a:solidFill>
              </a:rPr>
              <a:t>theo</a:t>
            </a:r>
            <a:r>
              <a:rPr lang="en-US" sz="4200" b="1" dirty="0" smtClean="0">
                <a:solidFill>
                  <a:schemeClr val="bg1"/>
                </a:solidFill>
              </a:rPr>
              <a:t>, </a:t>
            </a:r>
            <a:r>
              <a:rPr lang="en-US" sz="4200" b="1" dirty="0" err="1" smtClean="0">
                <a:solidFill>
                  <a:schemeClr val="bg1"/>
                </a:solidFill>
              </a:rPr>
              <a:t>với</a:t>
            </a:r>
            <a:r>
              <a:rPr lang="en-US" sz="4200" b="1" dirty="0" smtClean="0">
                <a:solidFill>
                  <a:schemeClr val="bg1"/>
                </a:solidFill>
              </a:rPr>
              <a:t> </a:t>
            </a:r>
            <a:r>
              <a:rPr lang="en-US" sz="4200" b="1" dirty="0" err="1" smtClean="0">
                <a:solidFill>
                  <a:schemeClr val="bg1"/>
                </a:solidFill>
              </a:rPr>
              <a:t>năm</a:t>
            </a:r>
            <a:r>
              <a:rPr lang="en-US" sz="4200" b="1" dirty="0" smtClean="0">
                <a:solidFill>
                  <a:schemeClr val="bg1"/>
                </a:solidFill>
              </a:rPr>
              <a:t> </a:t>
            </a:r>
            <a:r>
              <a:rPr lang="en-US" sz="4200" b="1" dirty="0" err="1" smtClean="0">
                <a:solidFill>
                  <a:schemeClr val="bg1"/>
                </a:solidFill>
              </a:rPr>
              <a:t>cây</a:t>
            </a:r>
            <a:r>
              <a:rPr lang="en-US" sz="4200" b="1" dirty="0" smtClean="0">
                <a:solidFill>
                  <a:schemeClr val="bg1"/>
                </a:solidFill>
              </a:rPr>
              <a:t> </a:t>
            </a:r>
            <a:r>
              <a:rPr lang="en-US" sz="4200" b="1" dirty="0" err="1" smtClean="0">
                <a:solidFill>
                  <a:schemeClr val="bg1"/>
                </a:solidFill>
              </a:rPr>
              <a:t>đèn</a:t>
            </a:r>
            <a:r>
              <a:rPr lang="en-US" sz="4200" b="1" dirty="0" smtClean="0">
                <a:solidFill>
                  <a:schemeClr val="bg1"/>
                </a:solidFill>
              </a:rPr>
              <a:t>. </a:t>
            </a:r>
            <a:r>
              <a:rPr lang="en-US" sz="4200" b="1" dirty="0" err="1" smtClean="0">
                <a:solidFill>
                  <a:schemeClr val="bg1"/>
                </a:solidFill>
              </a:rPr>
              <a:t>Còn</a:t>
            </a:r>
            <a:r>
              <a:rPr lang="en-US" sz="4200" b="1" dirty="0" smtClean="0">
                <a:solidFill>
                  <a:schemeClr val="bg1"/>
                </a:solidFill>
              </a:rPr>
              <a:t> </a:t>
            </a:r>
            <a:r>
              <a:rPr lang="en-US" sz="4200" b="1" dirty="0" err="1" smtClean="0">
                <a:solidFill>
                  <a:schemeClr val="bg1"/>
                </a:solidFill>
              </a:rPr>
              <a:t>năm</a:t>
            </a:r>
            <a:r>
              <a:rPr lang="en-US" sz="4200" b="1" dirty="0" smtClean="0">
                <a:solidFill>
                  <a:schemeClr val="bg1"/>
                </a:solidFill>
              </a:rPr>
              <a:t> </a:t>
            </a:r>
            <a:r>
              <a:rPr lang="en-US" sz="4200" b="1" dirty="0" err="1" smtClean="0">
                <a:solidFill>
                  <a:schemeClr val="bg1"/>
                </a:solidFill>
              </a:rPr>
              <a:t>Cô</a:t>
            </a:r>
            <a:r>
              <a:rPr lang="en-US" sz="4200" b="1" dirty="0" smtClean="0">
                <a:solidFill>
                  <a:schemeClr val="bg1"/>
                </a:solidFill>
              </a:rPr>
              <a:t> </a:t>
            </a:r>
            <a:r>
              <a:rPr lang="en-US" sz="4200" b="1" dirty="0" err="1" smtClean="0">
                <a:solidFill>
                  <a:schemeClr val="bg1"/>
                </a:solidFill>
              </a:rPr>
              <a:t>dại</a:t>
            </a:r>
            <a:r>
              <a:rPr lang="en-US" sz="4200" b="1" dirty="0" smtClean="0">
                <a:solidFill>
                  <a:schemeClr val="bg1"/>
                </a:solidFill>
              </a:rPr>
              <a:t> </a:t>
            </a:r>
            <a:r>
              <a:rPr lang="en-US" sz="4200" b="1" dirty="0" err="1" smtClean="0">
                <a:solidFill>
                  <a:schemeClr val="bg1"/>
                </a:solidFill>
              </a:rPr>
              <a:t>khờ</a:t>
            </a:r>
            <a:r>
              <a:rPr lang="en-US" sz="4200" b="1" dirty="0" smtClean="0">
                <a:solidFill>
                  <a:schemeClr val="bg1"/>
                </a:solidFill>
              </a:rPr>
              <a:t>, </a:t>
            </a:r>
            <a:r>
              <a:rPr lang="en-US" sz="4200" b="1" dirty="0" err="1" smtClean="0">
                <a:solidFill>
                  <a:schemeClr val="bg1"/>
                </a:solidFill>
              </a:rPr>
              <a:t>dầu</a:t>
            </a:r>
            <a:r>
              <a:rPr lang="en-US" sz="4200" b="1" dirty="0" smtClean="0">
                <a:solidFill>
                  <a:schemeClr val="bg1"/>
                </a:solidFill>
              </a:rPr>
              <a:t> </a:t>
            </a:r>
            <a:r>
              <a:rPr lang="en-US" sz="4200" b="1" dirty="0" err="1" smtClean="0">
                <a:solidFill>
                  <a:schemeClr val="bg1"/>
                </a:solidFill>
              </a:rPr>
              <a:t>chẳng</a:t>
            </a:r>
            <a:r>
              <a:rPr lang="en-US" sz="4200" b="1" dirty="0" smtClean="0">
                <a:solidFill>
                  <a:schemeClr val="bg1"/>
                </a:solidFill>
              </a:rPr>
              <a:t> </a:t>
            </a:r>
            <a:r>
              <a:rPr lang="en-US" sz="4200" b="1" dirty="0" err="1" smtClean="0">
                <a:solidFill>
                  <a:schemeClr val="bg1"/>
                </a:solidFill>
              </a:rPr>
              <a:t>mang</a:t>
            </a:r>
            <a:r>
              <a:rPr lang="en-US" sz="4200" b="1" dirty="0" smtClean="0">
                <a:solidFill>
                  <a:schemeClr val="bg1"/>
                </a:solidFill>
              </a:rPr>
              <a:t>, </a:t>
            </a:r>
            <a:r>
              <a:rPr lang="en-US" sz="4200" b="1" dirty="0" err="1" smtClean="0">
                <a:solidFill>
                  <a:schemeClr val="bg1"/>
                </a:solidFill>
              </a:rPr>
              <a:t>chỉ</a:t>
            </a:r>
            <a:r>
              <a:rPr lang="en-US" sz="4200" b="1" dirty="0" smtClean="0">
                <a:solidFill>
                  <a:schemeClr val="bg1"/>
                </a:solidFill>
              </a:rPr>
              <a:t> </a:t>
            </a:r>
            <a:r>
              <a:rPr lang="en-US" sz="4200" b="1" dirty="0" err="1" smtClean="0">
                <a:solidFill>
                  <a:schemeClr val="bg1"/>
                </a:solidFill>
              </a:rPr>
              <a:t>có</a:t>
            </a:r>
            <a:r>
              <a:rPr lang="en-US" sz="4200" b="1" dirty="0" smtClean="0">
                <a:solidFill>
                  <a:schemeClr val="bg1"/>
                </a:solidFill>
              </a:rPr>
              <a:t> </a:t>
            </a:r>
            <a:r>
              <a:rPr lang="en-US" sz="4200" b="1" dirty="0" err="1" smtClean="0">
                <a:solidFill>
                  <a:schemeClr val="bg1"/>
                </a:solidFill>
              </a:rPr>
              <a:t>đèn</a:t>
            </a:r>
            <a:r>
              <a:rPr lang="en-US" sz="4200" b="1" dirty="0" smtClean="0">
                <a:solidFill>
                  <a:schemeClr val="bg1"/>
                </a:solidFill>
              </a:rPr>
              <a:t> </a:t>
            </a:r>
            <a:r>
              <a:rPr lang="en-US" sz="4200" b="1" dirty="0" err="1" smtClean="0">
                <a:solidFill>
                  <a:schemeClr val="bg1"/>
                </a:solidFill>
              </a:rPr>
              <a:t>thôi</a:t>
            </a:r>
            <a:r>
              <a:rPr lang="en-US" sz="4200" b="1" dirty="0" smtClean="0">
                <a:solidFill>
                  <a:schemeClr val="bg1"/>
                </a:solidFill>
              </a:rPr>
              <a:t>. </a:t>
            </a:r>
            <a:r>
              <a:rPr lang="en-US" sz="4200" b="1" dirty="0" err="1" smtClean="0">
                <a:solidFill>
                  <a:schemeClr val="bg1"/>
                </a:solidFill>
              </a:rPr>
              <a:t>Khi</a:t>
            </a:r>
            <a:r>
              <a:rPr lang="en-US" sz="4200" b="1" dirty="0" smtClean="0">
                <a:solidFill>
                  <a:schemeClr val="bg1"/>
                </a:solidFill>
              </a:rPr>
              <a:t> </a:t>
            </a:r>
            <a:r>
              <a:rPr lang="en-US" sz="4200" b="1" dirty="0" err="1" smtClean="0">
                <a:solidFill>
                  <a:schemeClr val="bg1"/>
                </a:solidFill>
              </a:rPr>
              <a:t>Tân</a:t>
            </a:r>
            <a:r>
              <a:rPr lang="en-US" sz="4200" b="1" dirty="0" smtClean="0">
                <a:solidFill>
                  <a:schemeClr val="bg1"/>
                </a:solidFill>
              </a:rPr>
              <a:t> </a:t>
            </a:r>
            <a:r>
              <a:rPr lang="en-US" sz="4200" b="1" dirty="0" err="1" smtClean="0">
                <a:solidFill>
                  <a:schemeClr val="bg1"/>
                </a:solidFill>
              </a:rPr>
              <a:t>lang</a:t>
            </a:r>
            <a:r>
              <a:rPr lang="en-US" sz="4200" b="1" dirty="0" smtClean="0">
                <a:solidFill>
                  <a:schemeClr val="bg1"/>
                </a:solidFill>
              </a:rPr>
              <a:t> </a:t>
            </a:r>
            <a:r>
              <a:rPr lang="en-US" sz="4200" b="1" dirty="0" err="1" smtClean="0">
                <a:solidFill>
                  <a:schemeClr val="bg1"/>
                </a:solidFill>
              </a:rPr>
              <a:t>tới</a:t>
            </a:r>
            <a:r>
              <a:rPr lang="en-US" sz="4200" b="1" dirty="0" smtClean="0">
                <a:solidFill>
                  <a:schemeClr val="bg1"/>
                </a:solidFill>
              </a:rPr>
              <a:t> </a:t>
            </a:r>
            <a:r>
              <a:rPr lang="en-US" sz="4200" b="1" dirty="0" err="1" smtClean="0">
                <a:solidFill>
                  <a:schemeClr val="bg1"/>
                </a:solidFill>
              </a:rPr>
              <a:t>chậm</a:t>
            </a:r>
            <a:r>
              <a:rPr lang="en-US" sz="4200" b="1" dirty="0" smtClean="0">
                <a:solidFill>
                  <a:schemeClr val="bg1"/>
                </a:solidFill>
              </a:rPr>
              <a:t>, </a:t>
            </a:r>
            <a:r>
              <a:rPr lang="en-US" sz="4200" b="1" dirty="0" err="1" smtClean="0">
                <a:solidFill>
                  <a:schemeClr val="bg1"/>
                </a:solidFill>
              </a:rPr>
              <a:t>cả</a:t>
            </a:r>
            <a:r>
              <a:rPr lang="en-US" sz="4200" b="1" dirty="0" smtClean="0">
                <a:solidFill>
                  <a:schemeClr val="bg1"/>
                </a:solidFill>
              </a:rPr>
              <a:t> </a:t>
            </a:r>
            <a:r>
              <a:rPr lang="en-US" sz="4200" b="1" dirty="0" err="1" smtClean="0">
                <a:solidFill>
                  <a:schemeClr val="bg1"/>
                </a:solidFill>
              </a:rPr>
              <a:t>mười</a:t>
            </a:r>
            <a:r>
              <a:rPr lang="en-US" sz="4200" b="1" dirty="0" smtClean="0">
                <a:solidFill>
                  <a:schemeClr val="bg1"/>
                </a:solidFill>
              </a:rPr>
              <a:t> </a:t>
            </a:r>
            <a:r>
              <a:rPr lang="en-US" sz="4200" b="1" dirty="0" err="1" smtClean="0">
                <a:solidFill>
                  <a:schemeClr val="bg1"/>
                </a:solidFill>
              </a:rPr>
              <a:t>cô</a:t>
            </a:r>
            <a:r>
              <a:rPr lang="en-US" sz="4200" b="1" dirty="0" smtClean="0">
                <a:solidFill>
                  <a:schemeClr val="bg1"/>
                </a:solidFill>
              </a:rPr>
              <a:t>, </a:t>
            </a:r>
            <a:r>
              <a:rPr lang="en-US" sz="4200" b="1" dirty="0" err="1" smtClean="0">
                <a:solidFill>
                  <a:schemeClr val="bg1"/>
                </a:solidFill>
              </a:rPr>
              <a:t>đều</a:t>
            </a:r>
            <a:r>
              <a:rPr lang="en-US" sz="4200" b="1" dirty="0" smtClean="0">
                <a:solidFill>
                  <a:schemeClr val="bg1"/>
                </a:solidFill>
              </a:rPr>
              <a:t> </a:t>
            </a:r>
            <a:r>
              <a:rPr lang="en-US" sz="4200" b="1" dirty="0" err="1" smtClean="0">
                <a:solidFill>
                  <a:schemeClr val="bg1"/>
                </a:solidFill>
              </a:rPr>
              <a:t>đang</a:t>
            </a:r>
            <a:r>
              <a:rPr lang="en-US" sz="4200" b="1" dirty="0" smtClean="0">
                <a:solidFill>
                  <a:schemeClr val="bg1"/>
                </a:solidFill>
              </a:rPr>
              <a:t> </a:t>
            </a:r>
            <a:r>
              <a:rPr lang="en-US" sz="4200" b="1" dirty="0" err="1" smtClean="0">
                <a:solidFill>
                  <a:schemeClr val="bg1"/>
                </a:solidFill>
              </a:rPr>
              <a:t>thiếp</a:t>
            </a:r>
            <a:r>
              <a:rPr lang="en-US" sz="4200" b="1" dirty="0" smtClean="0">
                <a:solidFill>
                  <a:schemeClr val="bg1"/>
                </a:solidFill>
              </a:rPr>
              <a:t> </a:t>
            </a:r>
            <a:r>
              <a:rPr lang="en-US" sz="4200" b="1" dirty="0" err="1" smtClean="0">
                <a:solidFill>
                  <a:schemeClr val="bg1"/>
                </a:solidFill>
              </a:rPr>
              <a:t>giấc</a:t>
            </a:r>
            <a:r>
              <a:rPr lang="en-US" sz="4200" b="1" dirty="0" smtClean="0">
                <a:solidFill>
                  <a:schemeClr val="bg1"/>
                </a:solidFill>
              </a:rPr>
              <a:t>. </a:t>
            </a:r>
            <a:endParaRPr lang="vi-VN" sz="4200"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smtClean="0">
                <a:solidFill>
                  <a:srgbClr val="FFFF00"/>
                </a:solidFill>
                <a:effectLst/>
              </a:rPr>
              <a:t>**:</a:t>
            </a:r>
            <a:r>
              <a:rPr lang="en-US" sz="4200" b="1" dirty="0" smtClean="0">
                <a:solidFill>
                  <a:srgbClr val="FFFF00"/>
                </a:solidFill>
                <a:effectLst/>
              </a:rPr>
              <a:t> </a:t>
            </a:r>
            <a:r>
              <a:rPr lang="en-US" sz="4200" b="1" dirty="0" err="1" smtClean="0">
                <a:solidFill>
                  <a:schemeClr val="bg1"/>
                </a:solidFill>
              </a:rPr>
              <a:t>Nửa</a:t>
            </a:r>
            <a:r>
              <a:rPr lang="en-US" sz="4200" b="1" dirty="0" smtClean="0">
                <a:solidFill>
                  <a:schemeClr val="bg1"/>
                </a:solidFill>
              </a:rPr>
              <a:t> </a:t>
            </a:r>
            <a:r>
              <a:rPr lang="en-US" sz="4200" b="1" dirty="0" err="1" smtClean="0">
                <a:solidFill>
                  <a:schemeClr val="bg1"/>
                </a:solidFill>
              </a:rPr>
              <a:t>đêm</a:t>
            </a:r>
            <a:r>
              <a:rPr lang="en-US" sz="4200" b="1" dirty="0" smtClean="0">
                <a:solidFill>
                  <a:schemeClr val="bg1"/>
                </a:solidFill>
              </a:rPr>
              <a:t> </a:t>
            </a:r>
            <a:r>
              <a:rPr lang="en-US" sz="4200" b="1" dirty="0" err="1" smtClean="0">
                <a:solidFill>
                  <a:schemeClr val="bg1"/>
                </a:solidFill>
              </a:rPr>
              <a:t>vang</a:t>
            </a:r>
            <a:r>
              <a:rPr lang="en-US" sz="4200" b="1" dirty="0" smtClean="0">
                <a:solidFill>
                  <a:schemeClr val="bg1"/>
                </a:solidFill>
              </a:rPr>
              <a:t> </a:t>
            </a:r>
            <a:r>
              <a:rPr lang="en-US" sz="4200" b="1" dirty="0" err="1" smtClean="0">
                <a:solidFill>
                  <a:schemeClr val="bg1"/>
                </a:solidFill>
              </a:rPr>
              <a:t>tiếng</a:t>
            </a:r>
            <a:r>
              <a:rPr lang="en-US" sz="4200" b="1" dirty="0" smtClean="0">
                <a:solidFill>
                  <a:schemeClr val="bg1"/>
                </a:solidFill>
              </a:rPr>
              <a:t>: “</a:t>
            </a:r>
            <a:r>
              <a:rPr lang="en-US" sz="4200" b="1" dirty="0" err="1" smtClean="0">
                <a:solidFill>
                  <a:schemeClr val="bg1"/>
                </a:solidFill>
              </a:rPr>
              <a:t>Chàng</a:t>
            </a:r>
            <a:r>
              <a:rPr lang="en-US" sz="4200" b="1" dirty="0" smtClean="0">
                <a:solidFill>
                  <a:schemeClr val="bg1"/>
                </a:solidFill>
              </a:rPr>
              <a:t> </a:t>
            </a:r>
            <a:r>
              <a:rPr lang="en-US" sz="4200" b="1" dirty="0" err="1" smtClean="0">
                <a:solidFill>
                  <a:schemeClr val="bg1"/>
                </a:solidFill>
              </a:rPr>
              <a:t>rể</a:t>
            </a:r>
            <a:r>
              <a:rPr lang="en-US" sz="4200" b="1" dirty="0" smtClean="0">
                <a:solidFill>
                  <a:schemeClr val="bg1"/>
                </a:solidFill>
              </a:rPr>
              <a:t> </a:t>
            </a:r>
            <a:r>
              <a:rPr lang="en-US" sz="4200" b="1" dirty="0" err="1" smtClean="0">
                <a:solidFill>
                  <a:schemeClr val="bg1"/>
                </a:solidFill>
              </a:rPr>
              <a:t>đến</a:t>
            </a:r>
            <a:r>
              <a:rPr lang="en-US" sz="4200" b="1" dirty="0" smtClean="0">
                <a:solidFill>
                  <a:schemeClr val="bg1"/>
                </a:solidFill>
              </a:rPr>
              <a:t>, </a:t>
            </a:r>
            <a:r>
              <a:rPr lang="en-US" sz="4200" b="1" dirty="0" err="1" smtClean="0">
                <a:solidFill>
                  <a:schemeClr val="bg1"/>
                </a:solidFill>
              </a:rPr>
              <a:t>mau</a:t>
            </a:r>
            <a:r>
              <a:rPr lang="en-US" sz="4200" b="1" dirty="0" smtClean="0">
                <a:solidFill>
                  <a:schemeClr val="bg1"/>
                </a:solidFill>
              </a:rPr>
              <a:t> </a:t>
            </a:r>
            <a:r>
              <a:rPr lang="en-US" sz="4200" b="1" dirty="0" err="1" smtClean="0">
                <a:solidFill>
                  <a:schemeClr val="bg1"/>
                </a:solidFill>
              </a:rPr>
              <a:t>đón</a:t>
            </a:r>
            <a:r>
              <a:rPr lang="en-US" sz="4200" b="1" dirty="0" smtClean="0">
                <a:solidFill>
                  <a:schemeClr val="bg1"/>
                </a:solidFill>
              </a:rPr>
              <a:t> </a:t>
            </a:r>
            <a:r>
              <a:rPr lang="en-US" sz="4200" b="1" dirty="0" err="1" smtClean="0">
                <a:solidFill>
                  <a:schemeClr val="bg1"/>
                </a:solidFill>
              </a:rPr>
              <a:t>chào</a:t>
            </a:r>
            <a:r>
              <a:rPr lang="en-US" sz="4200" b="1" dirty="0" smtClean="0">
                <a:solidFill>
                  <a:schemeClr val="bg1"/>
                </a:solidFill>
              </a:rPr>
              <a:t>”. </a:t>
            </a:r>
            <a:r>
              <a:rPr lang="en-US" sz="4200" b="1" dirty="0" err="1" smtClean="0">
                <a:solidFill>
                  <a:schemeClr val="bg1"/>
                </a:solidFill>
              </a:rPr>
              <a:t>Khi</a:t>
            </a:r>
            <a:r>
              <a:rPr lang="en-US" sz="4200" b="1" dirty="0" smtClean="0">
                <a:solidFill>
                  <a:schemeClr val="bg1"/>
                </a:solidFill>
              </a:rPr>
              <a:t> </a:t>
            </a:r>
            <a:r>
              <a:rPr lang="en-US" sz="4200" b="1" dirty="0" err="1" smtClean="0">
                <a:solidFill>
                  <a:schemeClr val="bg1"/>
                </a:solidFill>
              </a:rPr>
              <a:t>năm</a:t>
            </a:r>
            <a:r>
              <a:rPr lang="en-US" sz="4200" b="1" dirty="0" smtClean="0">
                <a:solidFill>
                  <a:schemeClr val="bg1"/>
                </a:solidFill>
              </a:rPr>
              <a:t> </a:t>
            </a:r>
            <a:r>
              <a:rPr lang="en-US" sz="4200" b="1" dirty="0" err="1" smtClean="0">
                <a:solidFill>
                  <a:schemeClr val="bg1"/>
                </a:solidFill>
              </a:rPr>
              <a:t>Cô</a:t>
            </a:r>
            <a:r>
              <a:rPr lang="en-US" sz="4200" b="1" dirty="0" smtClean="0">
                <a:solidFill>
                  <a:schemeClr val="bg1"/>
                </a:solidFill>
              </a:rPr>
              <a:t> </a:t>
            </a:r>
            <a:r>
              <a:rPr lang="en-US" sz="4200" b="1" dirty="0" err="1" smtClean="0">
                <a:solidFill>
                  <a:schemeClr val="bg1"/>
                </a:solidFill>
              </a:rPr>
              <a:t>khôn</a:t>
            </a:r>
            <a:r>
              <a:rPr lang="en-US" sz="4200" b="1" dirty="0" smtClean="0">
                <a:solidFill>
                  <a:schemeClr val="bg1"/>
                </a:solidFill>
              </a:rPr>
              <a:t> </a:t>
            </a:r>
            <a:r>
              <a:rPr lang="en-US" sz="4200" b="1" dirty="0" err="1" smtClean="0">
                <a:solidFill>
                  <a:schemeClr val="bg1"/>
                </a:solidFill>
              </a:rPr>
              <a:t>ngoan</a:t>
            </a:r>
            <a:r>
              <a:rPr lang="en-US" sz="4200" b="1" dirty="0" smtClean="0">
                <a:solidFill>
                  <a:schemeClr val="bg1"/>
                </a:solidFill>
              </a:rPr>
              <a:t>, </a:t>
            </a:r>
            <a:r>
              <a:rPr lang="en-US" sz="4200" b="1" dirty="0" err="1" smtClean="0">
                <a:solidFill>
                  <a:schemeClr val="bg1"/>
                </a:solidFill>
              </a:rPr>
              <a:t>thắp</a:t>
            </a:r>
            <a:r>
              <a:rPr lang="en-US" sz="4200" b="1" dirty="0" smtClean="0">
                <a:solidFill>
                  <a:schemeClr val="bg1"/>
                </a:solidFill>
              </a:rPr>
              <a:t> </a:t>
            </a:r>
            <a:r>
              <a:rPr lang="en-US" sz="4200" b="1" dirty="0" err="1" smtClean="0">
                <a:solidFill>
                  <a:schemeClr val="bg1"/>
                </a:solidFill>
              </a:rPr>
              <a:t>đèn</a:t>
            </a:r>
            <a:r>
              <a:rPr lang="en-US" sz="4200" b="1" dirty="0" smtClean="0">
                <a:solidFill>
                  <a:schemeClr val="bg1"/>
                </a:solidFill>
              </a:rPr>
              <a:t> </a:t>
            </a:r>
            <a:r>
              <a:rPr lang="en-US" sz="4200" b="1" dirty="0" err="1" smtClean="0">
                <a:solidFill>
                  <a:schemeClr val="bg1"/>
                </a:solidFill>
              </a:rPr>
              <a:t>lên</a:t>
            </a:r>
            <a:r>
              <a:rPr lang="en-US" sz="4200" b="1" dirty="0" smtClean="0">
                <a:solidFill>
                  <a:schemeClr val="bg1"/>
                </a:solidFill>
              </a:rPr>
              <a:t>, </a:t>
            </a:r>
            <a:r>
              <a:rPr lang="en-US" sz="4200" b="1" dirty="0" err="1" smtClean="0">
                <a:solidFill>
                  <a:schemeClr val="bg1"/>
                </a:solidFill>
              </a:rPr>
              <a:t>đón</a:t>
            </a:r>
            <a:r>
              <a:rPr lang="en-US" sz="4200" b="1" dirty="0" smtClean="0">
                <a:solidFill>
                  <a:schemeClr val="bg1"/>
                </a:solidFill>
              </a:rPr>
              <a:t> </a:t>
            </a:r>
            <a:r>
              <a:rPr lang="en-US" sz="4200" b="1" dirty="0" err="1" smtClean="0">
                <a:solidFill>
                  <a:schemeClr val="bg1"/>
                </a:solidFill>
              </a:rPr>
              <a:t>rước</a:t>
            </a:r>
            <a:r>
              <a:rPr lang="en-US" sz="4200" b="1" dirty="0" smtClean="0">
                <a:solidFill>
                  <a:schemeClr val="bg1"/>
                </a:solidFill>
              </a:rPr>
              <a:t> </a:t>
            </a:r>
            <a:r>
              <a:rPr lang="en-US" sz="4200" b="1" dirty="0" err="1" smtClean="0">
                <a:solidFill>
                  <a:schemeClr val="bg1"/>
                </a:solidFill>
              </a:rPr>
              <a:t>tưng</a:t>
            </a:r>
            <a:r>
              <a:rPr lang="en-US" sz="4200" b="1" dirty="0" smtClean="0">
                <a:solidFill>
                  <a:schemeClr val="bg1"/>
                </a:solidFill>
              </a:rPr>
              <a:t> </a:t>
            </a:r>
            <a:r>
              <a:rPr lang="en-US" sz="4200" b="1" dirty="0" err="1" smtClean="0">
                <a:solidFill>
                  <a:schemeClr val="bg1"/>
                </a:solidFill>
              </a:rPr>
              <a:t>bừng</a:t>
            </a:r>
            <a:r>
              <a:rPr lang="en-US" sz="4200" b="1" dirty="0" smtClean="0">
                <a:solidFill>
                  <a:schemeClr val="bg1"/>
                </a:solidFill>
              </a:rPr>
              <a:t>, </a:t>
            </a:r>
            <a:r>
              <a:rPr lang="en-US" sz="4200" b="1" dirty="0" err="1" smtClean="0">
                <a:solidFill>
                  <a:schemeClr val="bg1"/>
                </a:solidFill>
              </a:rPr>
              <a:t>còn</a:t>
            </a:r>
            <a:r>
              <a:rPr lang="en-US" sz="4200" b="1" dirty="0" smtClean="0">
                <a:solidFill>
                  <a:schemeClr val="bg1"/>
                </a:solidFill>
              </a:rPr>
              <a:t> </a:t>
            </a:r>
            <a:r>
              <a:rPr lang="en-US" sz="4200" b="1" dirty="0" err="1" smtClean="0">
                <a:solidFill>
                  <a:schemeClr val="bg1"/>
                </a:solidFill>
              </a:rPr>
              <a:t>năm</a:t>
            </a:r>
            <a:r>
              <a:rPr lang="en-US" sz="4200" b="1" dirty="0" smtClean="0">
                <a:solidFill>
                  <a:schemeClr val="bg1"/>
                </a:solidFill>
              </a:rPr>
              <a:t> </a:t>
            </a:r>
            <a:r>
              <a:rPr lang="en-US" sz="4200" b="1" dirty="0" err="1" smtClean="0">
                <a:solidFill>
                  <a:schemeClr val="bg1"/>
                </a:solidFill>
              </a:rPr>
              <a:t>Cô</a:t>
            </a:r>
            <a:r>
              <a:rPr lang="en-US" sz="4200" b="1" dirty="0" smtClean="0">
                <a:solidFill>
                  <a:schemeClr val="bg1"/>
                </a:solidFill>
              </a:rPr>
              <a:t> </a:t>
            </a:r>
            <a:r>
              <a:rPr lang="en-US" sz="4200" b="1" dirty="0" err="1" smtClean="0">
                <a:solidFill>
                  <a:schemeClr val="bg1"/>
                </a:solidFill>
              </a:rPr>
              <a:t>dại</a:t>
            </a:r>
            <a:r>
              <a:rPr lang="en-US" sz="4200" b="1" dirty="0" smtClean="0">
                <a:solidFill>
                  <a:schemeClr val="bg1"/>
                </a:solidFill>
              </a:rPr>
              <a:t> </a:t>
            </a:r>
            <a:r>
              <a:rPr lang="en-US" sz="4200" b="1" dirty="0" err="1" smtClean="0">
                <a:solidFill>
                  <a:schemeClr val="bg1"/>
                </a:solidFill>
              </a:rPr>
              <a:t>khờ</a:t>
            </a:r>
            <a:r>
              <a:rPr lang="en-US" sz="4200" b="1" dirty="0" smtClean="0">
                <a:solidFill>
                  <a:schemeClr val="bg1"/>
                </a:solidFill>
              </a:rPr>
              <a:t>, </a:t>
            </a:r>
            <a:r>
              <a:rPr lang="en-US" sz="4200" b="1" dirty="0" err="1" smtClean="0">
                <a:solidFill>
                  <a:schemeClr val="bg1"/>
                </a:solidFill>
              </a:rPr>
              <a:t>chạy</a:t>
            </a:r>
            <a:r>
              <a:rPr lang="en-US" sz="4200" b="1" dirty="0" smtClean="0">
                <a:solidFill>
                  <a:schemeClr val="bg1"/>
                </a:solidFill>
              </a:rPr>
              <a:t> </a:t>
            </a:r>
            <a:r>
              <a:rPr lang="en-US" sz="4200" b="1" dirty="0" err="1" smtClean="0">
                <a:solidFill>
                  <a:schemeClr val="bg1"/>
                </a:solidFill>
              </a:rPr>
              <a:t>tìm</a:t>
            </a:r>
            <a:r>
              <a:rPr lang="en-US" sz="4200" b="1" dirty="0" smtClean="0">
                <a:solidFill>
                  <a:schemeClr val="bg1"/>
                </a:solidFill>
              </a:rPr>
              <a:t> </a:t>
            </a:r>
            <a:r>
              <a:rPr lang="en-US" sz="4200" b="1" dirty="0" err="1" smtClean="0">
                <a:solidFill>
                  <a:schemeClr val="bg1"/>
                </a:solidFill>
              </a:rPr>
              <a:t>mua</a:t>
            </a:r>
            <a:r>
              <a:rPr lang="en-US" sz="4200" b="1" dirty="0" smtClean="0">
                <a:solidFill>
                  <a:schemeClr val="bg1"/>
                </a:solidFill>
              </a:rPr>
              <a:t>, ở </a:t>
            </a:r>
            <a:r>
              <a:rPr lang="en-US" sz="4200" b="1" dirty="0" err="1" smtClean="0">
                <a:solidFill>
                  <a:schemeClr val="bg1"/>
                </a:solidFill>
              </a:rPr>
              <a:t>khắp</a:t>
            </a:r>
            <a:r>
              <a:rPr lang="en-US" sz="4200" b="1" dirty="0" smtClean="0">
                <a:solidFill>
                  <a:schemeClr val="bg1"/>
                </a:solidFill>
              </a:rPr>
              <a:t> </a:t>
            </a:r>
            <a:r>
              <a:rPr lang="en-US" sz="4200" b="1" dirty="0" err="1" smtClean="0">
                <a:solidFill>
                  <a:schemeClr val="bg1"/>
                </a:solidFill>
              </a:rPr>
              <a:t>mọi</a:t>
            </a:r>
            <a:r>
              <a:rPr lang="en-US" sz="4200" b="1" dirty="0" smtClean="0">
                <a:solidFill>
                  <a:schemeClr val="bg1"/>
                </a:solidFill>
              </a:rPr>
              <a:t> </a:t>
            </a:r>
            <a:r>
              <a:rPr lang="en-US" sz="4200" b="1" dirty="0" err="1" smtClean="0">
                <a:solidFill>
                  <a:schemeClr val="bg1"/>
                </a:solidFill>
              </a:rPr>
              <a:t>nơi</a:t>
            </a:r>
            <a:r>
              <a:rPr lang="en-US" sz="4200" b="1" dirty="0" smtClean="0">
                <a:solidFill>
                  <a:schemeClr val="bg1"/>
                </a:solidFill>
              </a:rPr>
              <a:t>. </a:t>
            </a:r>
            <a:r>
              <a:rPr lang="en-US" sz="4200" b="1" dirty="0" err="1" smtClean="0">
                <a:solidFill>
                  <a:schemeClr val="bg1"/>
                </a:solidFill>
              </a:rPr>
              <a:t>Đến</a:t>
            </a:r>
            <a:r>
              <a:rPr lang="en-US" sz="4200" b="1" dirty="0" smtClean="0">
                <a:solidFill>
                  <a:schemeClr val="bg1"/>
                </a:solidFill>
              </a:rPr>
              <a:t> </a:t>
            </a:r>
            <a:r>
              <a:rPr lang="en-US" sz="4200" b="1" dirty="0" err="1" smtClean="0">
                <a:solidFill>
                  <a:schemeClr val="bg1"/>
                </a:solidFill>
              </a:rPr>
              <a:t>lúc</a:t>
            </a:r>
            <a:r>
              <a:rPr lang="en-US" sz="4200" b="1" dirty="0" smtClean="0">
                <a:solidFill>
                  <a:schemeClr val="bg1"/>
                </a:solidFill>
              </a:rPr>
              <a:t> </a:t>
            </a:r>
            <a:r>
              <a:rPr lang="en-US" sz="4200" b="1" dirty="0" err="1" smtClean="0">
                <a:solidFill>
                  <a:schemeClr val="bg1"/>
                </a:solidFill>
              </a:rPr>
              <a:t>đã</a:t>
            </a:r>
            <a:r>
              <a:rPr lang="en-US" sz="4200" b="1" dirty="0" smtClean="0">
                <a:solidFill>
                  <a:schemeClr val="bg1"/>
                </a:solidFill>
              </a:rPr>
              <a:t> </a:t>
            </a:r>
            <a:r>
              <a:rPr lang="en-US" sz="4200" b="1" dirty="0" err="1" smtClean="0">
                <a:solidFill>
                  <a:schemeClr val="bg1"/>
                </a:solidFill>
              </a:rPr>
              <a:t>có</a:t>
            </a:r>
            <a:r>
              <a:rPr lang="en-US" sz="4200" b="1" dirty="0" smtClean="0">
                <a:solidFill>
                  <a:schemeClr val="bg1"/>
                </a:solidFill>
              </a:rPr>
              <a:t> </a:t>
            </a:r>
            <a:r>
              <a:rPr lang="en-US" sz="4200" b="1" dirty="0" err="1" smtClean="0">
                <a:solidFill>
                  <a:schemeClr val="bg1"/>
                </a:solidFill>
              </a:rPr>
              <a:t>dầu</a:t>
            </a:r>
            <a:r>
              <a:rPr lang="en-US" sz="4200" b="1" dirty="0" smtClean="0">
                <a:solidFill>
                  <a:schemeClr val="bg1"/>
                </a:solidFill>
              </a:rPr>
              <a:t>, </a:t>
            </a:r>
            <a:r>
              <a:rPr lang="en-US" sz="4200" b="1" dirty="0" err="1" smtClean="0">
                <a:solidFill>
                  <a:schemeClr val="bg1"/>
                </a:solidFill>
              </a:rPr>
              <a:t>cửa</a:t>
            </a:r>
            <a:r>
              <a:rPr lang="en-US" sz="4200" b="1" dirty="0" smtClean="0">
                <a:solidFill>
                  <a:schemeClr val="bg1"/>
                </a:solidFill>
              </a:rPr>
              <a:t> </a:t>
            </a:r>
            <a:r>
              <a:rPr lang="en-US" sz="4200" b="1" dirty="0" err="1" smtClean="0">
                <a:solidFill>
                  <a:schemeClr val="bg1"/>
                </a:solidFill>
              </a:rPr>
              <a:t>phòng</a:t>
            </a:r>
            <a:r>
              <a:rPr lang="en-US" sz="4200" b="1" dirty="0" smtClean="0">
                <a:solidFill>
                  <a:schemeClr val="bg1"/>
                </a:solidFill>
              </a:rPr>
              <a:t> nay, </a:t>
            </a:r>
            <a:r>
              <a:rPr lang="en-US" sz="4200" b="1" dirty="0" err="1" smtClean="0">
                <a:solidFill>
                  <a:schemeClr val="bg1"/>
                </a:solidFill>
              </a:rPr>
              <a:t>đã</a:t>
            </a:r>
            <a:r>
              <a:rPr lang="en-US" sz="4200" b="1" dirty="0" smtClean="0">
                <a:solidFill>
                  <a:schemeClr val="bg1"/>
                </a:solidFill>
              </a:rPr>
              <a:t> </a:t>
            </a:r>
            <a:r>
              <a:rPr lang="en-US" sz="4200" b="1" dirty="0" err="1" smtClean="0">
                <a:solidFill>
                  <a:schemeClr val="bg1"/>
                </a:solidFill>
              </a:rPr>
              <a:t>đóng</a:t>
            </a:r>
            <a:r>
              <a:rPr lang="en-US" sz="4200" b="1" dirty="0" smtClean="0">
                <a:solidFill>
                  <a:schemeClr val="bg1"/>
                </a:solidFill>
              </a:rPr>
              <a:t> </a:t>
            </a:r>
            <a:r>
              <a:rPr lang="en-US" sz="4200" b="1" dirty="0" err="1" smtClean="0">
                <a:solidFill>
                  <a:schemeClr val="bg1"/>
                </a:solidFill>
              </a:rPr>
              <a:t>thương</a:t>
            </a:r>
            <a:r>
              <a:rPr lang="en-US" sz="4200" b="1" dirty="0" smtClean="0">
                <a:solidFill>
                  <a:schemeClr val="bg1"/>
                </a:solidFill>
              </a:rPr>
              <a:t> </a:t>
            </a:r>
            <a:r>
              <a:rPr lang="en-US" sz="4200" b="1" dirty="0" err="1" smtClean="0">
                <a:solidFill>
                  <a:schemeClr val="bg1"/>
                </a:solidFill>
              </a:rPr>
              <a:t>thay</a:t>
            </a:r>
            <a:r>
              <a:rPr lang="en-US" sz="4200" b="1" dirty="0" smtClean="0">
                <a:solidFill>
                  <a:schemeClr val="bg1"/>
                </a:solidFill>
              </a:rPr>
              <a:t>.</a:t>
            </a:r>
            <a:endParaRPr lang="vi-VN" sz="4200" b="1" dirty="0">
              <a:solidFill>
                <a:schemeClr val="bg1"/>
              </a:solidFill>
              <a:effectLst/>
            </a:endParaRPr>
          </a:p>
        </p:txBody>
      </p:sp>
    </p:spTree>
    <p:extLst>
      <p:ext uri="{BB962C8B-B14F-4D97-AF65-F5344CB8AC3E}">
        <p14:creationId xmlns:p14="http://schemas.microsoft.com/office/powerpoint/2010/main" val="2958600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en-US" sz="4600" b="1" dirty="0" err="1" smtClean="0">
                <a:solidFill>
                  <a:schemeClr val="bg1"/>
                </a:solidFill>
              </a:rPr>
              <a:t>Cùng</a:t>
            </a:r>
            <a:r>
              <a:rPr lang="en-US" sz="4600" b="1" dirty="0" smtClean="0">
                <a:solidFill>
                  <a:schemeClr val="bg1"/>
                </a:solidFill>
              </a:rPr>
              <a:t> </a:t>
            </a:r>
            <a:r>
              <a:rPr lang="en-US" sz="4600" b="1" dirty="0" err="1" smtClean="0">
                <a:solidFill>
                  <a:schemeClr val="bg1"/>
                </a:solidFill>
              </a:rPr>
              <a:t>tỉnh</a:t>
            </a:r>
            <a:r>
              <a:rPr lang="en-US" sz="4600" b="1" dirty="0" smtClean="0">
                <a:solidFill>
                  <a:schemeClr val="bg1"/>
                </a:solidFill>
              </a:rPr>
              <a:t> </a:t>
            </a:r>
            <a:r>
              <a:rPr lang="en-US" sz="4600" b="1" dirty="0" err="1" smtClean="0">
                <a:solidFill>
                  <a:schemeClr val="bg1"/>
                </a:solidFill>
              </a:rPr>
              <a:t>thức</a:t>
            </a:r>
            <a:r>
              <a:rPr lang="en-US" sz="4600" b="1" dirty="0" smtClean="0">
                <a:solidFill>
                  <a:schemeClr val="bg1"/>
                </a:solidFill>
              </a:rPr>
              <a:t>, </a:t>
            </a:r>
            <a:r>
              <a:rPr lang="en-US" sz="4600" b="1" dirty="0" err="1" smtClean="0">
                <a:solidFill>
                  <a:schemeClr val="bg1"/>
                </a:solidFill>
              </a:rPr>
              <a:t>sẵn</a:t>
            </a:r>
            <a:r>
              <a:rPr lang="en-US" sz="4600" b="1" dirty="0" smtClean="0">
                <a:solidFill>
                  <a:schemeClr val="bg1"/>
                </a:solidFill>
              </a:rPr>
              <a:t> </a:t>
            </a:r>
            <a:r>
              <a:rPr lang="en-US" sz="4600" b="1" dirty="0" err="1" smtClean="0">
                <a:solidFill>
                  <a:schemeClr val="bg1"/>
                </a:solidFill>
              </a:rPr>
              <a:t>sàng</a:t>
            </a:r>
            <a:r>
              <a:rPr lang="en-US" sz="4600" b="1" dirty="0" smtClean="0">
                <a:solidFill>
                  <a:schemeClr val="bg1"/>
                </a:solidFill>
              </a:rPr>
              <a:t>, </a:t>
            </a:r>
            <a:r>
              <a:rPr lang="en-US" sz="4600" b="1" dirty="0" err="1" smtClean="0">
                <a:solidFill>
                  <a:schemeClr val="bg1"/>
                </a:solidFill>
              </a:rPr>
              <a:t>đón</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từng</a:t>
            </a:r>
            <a:r>
              <a:rPr lang="en-US" sz="4600" b="1" dirty="0" smtClean="0">
                <a:solidFill>
                  <a:schemeClr val="bg1"/>
                </a:solidFill>
              </a:rPr>
              <a:t> </a:t>
            </a:r>
            <a:r>
              <a:rPr lang="en-US" sz="4600" b="1" dirty="0" err="1" smtClean="0">
                <a:solidFill>
                  <a:schemeClr val="bg1"/>
                </a:solidFill>
              </a:rPr>
              <a:t>phút</a:t>
            </a:r>
            <a:r>
              <a:rPr lang="en-US" sz="4600" b="1" dirty="0" smtClean="0">
                <a:solidFill>
                  <a:schemeClr val="bg1"/>
                </a:solidFill>
              </a:rPr>
              <a:t> </a:t>
            </a:r>
            <a:r>
              <a:rPr lang="en-US" sz="4600" b="1" dirty="0" err="1" smtClean="0">
                <a:solidFill>
                  <a:schemeClr val="bg1"/>
                </a:solidFill>
              </a:rPr>
              <a:t>giây</a:t>
            </a:r>
            <a:r>
              <a:rPr lang="en-US" sz="4600" b="1" dirty="0" smtClean="0">
                <a:solidFill>
                  <a:schemeClr val="bg1"/>
                </a:solidFill>
              </a:rPr>
              <a:t>. </a:t>
            </a:r>
            <a:r>
              <a:rPr lang="en-US" sz="4600" b="1" dirty="0" err="1" smtClean="0">
                <a:solidFill>
                  <a:schemeClr val="bg1"/>
                </a:solidFill>
              </a:rPr>
              <a:t>Vì</a:t>
            </a:r>
            <a:r>
              <a:rPr lang="en-US" sz="4600" b="1" dirty="0" smtClean="0">
                <a:solidFill>
                  <a:schemeClr val="bg1"/>
                </a:solidFill>
              </a:rPr>
              <a:t> </a:t>
            </a:r>
            <a:r>
              <a:rPr lang="en-US" sz="4600" b="1" dirty="0" err="1" smtClean="0">
                <a:solidFill>
                  <a:schemeClr val="bg1"/>
                </a:solidFill>
              </a:rPr>
              <a:t>chẳng</a:t>
            </a:r>
            <a:r>
              <a:rPr lang="en-US" sz="4600" b="1" dirty="0" smtClean="0">
                <a:solidFill>
                  <a:schemeClr val="bg1"/>
                </a:solidFill>
              </a:rPr>
              <a:t> </a:t>
            </a:r>
            <a:r>
              <a:rPr lang="en-US" sz="4600" b="1" dirty="0" err="1" smtClean="0">
                <a:solidFill>
                  <a:schemeClr val="bg1"/>
                </a:solidFill>
              </a:rPr>
              <a:t>biết</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ta </a:t>
            </a:r>
            <a:r>
              <a:rPr lang="en-US" sz="4600" b="1" dirty="0" err="1" smtClean="0">
                <a:solidFill>
                  <a:schemeClr val="bg1"/>
                </a:solidFill>
              </a:rPr>
              <a:t>khi</a:t>
            </a:r>
            <a:r>
              <a:rPr lang="en-US" sz="4600" b="1" dirty="0" smtClean="0">
                <a:solidFill>
                  <a:schemeClr val="bg1"/>
                </a:solidFill>
              </a:rPr>
              <a:t> </a:t>
            </a:r>
            <a:r>
              <a:rPr lang="en-US" sz="4600" b="1" dirty="0" err="1" smtClean="0">
                <a:solidFill>
                  <a:schemeClr val="bg1"/>
                </a:solidFill>
              </a:rPr>
              <a:t>nào</a:t>
            </a:r>
            <a:r>
              <a:rPr lang="en-US" sz="4600" b="1" dirty="0" smtClean="0">
                <a:solidFill>
                  <a:schemeClr val="bg1"/>
                </a:solidFill>
              </a:rPr>
              <a:t> </a:t>
            </a:r>
            <a:r>
              <a:rPr lang="en-US" sz="4600" b="1" dirty="0" err="1" smtClean="0">
                <a:solidFill>
                  <a:schemeClr val="bg1"/>
                </a:solidFill>
              </a:rPr>
              <a:t>viếng</a:t>
            </a:r>
            <a:r>
              <a:rPr lang="en-US" sz="4600" b="1" dirty="0" smtClean="0">
                <a:solidFill>
                  <a:schemeClr val="bg1"/>
                </a:solidFill>
              </a:rPr>
              <a:t> </a:t>
            </a:r>
            <a:r>
              <a:rPr lang="en-US" sz="4600" b="1" dirty="0" err="1" smtClean="0">
                <a:solidFill>
                  <a:schemeClr val="bg1"/>
                </a:solidFill>
              </a:rPr>
              <a:t>thăm</a:t>
            </a:r>
            <a:r>
              <a:rPr lang="en-US" sz="4600" b="1" dirty="0">
                <a:solidFill>
                  <a:schemeClr val="bg1"/>
                </a:solidFill>
              </a:rPr>
              <a:t>. </a:t>
            </a:r>
            <a:r>
              <a:rPr lang="en-US" sz="4600" b="1" dirty="0" err="1">
                <a:solidFill>
                  <a:schemeClr val="bg1"/>
                </a:solidFill>
              </a:rPr>
              <a:t>Cùng</a:t>
            </a:r>
            <a:r>
              <a:rPr lang="en-US" sz="4600" b="1" dirty="0">
                <a:solidFill>
                  <a:schemeClr val="bg1"/>
                </a:solidFill>
              </a:rPr>
              <a:t> </a:t>
            </a:r>
            <a:r>
              <a:rPr lang="en-US" sz="4600" b="1" dirty="0" err="1">
                <a:solidFill>
                  <a:schemeClr val="bg1"/>
                </a:solidFill>
              </a:rPr>
              <a:t>tỉnh</a:t>
            </a:r>
            <a:r>
              <a:rPr lang="en-US" sz="4600" b="1" dirty="0">
                <a:solidFill>
                  <a:schemeClr val="bg1"/>
                </a:solidFill>
              </a:rPr>
              <a:t> </a:t>
            </a:r>
            <a:r>
              <a:rPr lang="en-US" sz="4600" b="1" dirty="0" err="1" smtClean="0">
                <a:solidFill>
                  <a:schemeClr val="bg1"/>
                </a:solidFill>
              </a:rPr>
              <a:t>thức</a:t>
            </a:r>
            <a:r>
              <a:rPr lang="en-US" sz="4600" b="1" dirty="0" smtClean="0">
                <a:solidFill>
                  <a:schemeClr val="bg1"/>
                </a:solidFill>
              </a:rPr>
              <a:t>, </a:t>
            </a:r>
            <a:r>
              <a:rPr lang="en-US" sz="4600" b="1" dirty="0" err="1">
                <a:solidFill>
                  <a:schemeClr val="bg1"/>
                </a:solidFill>
              </a:rPr>
              <a:t>sẵn</a:t>
            </a:r>
            <a:r>
              <a:rPr lang="en-US" sz="4600" b="1" dirty="0">
                <a:solidFill>
                  <a:schemeClr val="bg1"/>
                </a:solidFill>
              </a:rPr>
              <a:t> </a:t>
            </a:r>
            <a:r>
              <a:rPr lang="en-US" sz="4600" b="1" dirty="0" err="1" smtClean="0">
                <a:solidFill>
                  <a:schemeClr val="bg1"/>
                </a:solidFill>
              </a:rPr>
              <a:t>sàng</a:t>
            </a:r>
            <a:r>
              <a:rPr lang="en-US" sz="4600" b="1" dirty="0">
                <a:solidFill>
                  <a:schemeClr val="bg1"/>
                </a:solidFill>
              </a:rPr>
              <a:t>, </a:t>
            </a:r>
            <a:r>
              <a:rPr lang="en-US" sz="4600" b="1" dirty="0" err="1">
                <a:solidFill>
                  <a:schemeClr val="bg1"/>
                </a:solidFill>
              </a:rPr>
              <a:t>đón</a:t>
            </a:r>
            <a:r>
              <a:rPr lang="en-US" sz="4600" b="1" dirty="0">
                <a:solidFill>
                  <a:schemeClr val="bg1"/>
                </a:solidFill>
              </a:rPr>
              <a:t> </a:t>
            </a:r>
            <a:r>
              <a:rPr lang="en-US" sz="4600" b="1" dirty="0" err="1">
                <a:solidFill>
                  <a:schemeClr val="bg1"/>
                </a:solidFill>
              </a:rPr>
              <a:t>Chúa</a:t>
            </a:r>
            <a:r>
              <a:rPr lang="en-US" sz="4600" b="1" dirty="0">
                <a:solidFill>
                  <a:schemeClr val="bg1"/>
                </a:solidFill>
              </a:rPr>
              <a:t> </a:t>
            </a:r>
            <a:r>
              <a:rPr lang="en-US" sz="4600" b="1" dirty="0" err="1">
                <a:solidFill>
                  <a:schemeClr val="bg1"/>
                </a:solidFill>
              </a:rPr>
              <a:t>từng</a:t>
            </a:r>
            <a:r>
              <a:rPr lang="en-US" sz="4600" b="1" dirty="0">
                <a:solidFill>
                  <a:schemeClr val="bg1"/>
                </a:solidFill>
              </a:rPr>
              <a:t> </a:t>
            </a:r>
            <a:r>
              <a:rPr lang="en-US" sz="4600" b="1" dirty="0" err="1">
                <a:solidFill>
                  <a:schemeClr val="bg1"/>
                </a:solidFill>
              </a:rPr>
              <a:t>phút</a:t>
            </a:r>
            <a:r>
              <a:rPr lang="en-US" sz="4600" b="1" dirty="0">
                <a:solidFill>
                  <a:schemeClr val="bg1"/>
                </a:solidFill>
              </a:rPr>
              <a:t> </a:t>
            </a:r>
            <a:r>
              <a:rPr lang="en-US" sz="4600" b="1" dirty="0" err="1">
                <a:solidFill>
                  <a:schemeClr val="bg1"/>
                </a:solidFill>
              </a:rPr>
              <a:t>giây</a:t>
            </a:r>
            <a:r>
              <a:rPr lang="en-US" sz="4600" b="1" dirty="0">
                <a:solidFill>
                  <a:schemeClr val="bg1"/>
                </a:solidFill>
              </a:rPr>
              <a:t>. </a:t>
            </a:r>
            <a:r>
              <a:rPr lang="en-US" sz="4600" b="1" dirty="0" err="1" smtClean="0">
                <a:solidFill>
                  <a:schemeClr val="bg1"/>
                </a:solidFill>
              </a:rPr>
              <a:t>Nguyện</a:t>
            </a:r>
            <a:r>
              <a:rPr lang="en-US" sz="4600" b="1" dirty="0" smtClean="0">
                <a:solidFill>
                  <a:schemeClr val="bg1"/>
                </a:solidFill>
              </a:rPr>
              <a:t> </a:t>
            </a:r>
            <a:r>
              <a:rPr lang="en-US" sz="4600" b="1" dirty="0" err="1" smtClean="0">
                <a:solidFill>
                  <a:schemeClr val="bg1"/>
                </a:solidFill>
              </a:rPr>
              <a:t>cầu</a:t>
            </a:r>
            <a:r>
              <a:rPr lang="en-US" sz="4600" b="1" dirty="0" smtClean="0">
                <a:solidFill>
                  <a:schemeClr val="bg1"/>
                </a:solidFill>
              </a:rPr>
              <a:t> </a:t>
            </a:r>
            <a:r>
              <a:rPr lang="en-US" sz="4600" b="1" dirty="0" err="1" smtClean="0">
                <a:solidFill>
                  <a:schemeClr val="bg1"/>
                </a:solidFill>
              </a:rPr>
              <a:t>luôn</a:t>
            </a:r>
            <a:r>
              <a:rPr lang="en-US" sz="4600" b="1" dirty="0" smtClean="0">
                <a:solidFill>
                  <a:schemeClr val="bg1"/>
                </a:solidFill>
              </a:rPr>
              <a:t>, </a:t>
            </a:r>
            <a:r>
              <a:rPr lang="en-US" sz="4600" b="1" dirty="0" err="1" smtClean="0">
                <a:solidFill>
                  <a:schemeClr val="bg1"/>
                </a:solidFill>
              </a:rPr>
              <a:t>sống</a:t>
            </a:r>
            <a:r>
              <a:rPr lang="en-US" sz="4600" b="1" dirty="0" smtClean="0">
                <a:solidFill>
                  <a:schemeClr val="bg1"/>
                </a:solidFill>
              </a:rPr>
              <a:t> </a:t>
            </a:r>
            <a:r>
              <a:rPr lang="en-US" sz="4600" b="1" dirty="0" err="1" smtClean="0">
                <a:solidFill>
                  <a:schemeClr val="bg1"/>
                </a:solidFill>
              </a:rPr>
              <a:t>trong</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sẵn</a:t>
            </a:r>
            <a:r>
              <a:rPr lang="en-US" sz="4600" b="1" dirty="0" smtClean="0">
                <a:solidFill>
                  <a:schemeClr val="bg1"/>
                </a:solidFill>
              </a:rPr>
              <a:t> </a:t>
            </a:r>
            <a:r>
              <a:rPr lang="en-US" sz="4600" b="1" dirty="0" err="1" smtClean="0">
                <a:solidFill>
                  <a:schemeClr val="bg1"/>
                </a:solidFill>
              </a:rPr>
              <a:t>sàng</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2689613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smtClean="0">
                <a:solidFill>
                  <a:srgbClr val="FFFF00"/>
                </a:solidFill>
                <a:effectLst/>
              </a:rPr>
              <a:t>Tk2:</a:t>
            </a:r>
            <a:r>
              <a:rPr lang="en-US" sz="4200" b="1" dirty="0" smtClean="0">
                <a:solidFill>
                  <a:srgbClr val="FFFF00"/>
                </a:solidFill>
                <a:effectLst/>
              </a:rPr>
              <a:t> </a:t>
            </a:r>
            <a:r>
              <a:rPr lang="en-US" sz="4200" b="1" dirty="0" err="1" smtClean="0">
                <a:solidFill>
                  <a:schemeClr val="bg1"/>
                </a:solidFill>
              </a:rPr>
              <a:t>Người</a:t>
            </a:r>
            <a:r>
              <a:rPr lang="en-US" sz="4200" b="1" dirty="0" smtClean="0">
                <a:solidFill>
                  <a:schemeClr val="bg1"/>
                </a:solidFill>
              </a:rPr>
              <a:t> </a:t>
            </a:r>
            <a:r>
              <a:rPr lang="en-US" sz="4200" b="1" dirty="0" err="1" smtClean="0">
                <a:solidFill>
                  <a:schemeClr val="bg1"/>
                </a:solidFill>
              </a:rPr>
              <a:t>ơi</a:t>
            </a:r>
            <a:r>
              <a:rPr lang="en-US" sz="4200" b="1" dirty="0" smtClean="0">
                <a:solidFill>
                  <a:schemeClr val="bg1"/>
                </a:solidFill>
              </a:rPr>
              <a:t>! </a:t>
            </a:r>
            <a:r>
              <a:rPr lang="en-US" sz="4200" b="1" dirty="0" err="1" smtClean="0">
                <a:solidFill>
                  <a:schemeClr val="bg1"/>
                </a:solidFill>
              </a:rPr>
              <a:t>Hãy</a:t>
            </a:r>
            <a:r>
              <a:rPr lang="en-US" sz="4200" b="1" dirty="0" smtClean="0">
                <a:solidFill>
                  <a:schemeClr val="bg1"/>
                </a:solidFill>
              </a:rPr>
              <a:t> </a:t>
            </a:r>
            <a:r>
              <a:rPr lang="en-US" sz="4200" b="1" dirty="0" err="1" smtClean="0">
                <a:solidFill>
                  <a:schemeClr val="bg1"/>
                </a:solidFill>
              </a:rPr>
              <a:t>nhớ</a:t>
            </a:r>
            <a:r>
              <a:rPr lang="en-US" sz="4200" b="1" dirty="0" smtClean="0">
                <a:solidFill>
                  <a:schemeClr val="bg1"/>
                </a:solidFill>
              </a:rPr>
              <a:t>, </a:t>
            </a:r>
            <a:r>
              <a:rPr lang="en-US" sz="4200" b="1" dirty="0" err="1" smtClean="0">
                <a:solidFill>
                  <a:schemeClr val="bg1"/>
                </a:solidFill>
              </a:rPr>
              <a:t>hằng</a:t>
            </a:r>
            <a:r>
              <a:rPr lang="en-US" sz="4200" b="1" dirty="0" smtClean="0">
                <a:solidFill>
                  <a:schemeClr val="bg1"/>
                </a:solidFill>
              </a:rPr>
              <a:t> </a:t>
            </a:r>
            <a:r>
              <a:rPr lang="en-US" sz="4200" b="1" dirty="0" err="1" smtClean="0">
                <a:solidFill>
                  <a:schemeClr val="bg1"/>
                </a:solidFill>
              </a:rPr>
              <a:t>tỉnh</a:t>
            </a:r>
            <a:r>
              <a:rPr lang="en-US" sz="4200" b="1" dirty="0" smtClean="0">
                <a:solidFill>
                  <a:schemeClr val="bg1"/>
                </a:solidFill>
              </a:rPr>
              <a:t> </a:t>
            </a:r>
            <a:r>
              <a:rPr lang="en-US" sz="4200" b="1" dirty="0" err="1" smtClean="0">
                <a:solidFill>
                  <a:schemeClr val="bg1"/>
                </a:solidFill>
              </a:rPr>
              <a:t>thức</a:t>
            </a:r>
            <a:r>
              <a:rPr lang="en-US" sz="4200" b="1" dirty="0" smtClean="0">
                <a:solidFill>
                  <a:schemeClr val="bg1"/>
                </a:solidFill>
              </a:rPr>
              <a:t> </a:t>
            </a:r>
            <a:r>
              <a:rPr lang="en-US" sz="4200" b="1" dirty="0" err="1" smtClean="0">
                <a:solidFill>
                  <a:schemeClr val="bg1"/>
                </a:solidFill>
              </a:rPr>
              <a:t>luôn</a:t>
            </a:r>
            <a:r>
              <a:rPr lang="en-US" sz="4200" b="1" dirty="0" smtClean="0">
                <a:solidFill>
                  <a:schemeClr val="bg1"/>
                </a:solidFill>
              </a:rPr>
              <a:t> </a:t>
            </a:r>
            <a:r>
              <a:rPr lang="en-US" sz="4200" b="1" dirty="0" err="1" smtClean="0">
                <a:solidFill>
                  <a:schemeClr val="bg1"/>
                </a:solidFill>
              </a:rPr>
              <a:t>khấn</a:t>
            </a:r>
            <a:r>
              <a:rPr lang="en-US" sz="4200" b="1" dirty="0" smtClean="0">
                <a:solidFill>
                  <a:schemeClr val="bg1"/>
                </a:solidFill>
              </a:rPr>
              <a:t> </a:t>
            </a:r>
            <a:r>
              <a:rPr lang="en-US" sz="4200" b="1" dirty="0" err="1" smtClean="0">
                <a:solidFill>
                  <a:schemeClr val="bg1"/>
                </a:solidFill>
              </a:rPr>
              <a:t>nguyện</a:t>
            </a:r>
            <a:r>
              <a:rPr lang="en-US" sz="4200" b="1" dirty="0" smtClean="0">
                <a:solidFill>
                  <a:schemeClr val="bg1"/>
                </a:solidFill>
              </a:rPr>
              <a:t>. Mai </a:t>
            </a:r>
            <a:r>
              <a:rPr lang="en-US" sz="4200" b="1" dirty="0" err="1" smtClean="0">
                <a:solidFill>
                  <a:schemeClr val="bg1"/>
                </a:solidFill>
              </a:rPr>
              <a:t>đây</a:t>
            </a:r>
            <a:r>
              <a:rPr lang="en-US" sz="4200" b="1" dirty="0" smtClean="0">
                <a:solidFill>
                  <a:schemeClr val="bg1"/>
                </a:solidFill>
              </a:rPr>
              <a:t> ta </a:t>
            </a:r>
            <a:r>
              <a:rPr lang="en-US" sz="4200" b="1" dirty="0" err="1" smtClean="0">
                <a:solidFill>
                  <a:schemeClr val="bg1"/>
                </a:solidFill>
              </a:rPr>
              <a:t>ra</a:t>
            </a:r>
            <a:r>
              <a:rPr lang="en-US" sz="4200" b="1" dirty="0" smtClean="0">
                <a:solidFill>
                  <a:schemeClr val="bg1"/>
                </a:solidFill>
              </a:rPr>
              <a:t> </a:t>
            </a:r>
            <a:r>
              <a:rPr lang="en-US" sz="4200" b="1" dirty="0" err="1" smtClean="0">
                <a:solidFill>
                  <a:schemeClr val="bg1"/>
                </a:solidFill>
              </a:rPr>
              <a:t>sao</a:t>
            </a:r>
            <a:r>
              <a:rPr lang="en-US" sz="4200" b="1" dirty="0" smtClean="0">
                <a:solidFill>
                  <a:schemeClr val="bg1"/>
                </a:solidFill>
              </a:rPr>
              <a:t>, </a:t>
            </a:r>
            <a:r>
              <a:rPr lang="en-US" sz="4200" b="1" dirty="0" err="1" smtClean="0">
                <a:solidFill>
                  <a:schemeClr val="bg1"/>
                </a:solidFill>
              </a:rPr>
              <a:t>ôi</a:t>
            </a:r>
            <a:r>
              <a:rPr lang="en-US" sz="4200" b="1" dirty="0" smtClean="0">
                <a:solidFill>
                  <a:schemeClr val="bg1"/>
                </a:solidFill>
              </a:rPr>
              <a:t> </a:t>
            </a:r>
            <a:r>
              <a:rPr lang="en-US" sz="4200" b="1" dirty="0" err="1" smtClean="0">
                <a:solidFill>
                  <a:schemeClr val="bg1"/>
                </a:solidFill>
              </a:rPr>
              <a:t>đường</a:t>
            </a:r>
            <a:r>
              <a:rPr lang="en-US" sz="4200" b="1" dirty="0" smtClean="0">
                <a:solidFill>
                  <a:schemeClr val="bg1"/>
                </a:solidFill>
              </a:rPr>
              <a:t> </a:t>
            </a:r>
            <a:r>
              <a:rPr lang="en-US" sz="4200" b="1" dirty="0" err="1" smtClean="0">
                <a:solidFill>
                  <a:schemeClr val="bg1"/>
                </a:solidFill>
              </a:rPr>
              <a:t>đi</a:t>
            </a:r>
            <a:r>
              <a:rPr lang="en-US" sz="4200" b="1" dirty="0" smtClean="0">
                <a:solidFill>
                  <a:schemeClr val="bg1"/>
                </a:solidFill>
              </a:rPr>
              <a:t> </a:t>
            </a:r>
            <a:r>
              <a:rPr lang="en-US" sz="4200" b="1" dirty="0" err="1" smtClean="0">
                <a:solidFill>
                  <a:schemeClr val="bg1"/>
                </a:solidFill>
              </a:rPr>
              <a:t>biết</a:t>
            </a:r>
            <a:r>
              <a:rPr lang="en-US" sz="4200" b="1" dirty="0" smtClean="0">
                <a:solidFill>
                  <a:schemeClr val="bg1"/>
                </a:solidFill>
              </a:rPr>
              <a:t> </a:t>
            </a:r>
            <a:r>
              <a:rPr lang="en-US" sz="4200" b="1" dirty="0" err="1" smtClean="0">
                <a:solidFill>
                  <a:schemeClr val="bg1"/>
                </a:solidFill>
              </a:rPr>
              <a:t>đâu</a:t>
            </a:r>
            <a:r>
              <a:rPr lang="en-US" sz="4200" b="1" dirty="0" smtClean="0">
                <a:solidFill>
                  <a:schemeClr val="bg1"/>
                </a:solidFill>
              </a:rPr>
              <a:t> </a:t>
            </a:r>
            <a:r>
              <a:rPr lang="en-US" sz="4200" b="1" dirty="0" err="1" smtClean="0">
                <a:solidFill>
                  <a:schemeClr val="bg1"/>
                </a:solidFill>
              </a:rPr>
              <a:t>mà</a:t>
            </a:r>
            <a:r>
              <a:rPr lang="en-US" sz="4200" b="1" dirty="0" smtClean="0">
                <a:solidFill>
                  <a:schemeClr val="bg1"/>
                </a:solidFill>
              </a:rPr>
              <a:t> </a:t>
            </a:r>
            <a:r>
              <a:rPr lang="en-US" sz="4200" b="1" dirty="0" err="1" smtClean="0">
                <a:solidFill>
                  <a:schemeClr val="bg1"/>
                </a:solidFill>
              </a:rPr>
              <a:t>ngờ</a:t>
            </a:r>
            <a:r>
              <a:rPr lang="en-US" sz="4200" b="1" dirty="0" smtClean="0">
                <a:solidFill>
                  <a:schemeClr val="bg1"/>
                </a:solidFill>
              </a:rPr>
              <a:t>. </a:t>
            </a:r>
            <a:r>
              <a:rPr lang="en-US" sz="4200" b="1" dirty="0" err="1" smtClean="0">
                <a:solidFill>
                  <a:schemeClr val="bg1"/>
                </a:solidFill>
              </a:rPr>
              <a:t>Này</a:t>
            </a:r>
            <a:r>
              <a:rPr lang="en-US" sz="4200" b="1" dirty="0" smtClean="0">
                <a:solidFill>
                  <a:schemeClr val="bg1"/>
                </a:solidFill>
              </a:rPr>
              <a:t> </a:t>
            </a:r>
            <a:r>
              <a:rPr lang="en-US" sz="4200" b="1" dirty="0" err="1" smtClean="0">
                <a:solidFill>
                  <a:schemeClr val="bg1"/>
                </a:solidFill>
              </a:rPr>
              <a:t>khi</a:t>
            </a:r>
            <a:r>
              <a:rPr lang="en-US" sz="4200" b="1" dirty="0" smtClean="0">
                <a:solidFill>
                  <a:schemeClr val="bg1"/>
                </a:solidFill>
              </a:rPr>
              <a:t> ta </a:t>
            </a:r>
            <a:r>
              <a:rPr lang="en-US" sz="4200" b="1" dirty="0" err="1" smtClean="0">
                <a:solidFill>
                  <a:schemeClr val="bg1"/>
                </a:solidFill>
              </a:rPr>
              <a:t>không</a:t>
            </a:r>
            <a:r>
              <a:rPr lang="en-US" sz="4200" b="1" dirty="0" smtClean="0">
                <a:solidFill>
                  <a:schemeClr val="bg1"/>
                </a:solidFill>
              </a:rPr>
              <a:t> </a:t>
            </a:r>
            <a:r>
              <a:rPr lang="en-US" sz="4200" b="1" dirty="0" err="1" smtClean="0">
                <a:solidFill>
                  <a:schemeClr val="bg1"/>
                </a:solidFill>
              </a:rPr>
              <a:t>chờ</a:t>
            </a:r>
            <a:r>
              <a:rPr lang="en-US" sz="4200" b="1" dirty="0" smtClean="0">
                <a:solidFill>
                  <a:schemeClr val="bg1"/>
                </a:solidFill>
              </a:rPr>
              <a:t> </a:t>
            </a:r>
            <a:r>
              <a:rPr lang="en-US" sz="4200" b="1" dirty="0" err="1" smtClean="0">
                <a:solidFill>
                  <a:schemeClr val="bg1"/>
                </a:solidFill>
              </a:rPr>
              <a:t>còn</a:t>
            </a:r>
            <a:r>
              <a:rPr lang="en-US" sz="4200" b="1" dirty="0" smtClean="0">
                <a:solidFill>
                  <a:schemeClr val="bg1"/>
                </a:solidFill>
              </a:rPr>
              <a:t> </a:t>
            </a:r>
            <a:r>
              <a:rPr lang="en-US" sz="4200" b="1" dirty="0" err="1" smtClean="0">
                <a:solidFill>
                  <a:schemeClr val="bg1"/>
                </a:solidFill>
              </a:rPr>
              <a:t>mãi</a:t>
            </a:r>
            <a:r>
              <a:rPr lang="en-US" sz="4200" b="1" dirty="0" smtClean="0">
                <a:solidFill>
                  <a:schemeClr val="bg1"/>
                </a:solidFill>
              </a:rPr>
              <a:t> </a:t>
            </a:r>
            <a:r>
              <a:rPr lang="en-US" sz="4200" b="1" dirty="0" err="1" smtClean="0">
                <a:solidFill>
                  <a:schemeClr val="bg1"/>
                </a:solidFill>
              </a:rPr>
              <a:t>mê</a:t>
            </a:r>
            <a:r>
              <a:rPr lang="en-US" sz="4200" b="1" dirty="0" smtClean="0">
                <a:solidFill>
                  <a:schemeClr val="bg1"/>
                </a:solidFill>
              </a:rPr>
              <a:t> </a:t>
            </a:r>
            <a:r>
              <a:rPr lang="en-US" sz="4200" b="1" dirty="0" err="1" smtClean="0">
                <a:solidFill>
                  <a:schemeClr val="bg1"/>
                </a:solidFill>
              </a:rPr>
              <a:t>vui</a:t>
            </a:r>
            <a:r>
              <a:rPr lang="en-US" sz="4200" b="1" dirty="0" smtClean="0">
                <a:solidFill>
                  <a:schemeClr val="bg1"/>
                </a:solidFill>
              </a:rPr>
              <a:t> </a:t>
            </a:r>
            <a:r>
              <a:rPr lang="en-US" sz="4200" b="1" dirty="0" err="1" smtClean="0">
                <a:solidFill>
                  <a:schemeClr val="bg1"/>
                </a:solidFill>
              </a:rPr>
              <a:t>thú</a:t>
            </a:r>
            <a:r>
              <a:rPr lang="en-US" sz="4200" b="1" dirty="0" smtClean="0">
                <a:solidFill>
                  <a:schemeClr val="bg1"/>
                </a:solidFill>
              </a:rPr>
              <a:t> </a:t>
            </a:r>
            <a:r>
              <a:rPr lang="en-US" sz="4200" b="1" dirty="0" err="1" smtClean="0">
                <a:solidFill>
                  <a:schemeClr val="bg1"/>
                </a:solidFill>
              </a:rPr>
              <a:t>phù</a:t>
            </a:r>
            <a:r>
              <a:rPr lang="en-US" sz="4200" b="1" dirty="0" smtClean="0">
                <a:solidFill>
                  <a:schemeClr val="bg1"/>
                </a:solidFill>
              </a:rPr>
              <a:t> </a:t>
            </a:r>
            <a:r>
              <a:rPr lang="en-US" sz="4200" b="1" dirty="0" err="1" smtClean="0">
                <a:solidFill>
                  <a:schemeClr val="bg1"/>
                </a:solidFill>
              </a:rPr>
              <a:t>hoa</a:t>
            </a:r>
            <a:r>
              <a:rPr lang="en-US" sz="4200" b="1" dirty="0" smtClean="0">
                <a:solidFill>
                  <a:schemeClr val="bg1"/>
                </a:solidFill>
              </a:rPr>
              <a:t>. </a:t>
            </a:r>
            <a:r>
              <a:rPr lang="en-US" sz="4200" b="1" dirty="0" err="1" smtClean="0">
                <a:solidFill>
                  <a:schemeClr val="bg1"/>
                </a:solidFill>
              </a:rPr>
              <a:t>Chúa</a:t>
            </a:r>
            <a:r>
              <a:rPr lang="en-US" sz="4200" b="1" dirty="0" smtClean="0">
                <a:solidFill>
                  <a:schemeClr val="bg1"/>
                </a:solidFill>
              </a:rPr>
              <a:t> </a:t>
            </a:r>
            <a:r>
              <a:rPr lang="en-US" sz="4200" b="1" dirty="0" err="1" smtClean="0">
                <a:solidFill>
                  <a:schemeClr val="bg1"/>
                </a:solidFill>
              </a:rPr>
              <a:t>sẽ</a:t>
            </a:r>
            <a:r>
              <a:rPr lang="en-US" sz="4200" b="1" dirty="0" smtClean="0">
                <a:solidFill>
                  <a:schemeClr val="bg1"/>
                </a:solidFill>
              </a:rPr>
              <a:t> </a:t>
            </a:r>
            <a:r>
              <a:rPr lang="en-US" sz="4200" b="1" dirty="0" err="1" smtClean="0">
                <a:solidFill>
                  <a:schemeClr val="bg1"/>
                </a:solidFill>
              </a:rPr>
              <a:t>đến</a:t>
            </a:r>
            <a:r>
              <a:rPr lang="en-US" sz="4200" b="1" dirty="0" smtClean="0">
                <a:solidFill>
                  <a:schemeClr val="bg1"/>
                </a:solidFill>
              </a:rPr>
              <a:t> </a:t>
            </a:r>
            <a:r>
              <a:rPr lang="en-US" sz="4200" b="1" dirty="0" err="1" smtClean="0">
                <a:solidFill>
                  <a:schemeClr val="bg1"/>
                </a:solidFill>
              </a:rPr>
              <a:t>không</a:t>
            </a:r>
            <a:r>
              <a:rPr lang="en-US" sz="4200" b="1" dirty="0" smtClean="0">
                <a:solidFill>
                  <a:schemeClr val="bg1"/>
                </a:solidFill>
              </a:rPr>
              <a:t> </a:t>
            </a:r>
            <a:r>
              <a:rPr lang="en-US" sz="4200" b="1" dirty="0" err="1" smtClean="0">
                <a:solidFill>
                  <a:schemeClr val="bg1"/>
                </a:solidFill>
              </a:rPr>
              <a:t>ngờ</a:t>
            </a:r>
            <a:r>
              <a:rPr lang="en-US" sz="4200" b="1" dirty="0" smtClean="0">
                <a:solidFill>
                  <a:schemeClr val="bg1"/>
                </a:solidFill>
              </a:rPr>
              <a:t>, </a:t>
            </a:r>
            <a:r>
              <a:rPr lang="en-US" sz="4200" b="1" dirty="0" err="1" smtClean="0">
                <a:solidFill>
                  <a:schemeClr val="bg1"/>
                </a:solidFill>
              </a:rPr>
              <a:t>vào</a:t>
            </a:r>
            <a:r>
              <a:rPr lang="en-US" sz="4200" b="1" dirty="0" smtClean="0">
                <a:solidFill>
                  <a:schemeClr val="bg1"/>
                </a:solidFill>
              </a:rPr>
              <a:t> </a:t>
            </a:r>
            <a:r>
              <a:rPr lang="en-US" sz="4200" b="1" dirty="0" err="1" smtClean="0">
                <a:solidFill>
                  <a:schemeClr val="bg1"/>
                </a:solidFill>
              </a:rPr>
              <a:t>ngay</a:t>
            </a:r>
            <a:r>
              <a:rPr lang="en-US" sz="4200" b="1" dirty="0" smtClean="0">
                <a:solidFill>
                  <a:schemeClr val="bg1"/>
                </a:solidFill>
              </a:rPr>
              <a:t> </a:t>
            </a:r>
            <a:r>
              <a:rPr lang="en-US" sz="4200" b="1" dirty="0" err="1" smtClean="0">
                <a:solidFill>
                  <a:schemeClr val="bg1"/>
                </a:solidFill>
              </a:rPr>
              <a:t>khi</a:t>
            </a:r>
            <a:r>
              <a:rPr lang="en-US" sz="4200" b="1" dirty="0" smtClean="0">
                <a:solidFill>
                  <a:schemeClr val="bg1"/>
                </a:solidFill>
              </a:rPr>
              <a:t> </a:t>
            </a:r>
            <a:r>
              <a:rPr lang="en-US" sz="4200" b="1" dirty="0" err="1" smtClean="0">
                <a:solidFill>
                  <a:schemeClr val="bg1"/>
                </a:solidFill>
              </a:rPr>
              <a:t>hồn</a:t>
            </a:r>
            <a:r>
              <a:rPr lang="en-US" sz="4200" b="1" dirty="0" smtClean="0">
                <a:solidFill>
                  <a:schemeClr val="bg1"/>
                </a:solidFill>
              </a:rPr>
              <a:t> ta say </a:t>
            </a:r>
            <a:r>
              <a:rPr lang="en-US" sz="4200" b="1" dirty="0" err="1" smtClean="0">
                <a:solidFill>
                  <a:schemeClr val="bg1"/>
                </a:solidFill>
              </a:rPr>
              <a:t>đắm</a:t>
            </a:r>
            <a:r>
              <a:rPr lang="en-US" sz="4200" b="1" dirty="0" smtClean="0">
                <a:solidFill>
                  <a:schemeClr val="bg1"/>
                </a:solidFill>
              </a:rPr>
              <a:t>.</a:t>
            </a:r>
            <a:endParaRPr lang="vi-VN" sz="4200" b="1" dirty="0">
              <a:solidFill>
                <a:schemeClr val="bg1"/>
              </a:solidFill>
              <a:effectLst/>
            </a:endParaRPr>
          </a:p>
        </p:txBody>
      </p:sp>
    </p:spTree>
    <p:extLst>
      <p:ext uri="{BB962C8B-B14F-4D97-AF65-F5344CB8AC3E}">
        <p14:creationId xmlns:p14="http://schemas.microsoft.com/office/powerpoint/2010/main" val="449531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smtClean="0">
                <a:solidFill>
                  <a:srgbClr val="FFFF00"/>
                </a:solidFill>
                <a:effectLst/>
              </a:rPr>
              <a:t>**:</a:t>
            </a:r>
            <a:r>
              <a:rPr lang="en-US" sz="4200" b="1" dirty="0" smtClean="0">
                <a:solidFill>
                  <a:srgbClr val="FFFF00"/>
                </a:solidFill>
                <a:effectLst/>
              </a:rPr>
              <a:t> </a:t>
            </a:r>
            <a:r>
              <a:rPr lang="en-US" sz="4200" b="1" dirty="0" err="1" smtClean="0">
                <a:solidFill>
                  <a:schemeClr val="bg1"/>
                </a:solidFill>
              </a:rPr>
              <a:t>Này</a:t>
            </a:r>
            <a:r>
              <a:rPr lang="en-US" sz="4200" b="1" dirty="0" smtClean="0">
                <a:solidFill>
                  <a:schemeClr val="bg1"/>
                </a:solidFill>
              </a:rPr>
              <a:t> </a:t>
            </a:r>
            <a:r>
              <a:rPr lang="en-US" sz="4200" b="1" dirty="0" err="1" smtClean="0">
                <a:solidFill>
                  <a:schemeClr val="bg1"/>
                </a:solidFill>
              </a:rPr>
              <a:t>đôi</a:t>
            </a:r>
            <a:r>
              <a:rPr lang="en-US" sz="4200" b="1" dirty="0" smtClean="0">
                <a:solidFill>
                  <a:schemeClr val="bg1"/>
                </a:solidFill>
              </a:rPr>
              <a:t> </a:t>
            </a:r>
            <a:r>
              <a:rPr lang="en-US" sz="4200" b="1" dirty="0" err="1" smtClean="0">
                <a:solidFill>
                  <a:schemeClr val="bg1"/>
                </a:solidFill>
              </a:rPr>
              <a:t>tay</a:t>
            </a:r>
            <a:r>
              <a:rPr lang="en-US" sz="4200" b="1" dirty="0" smtClean="0">
                <a:solidFill>
                  <a:schemeClr val="bg1"/>
                </a:solidFill>
              </a:rPr>
              <a:t> </a:t>
            </a:r>
            <a:r>
              <a:rPr lang="en-US" sz="4200" b="1" dirty="0" err="1" smtClean="0">
                <a:solidFill>
                  <a:schemeClr val="bg1"/>
                </a:solidFill>
              </a:rPr>
              <a:t>hãy</a:t>
            </a:r>
            <a:r>
              <a:rPr lang="en-US" sz="4200" b="1" dirty="0" smtClean="0">
                <a:solidFill>
                  <a:schemeClr val="bg1"/>
                </a:solidFill>
              </a:rPr>
              <a:t>, </a:t>
            </a:r>
            <a:r>
              <a:rPr lang="en-US" sz="4200" b="1" dirty="0" err="1" smtClean="0">
                <a:solidFill>
                  <a:schemeClr val="bg1"/>
                </a:solidFill>
              </a:rPr>
              <a:t>cầm</a:t>
            </a:r>
            <a:r>
              <a:rPr lang="en-US" sz="4200" b="1" dirty="0" smtClean="0">
                <a:solidFill>
                  <a:schemeClr val="bg1"/>
                </a:solidFill>
              </a:rPr>
              <a:t> </a:t>
            </a:r>
            <a:r>
              <a:rPr lang="en-US" sz="4200" b="1" dirty="0" err="1" smtClean="0">
                <a:solidFill>
                  <a:schemeClr val="bg1"/>
                </a:solidFill>
              </a:rPr>
              <a:t>đèn</a:t>
            </a:r>
            <a:r>
              <a:rPr lang="en-US" sz="4200" b="1" dirty="0" smtClean="0">
                <a:solidFill>
                  <a:schemeClr val="bg1"/>
                </a:solidFill>
              </a:rPr>
              <a:t> </a:t>
            </a:r>
            <a:r>
              <a:rPr lang="en-US" sz="4200" b="1" dirty="0" err="1" smtClean="0">
                <a:solidFill>
                  <a:schemeClr val="bg1"/>
                </a:solidFill>
              </a:rPr>
              <a:t>cháy</a:t>
            </a:r>
            <a:r>
              <a:rPr lang="en-US" sz="4200" b="1" dirty="0" smtClean="0">
                <a:solidFill>
                  <a:schemeClr val="bg1"/>
                </a:solidFill>
              </a:rPr>
              <a:t>, </a:t>
            </a:r>
            <a:r>
              <a:rPr lang="en-US" sz="4200" b="1" dirty="0" err="1" smtClean="0">
                <a:solidFill>
                  <a:schemeClr val="bg1"/>
                </a:solidFill>
              </a:rPr>
              <a:t>luôn</a:t>
            </a:r>
            <a:r>
              <a:rPr lang="en-US" sz="4200" b="1" dirty="0" smtClean="0">
                <a:solidFill>
                  <a:schemeClr val="bg1"/>
                </a:solidFill>
              </a:rPr>
              <a:t> </a:t>
            </a:r>
            <a:r>
              <a:rPr lang="en-US" sz="4200" b="1" dirty="0" err="1" smtClean="0">
                <a:solidFill>
                  <a:schemeClr val="bg1"/>
                </a:solidFill>
              </a:rPr>
              <a:t>sẵn</a:t>
            </a:r>
            <a:r>
              <a:rPr lang="en-US" sz="4200" b="1" dirty="0" smtClean="0">
                <a:solidFill>
                  <a:schemeClr val="bg1"/>
                </a:solidFill>
              </a:rPr>
              <a:t> </a:t>
            </a:r>
            <a:r>
              <a:rPr lang="en-US" sz="4200" b="1" dirty="0" err="1" smtClean="0">
                <a:solidFill>
                  <a:schemeClr val="bg1"/>
                </a:solidFill>
              </a:rPr>
              <a:t>sàng</a:t>
            </a:r>
            <a:r>
              <a:rPr lang="en-US" sz="4200" b="1" dirty="0" smtClean="0">
                <a:solidFill>
                  <a:schemeClr val="bg1"/>
                </a:solidFill>
              </a:rPr>
              <a:t>. </a:t>
            </a:r>
            <a:r>
              <a:rPr lang="en-US" sz="4200" b="1" dirty="0" err="1" smtClean="0">
                <a:solidFill>
                  <a:schemeClr val="bg1"/>
                </a:solidFill>
              </a:rPr>
              <a:t>Khi</a:t>
            </a:r>
            <a:r>
              <a:rPr lang="en-US" sz="4200" b="1" dirty="0" smtClean="0">
                <a:solidFill>
                  <a:schemeClr val="bg1"/>
                </a:solidFill>
              </a:rPr>
              <a:t> </a:t>
            </a:r>
            <a:r>
              <a:rPr lang="en-US" sz="4200" b="1" dirty="0" err="1" smtClean="0">
                <a:solidFill>
                  <a:schemeClr val="bg1"/>
                </a:solidFill>
              </a:rPr>
              <a:t>loa</a:t>
            </a:r>
            <a:r>
              <a:rPr lang="en-US" sz="4200" b="1" dirty="0" smtClean="0">
                <a:solidFill>
                  <a:schemeClr val="bg1"/>
                </a:solidFill>
              </a:rPr>
              <a:t> </a:t>
            </a:r>
            <a:r>
              <a:rPr lang="en-US" sz="4200" b="1" dirty="0" err="1" smtClean="0">
                <a:solidFill>
                  <a:schemeClr val="bg1"/>
                </a:solidFill>
              </a:rPr>
              <a:t>kêu</a:t>
            </a:r>
            <a:r>
              <a:rPr lang="en-US" sz="4200" b="1" dirty="0" smtClean="0">
                <a:solidFill>
                  <a:schemeClr val="bg1"/>
                </a:solidFill>
              </a:rPr>
              <a:t> </a:t>
            </a:r>
            <a:r>
              <a:rPr lang="en-US" sz="4200" b="1" dirty="0" err="1" smtClean="0">
                <a:solidFill>
                  <a:schemeClr val="bg1"/>
                </a:solidFill>
              </a:rPr>
              <a:t>vang</a:t>
            </a:r>
            <a:r>
              <a:rPr lang="en-US" sz="4200" b="1" dirty="0" smtClean="0">
                <a:solidFill>
                  <a:schemeClr val="bg1"/>
                </a:solidFill>
              </a:rPr>
              <a:t> </a:t>
            </a:r>
            <a:r>
              <a:rPr lang="en-US" sz="4200" b="1" dirty="0" err="1" smtClean="0">
                <a:solidFill>
                  <a:schemeClr val="bg1"/>
                </a:solidFill>
              </a:rPr>
              <a:t>lên</a:t>
            </a:r>
            <a:r>
              <a:rPr lang="en-US" sz="4200" b="1" dirty="0" smtClean="0">
                <a:solidFill>
                  <a:schemeClr val="bg1"/>
                </a:solidFill>
              </a:rPr>
              <a:t>, ta </a:t>
            </a:r>
            <a:r>
              <a:rPr lang="en-US" sz="4200" b="1" dirty="0" err="1" smtClean="0">
                <a:solidFill>
                  <a:schemeClr val="bg1"/>
                </a:solidFill>
              </a:rPr>
              <a:t>cùng</a:t>
            </a:r>
            <a:r>
              <a:rPr lang="en-US" sz="4200" b="1" dirty="0" smtClean="0">
                <a:solidFill>
                  <a:schemeClr val="bg1"/>
                </a:solidFill>
              </a:rPr>
              <a:t> </a:t>
            </a:r>
            <a:r>
              <a:rPr lang="en-US" sz="4200" b="1" dirty="0" err="1" smtClean="0">
                <a:solidFill>
                  <a:schemeClr val="bg1"/>
                </a:solidFill>
              </a:rPr>
              <a:t>ra</a:t>
            </a:r>
            <a:r>
              <a:rPr lang="en-US" sz="4200" b="1" dirty="0" smtClean="0">
                <a:solidFill>
                  <a:schemeClr val="bg1"/>
                </a:solidFill>
              </a:rPr>
              <a:t>, </a:t>
            </a:r>
            <a:r>
              <a:rPr lang="en-US" sz="4200" b="1" dirty="0" err="1" smtClean="0">
                <a:solidFill>
                  <a:schemeClr val="bg1"/>
                </a:solidFill>
              </a:rPr>
              <a:t>đón</a:t>
            </a:r>
            <a:r>
              <a:rPr lang="en-US" sz="4200" b="1" dirty="0" smtClean="0">
                <a:solidFill>
                  <a:schemeClr val="bg1"/>
                </a:solidFill>
              </a:rPr>
              <a:t> </a:t>
            </a:r>
            <a:r>
              <a:rPr lang="en-US" sz="4200" b="1" dirty="0" err="1">
                <a:solidFill>
                  <a:schemeClr val="bg1"/>
                </a:solidFill>
              </a:rPr>
              <a:t>T</a:t>
            </a:r>
            <a:r>
              <a:rPr lang="en-US" sz="4200" b="1" dirty="0" err="1" smtClean="0">
                <a:solidFill>
                  <a:schemeClr val="bg1"/>
                </a:solidFill>
              </a:rPr>
              <a:t>ân</a:t>
            </a:r>
            <a:r>
              <a:rPr lang="en-US" sz="4200" b="1" dirty="0" smtClean="0">
                <a:solidFill>
                  <a:schemeClr val="bg1"/>
                </a:solidFill>
              </a:rPr>
              <a:t> </a:t>
            </a:r>
            <a:r>
              <a:rPr lang="en-US" sz="4200" b="1" dirty="0" err="1" smtClean="0">
                <a:solidFill>
                  <a:schemeClr val="bg1"/>
                </a:solidFill>
              </a:rPr>
              <a:t>lang</a:t>
            </a:r>
            <a:r>
              <a:rPr lang="en-US" sz="4200" b="1" dirty="0" smtClean="0">
                <a:solidFill>
                  <a:schemeClr val="bg1"/>
                </a:solidFill>
              </a:rPr>
              <a:t> </a:t>
            </a:r>
            <a:r>
              <a:rPr lang="en-US" sz="4200" b="1" dirty="0" err="1" smtClean="0">
                <a:solidFill>
                  <a:schemeClr val="bg1"/>
                </a:solidFill>
              </a:rPr>
              <a:t>vào</a:t>
            </a:r>
            <a:r>
              <a:rPr lang="en-US" sz="4200" b="1" dirty="0" smtClean="0">
                <a:solidFill>
                  <a:schemeClr val="bg1"/>
                </a:solidFill>
              </a:rPr>
              <a:t>. </a:t>
            </a:r>
            <a:r>
              <a:rPr lang="en-US" sz="4200" b="1" dirty="0" err="1" smtClean="0">
                <a:solidFill>
                  <a:schemeClr val="bg1"/>
                </a:solidFill>
              </a:rPr>
              <a:t>Lòng</a:t>
            </a:r>
            <a:r>
              <a:rPr lang="en-US" sz="4200" b="1" dirty="0" smtClean="0">
                <a:solidFill>
                  <a:schemeClr val="bg1"/>
                </a:solidFill>
              </a:rPr>
              <a:t> </a:t>
            </a:r>
            <a:r>
              <a:rPr lang="en-US" sz="4200" b="1" dirty="0" err="1" smtClean="0">
                <a:solidFill>
                  <a:schemeClr val="bg1"/>
                </a:solidFill>
              </a:rPr>
              <a:t>hân</a:t>
            </a:r>
            <a:r>
              <a:rPr lang="en-US" sz="4200" b="1" dirty="0" smtClean="0">
                <a:solidFill>
                  <a:schemeClr val="bg1"/>
                </a:solidFill>
              </a:rPr>
              <a:t> </a:t>
            </a:r>
            <a:r>
              <a:rPr lang="en-US" sz="4200" b="1" dirty="0" err="1" smtClean="0">
                <a:solidFill>
                  <a:schemeClr val="bg1"/>
                </a:solidFill>
              </a:rPr>
              <a:t>hoan</a:t>
            </a:r>
            <a:r>
              <a:rPr lang="en-US" sz="4200" b="1" dirty="0" smtClean="0">
                <a:solidFill>
                  <a:schemeClr val="bg1"/>
                </a:solidFill>
              </a:rPr>
              <a:t> </a:t>
            </a:r>
            <a:r>
              <a:rPr lang="en-US" sz="4200" b="1" dirty="0" err="1" smtClean="0">
                <a:solidFill>
                  <a:schemeClr val="bg1"/>
                </a:solidFill>
              </a:rPr>
              <a:t>vui</a:t>
            </a:r>
            <a:r>
              <a:rPr lang="en-US" sz="4200" b="1" dirty="0" smtClean="0">
                <a:solidFill>
                  <a:schemeClr val="bg1"/>
                </a:solidFill>
              </a:rPr>
              <a:t> </a:t>
            </a:r>
            <a:r>
              <a:rPr lang="en-US" sz="4200" b="1" dirty="0" err="1" smtClean="0">
                <a:solidFill>
                  <a:schemeClr val="bg1"/>
                </a:solidFill>
              </a:rPr>
              <a:t>mừng</a:t>
            </a:r>
            <a:r>
              <a:rPr lang="en-US" sz="4200" b="1" dirty="0" smtClean="0">
                <a:solidFill>
                  <a:schemeClr val="bg1"/>
                </a:solidFill>
              </a:rPr>
              <a:t>, </a:t>
            </a:r>
            <a:r>
              <a:rPr lang="en-US" sz="4200" b="1" dirty="0" err="1" smtClean="0">
                <a:solidFill>
                  <a:schemeClr val="bg1"/>
                </a:solidFill>
              </a:rPr>
              <a:t>miệng</a:t>
            </a:r>
            <a:r>
              <a:rPr lang="en-US" sz="4200" b="1" dirty="0" smtClean="0">
                <a:solidFill>
                  <a:schemeClr val="bg1"/>
                </a:solidFill>
              </a:rPr>
              <a:t> ca </a:t>
            </a:r>
            <a:r>
              <a:rPr lang="en-US" sz="4200" b="1" dirty="0" err="1" smtClean="0">
                <a:solidFill>
                  <a:schemeClr val="bg1"/>
                </a:solidFill>
              </a:rPr>
              <a:t>vang</a:t>
            </a:r>
            <a:r>
              <a:rPr lang="en-US" sz="4200" b="1" dirty="0" smtClean="0">
                <a:solidFill>
                  <a:schemeClr val="bg1"/>
                </a:solidFill>
              </a:rPr>
              <a:t>, </a:t>
            </a:r>
            <a:r>
              <a:rPr lang="en-US" sz="4200" b="1" dirty="0" err="1" smtClean="0">
                <a:solidFill>
                  <a:schemeClr val="bg1"/>
                </a:solidFill>
              </a:rPr>
              <a:t>khúc</a:t>
            </a:r>
            <a:r>
              <a:rPr lang="en-US" sz="4200" b="1" dirty="0" smtClean="0">
                <a:solidFill>
                  <a:schemeClr val="bg1"/>
                </a:solidFill>
              </a:rPr>
              <a:t> </a:t>
            </a:r>
            <a:r>
              <a:rPr lang="en-US" sz="4200" b="1" dirty="0" err="1" smtClean="0">
                <a:solidFill>
                  <a:schemeClr val="bg1"/>
                </a:solidFill>
              </a:rPr>
              <a:t>hát</a:t>
            </a:r>
            <a:r>
              <a:rPr lang="en-US" sz="4200" b="1" dirty="0" smtClean="0">
                <a:solidFill>
                  <a:schemeClr val="bg1"/>
                </a:solidFill>
              </a:rPr>
              <a:t> </a:t>
            </a:r>
            <a:r>
              <a:rPr lang="en-US" sz="4200" b="1" dirty="0" err="1" smtClean="0">
                <a:solidFill>
                  <a:schemeClr val="bg1"/>
                </a:solidFill>
              </a:rPr>
              <a:t>tình</a:t>
            </a:r>
            <a:r>
              <a:rPr lang="en-US" sz="4200" b="1" dirty="0" smtClean="0">
                <a:solidFill>
                  <a:schemeClr val="bg1"/>
                </a:solidFill>
              </a:rPr>
              <a:t> </a:t>
            </a:r>
            <a:r>
              <a:rPr lang="en-US" sz="4200" b="1" dirty="0" err="1" smtClean="0">
                <a:solidFill>
                  <a:schemeClr val="bg1"/>
                </a:solidFill>
              </a:rPr>
              <a:t>yêu</a:t>
            </a:r>
            <a:r>
              <a:rPr lang="en-US" sz="4200" b="1" dirty="0" smtClean="0">
                <a:solidFill>
                  <a:schemeClr val="bg1"/>
                </a:solidFill>
              </a:rPr>
              <a:t>. </a:t>
            </a:r>
            <a:r>
              <a:rPr lang="en-US" sz="4200" b="1" dirty="0" err="1" smtClean="0">
                <a:solidFill>
                  <a:schemeClr val="bg1"/>
                </a:solidFill>
              </a:rPr>
              <a:t>Tiến</a:t>
            </a:r>
            <a:r>
              <a:rPr lang="en-US" sz="4200" b="1" dirty="0" smtClean="0">
                <a:solidFill>
                  <a:schemeClr val="bg1"/>
                </a:solidFill>
              </a:rPr>
              <a:t> </a:t>
            </a:r>
            <a:r>
              <a:rPr lang="en-US" sz="4200" b="1" dirty="0" err="1" smtClean="0">
                <a:solidFill>
                  <a:schemeClr val="bg1"/>
                </a:solidFill>
              </a:rPr>
              <a:t>bước</a:t>
            </a:r>
            <a:r>
              <a:rPr lang="en-US" sz="4200" b="1" dirty="0" smtClean="0">
                <a:solidFill>
                  <a:schemeClr val="bg1"/>
                </a:solidFill>
              </a:rPr>
              <a:t> </a:t>
            </a:r>
            <a:r>
              <a:rPr lang="en-US" sz="4200" b="1" dirty="0" err="1" smtClean="0">
                <a:solidFill>
                  <a:schemeClr val="bg1"/>
                </a:solidFill>
              </a:rPr>
              <a:t>với</a:t>
            </a:r>
            <a:r>
              <a:rPr lang="en-US" sz="4200" b="1" dirty="0" smtClean="0">
                <a:solidFill>
                  <a:schemeClr val="bg1"/>
                </a:solidFill>
              </a:rPr>
              <a:t> </a:t>
            </a:r>
            <a:r>
              <a:rPr lang="en-US" sz="4200" b="1" dirty="0" err="1" smtClean="0">
                <a:solidFill>
                  <a:schemeClr val="bg1"/>
                </a:solidFill>
              </a:rPr>
              <a:t>mọi</a:t>
            </a:r>
            <a:r>
              <a:rPr lang="en-US" sz="4200" b="1" dirty="0" smtClean="0">
                <a:solidFill>
                  <a:schemeClr val="bg1"/>
                </a:solidFill>
              </a:rPr>
              <a:t> </a:t>
            </a:r>
            <a:r>
              <a:rPr lang="en-US" sz="4200" b="1" dirty="0" err="1" smtClean="0">
                <a:solidFill>
                  <a:schemeClr val="bg1"/>
                </a:solidFill>
              </a:rPr>
              <a:t>người</a:t>
            </a:r>
            <a:r>
              <a:rPr lang="en-US" sz="4200" b="1" dirty="0" smtClean="0">
                <a:solidFill>
                  <a:schemeClr val="bg1"/>
                </a:solidFill>
              </a:rPr>
              <a:t>, </a:t>
            </a:r>
            <a:r>
              <a:rPr lang="en-US" sz="4200" b="1" dirty="0" err="1" smtClean="0">
                <a:solidFill>
                  <a:schemeClr val="bg1"/>
                </a:solidFill>
              </a:rPr>
              <a:t>vào</a:t>
            </a:r>
            <a:r>
              <a:rPr lang="en-US" sz="4200" b="1" dirty="0" smtClean="0">
                <a:solidFill>
                  <a:schemeClr val="bg1"/>
                </a:solidFill>
              </a:rPr>
              <a:t> </a:t>
            </a:r>
            <a:r>
              <a:rPr lang="en-US" sz="4200" b="1" dirty="0" err="1" smtClean="0">
                <a:solidFill>
                  <a:schemeClr val="bg1"/>
                </a:solidFill>
              </a:rPr>
              <a:t>dự</a:t>
            </a:r>
            <a:r>
              <a:rPr lang="en-US" sz="4200" b="1" dirty="0" smtClean="0">
                <a:solidFill>
                  <a:schemeClr val="bg1"/>
                </a:solidFill>
              </a:rPr>
              <a:t> </a:t>
            </a:r>
            <a:r>
              <a:rPr lang="en-US" sz="4200" b="1" dirty="0" err="1" smtClean="0">
                <a:solidFill>
                  <a:schemeClr val="bg1"/>
                </a:solidFill>
              </a:rPr>
              <a:t>tiệc</a:t>
            </a:r>
            <a:r>
              <a:rPr lang="en-US" sz="4200" b="1" dirty="0" smtClean="0">
                <a:solidFill>
                  <a:schemeClr val="bg1"/>
                </a:solidFill>
              </a:rPr>
              <a:t>, </a:t>
            </a:r>
            <a:r>
              <a:rPr lang="en-US" sz="4200" b="1" dirty="0" err="1" smtClean="0">
                <a:solidFill>
                  <a:schemeClr val="bg1"/>
                </a:solidFill>
              </a:rPr>
              <a:t>vui</a:t>
            </a:r>
            <a:r>
              <a:rPr lang="en-US" sz="4200" b="1" dirty="0" smtClean="0">
                <a:solidFill>
                  <a:schemeClr val="bg1"/>
                </a:solidFill>
              </a:rPr>
              <a:t> </a:t>
            </a:r>
            <a:r>
              <a:rPr lang="en-US" sz="4200" b="1" dirty="0" err="1" smtClean="0">
                <a:solidFill>
                  <a:schemeClr val="bg1"/>
                </a:solidFill>
              </a:rPr>
              <a:t>với</a:t>
            </a:r>
            <a:r>
              <a:rPr lang="en-US" sz="4200" b="1" dirty="0" smtClean="0">
                <a:solidFill>
                  <a:schemeClr val="bg1"/>
                </a:solidFill>
              </a:rPr>
              <a:t> </a:t>
            </a:r>
            <a:r>
              <a:rPr lang="en-US" sz="4200" b="1" dirty="0" err="1" smtClean="0">
                <a:solidFill>
                  <a:schemeClr val="bg1"/>
                </a:solidFill>
              </a:rPr>
              <a:t>Tân</a:t>
            </a:r>
            <a:r>
              <a:rPr lang="en-US" sz="4200" b="1" dirty="0" smtClean="0">
                <a:solidFill>
                  <a:schemeClr val="bg1"/>
                </a:solidFill>
              </a:rPr>
              <a:t> lang.</a:t>
            </a:r>
            <a:endParaRPr lang="vi-VN" sz="4200" b="1" dirty="0">
              <a:solidFill>
                <a:schemeClr val="bg1"/>
              </a:solidFill>
              <a:effectLst/>
            </a:endParaRPr>
          </a:p>
        </p:txBody>
      </p:sp>
    </p:spTree>
    <p:extLst>
      <p:ext uri="{BB962C8B-B14F-4D97-AF65-F5344CB8AC3E}">
        <p14:creationId xmlns:p14="http://schemas.microsoft.com/office/powerpoint/2010/main" val="4086002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en-US" sz="4600" b="1" dirty="0" err="1" smtClean="0">
                <a:solidFill>
                  <a:schemeClr val="bg1"/>
                </a:solidFill>
              </a:rPr>
              <a:t>Cùng</a:t>
            </a:r>
            <a:r>
              <a:rPr lang="en-US" sz="4600" b="1" dirty="0" smtClean="0">
                <a:solidFill>
                  <a:schemeClr val="bg1"/>
                </a:solidFill>
              </a:rPr>
              <a:t> </a:t>
            </a:r>
            <a:r>
              <a:rPr lang="en-US" sz="4600" b="1" dirty="0" err="1" smtClean="0">
                <a:solidFill>
                  <a:schemeClr val="bg1"/>
                </a:solidFill>
              </a:rPr>
              <a:t>tỉnh</a:t>
            </a:r>
            <a:r>
              <a:rPr lang="en-US" sz="4600" b="1" dirty="0" smtClean="0">
                <a:solidFill>
                  <a:schemeClr val="bg1"/>
                </a:solidFill>
              </a:rPr>
              <a:t> </a:t>
            </a:r>
            <a:r>
              <a:rPr lang="en-US" sz="4600" b="1" dirty="0" err="1" smtClean="0">
                <a:solidFill>
                  <a:schemeClr val="bg1"/>
                </a:solidFill>
              </a:rPr>
              <a:t>thức</a:t>
            </a:r>
            <a:r>
              <a:rPr lang="en-US" sz="4600" b="1" dirty="0" smtClean="0">
                <a:solidFill>
                  <a:schemeClr val="bg1"/>
                </a:solidFill>
              </a:rPr>
              <a:t>, </a:t>
            </a:r>
            <a:r>
              <a:rPr lang="en-US" sz="4600" b="1" dirty="0" err="1" smtClean="0">
                <a:solidFill>
                  <a:schemeClr val="bg1"/>
                </a:solidFill>
              </a:rPr>
              <a:t>sẵn</a:t>
            </a:r>
            <a:r>
              <a:rPr lang="en-US" sz="4600" b="1" dirty="0" smtClean="0">
                <a:solidFill>
                  <a:schemeClr val="bg1"/>
                </a:solidFill>
              </a:rPr>
              <a:t> </a:t>
            </a:r>
            <a:r>
              <a:rPr lang="en-US" sz="4600" b="1" dirty="0" err="1" smtClean="0">
                <a:solidFill>
                  <a:schemeClr val="bg1"/>
                </a:solidFill>
              </a:rPr>
              <a:t>sàng</a:t>
            </a:r>
            <a:r>
              <a:rPr lang="en-US" sz="4600" b="1" dirty="0" smtClean="0">
                <a:solidFill>
                  <a:schemeClr val="bg1"/>
                </a:solidFill>
              </a:rPr>
              <a:t>, </a:t>
            </a:r>
            <a:r>
              <a:rPr lang="en-US" sz="4600" b="1" dirty="0" err="1" smtClean="0">
                <a:solidFill>
                  <a:schemeClr val="bg1"/>
                </a:solidFill>
              </a:rPr>
              <a:t>đón</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từng</a:t>
            </a:r>
            <a:r>
              <a:rPr lang="en-US" sz="4600" b="1" dirty="0" smtClean="0">
                <a:solidFill>
                  <a:schemeClr val="bg1"/>
                </a:solidFill>
              </a:rPr>
              <a:t> </a:t>
            </a:r>
            <a:r>
              <a:rPr lang="en-US" sz="4600" b="1" dirty="0" err="1" smtClean="0">
                <a:solidFill>
                  <a:schemeClr val="bg1"/>
                </a:solidFill>
              </a:rPr>
              <a:t>phút</a:t>
            </a:r>
            <a:r>
              <a:rPr lang="en-US" sz="4600" b="1" dirty="0" smtClean="0">
                <a:solidFill>
                  <a:schemeClr val="bg1"/>
                </a:solidFill>
              </a:rPr>
              <a:t> </a:t>
            </a:r>
            <a:r>
              <a:rPr lang="en-US" sz="4600" b="1" dirty="0" err="1" smtClean="0">
                <a:solidFill>
                  <a:schemeClr val="bg1"/>
                </a:solidFill>
              </a:rPr>
              <a:t>giây</a:t>
            </a:r>
            <a:r>
              <a:rPr lang="en-US" sz="4600" b="1" dirty="0" smtClean="0">
                <a:solidFill>
                  <a:schemeClr val="bg1"/>
                </a:solidFill>
              </a:rPr>
              <a:t>. </a:t>
            </a:r>
            <a:r>
              <a:rPr lang="en-US" sz="4600" b="1" dirty="0" err="1" smtClean="0">
                <a:solidFill>
                  <a:schemeClr val="bg1"/>
                </a:solidFill>
              </a:rPr>
              <a:t>Vì</a:t>
            </a:r>
            <a:r>
              <a:rPr lang="en-US" sz="4600" b="1" dirty="0" smtClean="0">
                <a:solidFill>
                  <a:schemeClr val="bg1"/>
                </a:solidFill>
              </a:rPr>
              <a:t> </a:t>
            </a:r>
            <a:r>
              <a:rPr lang="en-US" sz="4600" b="1" dirty="0" err="1" smtClean="0">
                <a:solidFill>
                  <a:schemeClr val="bg1"/>
                </a:solidFill>
              </a:rPr>
              <a:t>chẳng</a:t>
            </a:r>
            <a:r>
              <a:rPr lang="en-US" sz="4600" b="1" dirty="0" smtClean="0">
                <a:solidFill>
                  <a:schemeClr val="bg1"/>
                </a:solidFill>
              </a:rPr>
              <a:t> </a:t>
            </a:r>
            <a:r>
              <a:rPr lang="en-US" sz="4600" b="1" dirty="0" err="1" smtClean="0">
                <a:solidFill>
                  <a:schemeClr val="bg1"/>
                </a:solidFill>
              </a:rPr>
              <a:t>biết</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ta </a:t>
            </a:r>
            <a:r>
              <a:rPr lang="en-US" sz="4600" b="1" dirty="0" err="1" smtClean="0">
                <a:solidFill>
                  <a:schemeClr val="bg1"/>
                </a:solidFill>
              </a:rPr>
              <a:t>khi</a:t>
            </a:r>
            <a:r>
              <a:rPr lang="en-US" sz="4600" b="1" dirty="0" smtClean="0">
                <a:solidFill>
                  <a:schemeClr val="bg1"/>
                </a:solidFill>
              </a:rPr>
              <a:t> </a:t>
            </a:r>
            <a:r>
              <a:rPr lang="en-US" sz="4600" b="1" dirty="0" err="1" smtClean="0">
                <a:solidFill>
                  <a:schemeClr val="bg1"/>
                </a:solidFill>
              </a:rPr>
              <a:t>nào</a:t>
            </a:r>
            <a:r>
              <a:rPr lang="en-US" sz="4600" b="1" dirty="0" smtClean="0">
                <a:solidFill>
                  <a:schemeClr val="bg1"/>
                </a:solidFill>
              </a:rPr>
              <a:t> </a:t>
            </a:r>
            <a:r>
              <a:rPr lang="en-US" sz="4600" b="1" dirty="0" err="1" smtClean="0">
                <a:solidFill>
                  <a:schemeClr val="bg1"/>
                </a:solidFill>
              </a:rPr>
              <a:t>viếng</a:t>
            </a:r>
            <a:r>
              <a:rPr lang="en-US" sz="4600" b="1" dirty="0" smtClean="0">
                <a:solidFill>
                  <a:schemeClr val="bg1"/>
                </a:solidFill>
              </a:rPr>
              <a:t> </a:t>
            </a:r>
            <a:r>
              <a:rPr lang="en-US" sz="4600" b="1" dirty="0" err="1" smtClean="0">
                <a:solidFill>
                  <a:schemeClr val="bg1"/>
                </a:solidFill>
              </a:rPr>
              <a:t>thăm</a:t>
            </a:r>
            <a:r>
              <a:rPr lang="en-US" sz="4600" b="1" dirty="0">
                <a:solidFill>
                  <a:schemeClr val="bg1"/>
                </a:solidFill>
              </a:rPr>
              <a:t>. </a:t>
            </a:r>
            <a:r>
              <a:rPr lang="en-US" sz="4600" b="1" dirty="0" err="1">
                <a:solidFill>
                  <a:schemeClr val="bg1"/>
                </a:solidFill>
              </a:rPr>
              <a:t>Cùng</a:t>
            </a:r>
            <a:r>
              <a:rPr lang="en-US" sz="4600" b="1" dirty="0">
                <a:solidFill>
                  <a:schemeClr val="bg1"/>
                </a:solidFill>
              </a:rPr>
              <a:t> </a:t>
            </a:r>
            <a:r>
              <a:rPr lang="en-US" sz="4600" b="1" dirty="0" err="1">
                <a:solidFill>
                  <a:schemeClr val="bg1"/>
                </a:solidFill>
              </a:rPr>
              <a:t>tỉnh</a:t>
            </a:r>
            <a:r>
              <a:rPr lang="en-US" sz="4600" b="1" dirty="0">
                <a:solidFill>
                  <a:schemeClr val="bg1"/>
                </a:solidFill>
              </a:rPr>
              <a:t> </a:t>
            </a:r>
            <a:r>
              <a:rPr lang="en-US" sz="4600" b="1" dirty="0" err="1" smtClean="0">
                <a:solidFill>
                  <a:schemeClr val="bg1"/>
                </a:solidFill>
              </a:rPr>
              <a:t>thức</a:t>
            </a:r>
            <a:r>
              <a:rPr lang="en-US" sz="4600" b="1" dirty="0" smtClean="0">
                <a:solidFill>
                  <a:schemeClr val="bg1"/>
                </a:solidFill>
              </a:rPr>
              <a:t>, </a:t>
            </a:r>
            <a:r>
              <a:rPr lang="en-US" sz="4600" b="1" dirty="0" err="1">
                <a:solidFill>
                  <a:schemeClr val="bg1"/>
                </a:solidFill>
              </a:rPr>
              <a:t>sẵn</a:t>
            </a:r>
            <a:r>
              <a:rPr lang="en-US" sz="4600" b="1" dirty="0">
                <a:solidFill>
                  <a:schemeClr val="bg1"/>
                </a:solidFill>
              </a:rPr>
              <a:t> </a:t>
            </a:r>
            <a:r>
              <a:rPr lang="en-US" sz="4600" b="1" dirty="0" err="1" smtClean="0">
                <a:solidFill>
                  <a:schemeClr val="bg1"/>
                </a:solidFill>
              </a:rPr>
              <a:t>sàng</a:t>
            </a:r>
            <a:r>
              <a:rPr lang="en-US" sz="4600" b="1" dirty="0">
                <a:solidFill>
                  <a:schemeClr val="bg1"/>
                </a:solidFill>
              </a:rPr>
              <a:t>, </a:t>
            </a:r>
            <a:r>
              <a:rPr lang="en-US" sz="4600" b="1" dirty="0" err="1">
                <a:solidFill>
                  <a:schemeClr val="bg1"/>
                </a:solidFill>
              </a:rPr>
              <a:t>đón</a:t>
            </a:r>
            <a:r>
              <a:rPr lang="en-US" sz="4600" b="1" dirty="0">
                <a:solidFill>
                  <a:schemeClr val="bg1"/>
                </a:solidFill>
              </a:rPr>
              <a:t> </a:t>
            </a:r>
            <a:r>
              <a:rPr lang="en-US" sz="4600" b="1" dirty="0" err="1">
                <a:solidFill>
                  <a:schemeClr val="bg1"/>
                </a:solidFill>
              </a:rPr>
              <a:t>Chúa</a:t>
            </a:r>
            <a:r>
              <a:rPr lang="en-US" sz="4600" b="1" dirty="0">
                <a:solidFill>
                  <a:schemeClr val="bg1"/>
                </a:solidFill>
              </a:rPr>
              <a:t> </a:t>
            </a:r>
            <a:r>
              <a:rPr lang="en-US" sz="4600" b="1" dirty="0" err="1">
                <a:solidFill>
                  <a:schemeClr val="bg1"/>
                </a:solidFill>
              </a:rPr>
              <a:t>từng</a:t>
            </a:r>
            <a:r>
              <a:rPr lang="en-US" sz="4600" b="1" dirty="0">
                <a:solidFill>
                  <a:schemeClr val="bg1"/>
                </a:solidFill>
              </a:rPr>
              <a:t> </a:t>
            </a:r>
            <a:r>
              <a:rPr lang="en-US" sz="4600" b="1" dirty="0" err="1">
                <a:solidFill>
                  <a:schemeClr val="bg1"/>
                </a:solidFill>
              </a:rPr>
              <a:t>phút</a:t>
            </a:r>
            <a:r>
              <a:rPr lang="en-US" sz="4600" b="1" dirty="0">
                <a:solidFill>
                  <a:schemeClr val="bg1"/>
                </a:solidFill>
              </a:rPr>
              <a:t> </a:t>
            </a:r>
            <a:r>
              <a:rPr lang="en-US" sz="4600" b="1" dirty="0" err="1">
                <a:solidFill>
                  <a:schemeClr val="bg1"/>
                </a:solidFill>
              </a:rPr>
              <a:t>giây</a:t>
            </a:r>
            <a:r>
              <a:rPr lang="en-US" sz="4600" b="1" dirty="0">
                <a:solidFill>
                  <a:schemeClr val="bg1"/>
                </a:solidFill>
              </a:rPr>
              <a:t>. </a:t>
            </a:r>
            <a:r>
              <a:rPr lang="en-US" sz="4600" b="1" dirty="0" err="1" smtClean="0">
                <a:solidFill>
                  <a:schemeClr val="bg1"/>
                </a:solidFill>
              </a:rPr>
              <a:t>Nguyện</a:t>
            </a:r>
            <a:r>
              <a:rPr lang="en-US" sz="4600" b="1" dirty="0" smtClean="0">
                <a:solidFill>
                  <a:schemeClr val="bg1"/>
                </a:solidFill>
              </a:rPr>
              <a:t> </a:t>
            </a:r>
            <a:r>
              <a:rPr lang="en-US" sz="4600" b="1" dirty="0" err="1" smtClean="0">
                <a:solidFill>
                  <a:schemeClr val="bg1"/>
                </a:solidFill>
              </a:rPr>
              <a:t>cầu</a:t>
            </a:r>
            <a:r>
              <a:rPr lang="en-US" sz="4600" b="1" dirty="0" smtClean="0">
                <a:solidFill>
                  <a:schemeClr val="bg1"/>
                </a:solidFill>
              </a:rPr>
              <a:t> </a:t>
            </a:r>
            <a:r>
              <a:rPr lang="en-US" sz="4600" b="1" dirty="0" err="1" smtClean="0">
                <a:solidFill>
                  <a:schemeClr val="bg1"/>
                </a:solidFill>
              </a:rPr>
              <a:t>luôn</a:t>
            </a:r>
            <a:r>
              <a:rPr lang="en-US" sz="4600" b="1" dirty="0" smtClean="0">
                <a:solidFill>
                  <a:schemeClr val="bg1"/>
                </a:solidFill>
              </a:rPr>
              <a:t>, </a:t>
            </a:r>
            <a:r>
              <a:rPr lang="en-US" sz="4600" b="1" dirty="0" err="1" smtClean="0">
                <a:solidFill>
                  <a:schemeClr val="bg1"/>
                </a:solidFill>
              </a:rPr>
              <a:t>sống</a:t>
            </a:r>
            <a:r>
              <a:rPr lang="en-US" sz="4600" b="1" dirty="0" smtClean="0">
                <a:solidFill>
                  <a:schemeClr val="bg1"/>
                </a:solidFill>
              </a:rPr>
              <a:t> </a:t>
            </a:r>
            <a:r>
              <a:rPr lang="en-US" sz="4600" b="1" dirty="0" err="1" smtClean="0">
                <a:solidFill>
                  <a:schemeClr val="bg1"/>
                </a:solidFill>
              </a:rPr>
              <a:t>trong</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sẵn</a:t>
            </a:r>
            <a:r>
              <a:rPr lang="en-US" sz="4600" b="1" dirty="0" smtClean="0">
                <a:solidFill>
                  <a:schemeClr val="bg1"/>
                </a:solidFill>
              </a:rPr>
              <a:t> </a:t>
            </a:r>
            <a:r>
              <a:rPr lang="en-US" sz="4600" b="1" dirty="0" err="1" smtClean="0">
                <a:solidFill>
                  <a:schemeClr val="bg1"/>
                </a:solidFill>
              </a:rPr>
              <a:t>sàng</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842197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smtClean="0">
                <a:solidFill>
                  <a:srgbClr val="FFFF00"/>
                </a:solidFill>
                <a:effectLst/>
              </a:rPr>
              <a:t>Tk3:</a:t>
            </a:r>
            <a:r>
              <a:rPr lang="en-US" sz="4200" b="1" dirty="0" smtClean="0">
                <a:solidFill>
                  <a:srgbClr val="FFFF00"/>
                </a:solidFill>
                <a:effectLst/>
              </a:rPr>
              <a:t> </a:t>
            </a:r>
            <a:r>
              <a:rPr lang="en-US" sz="4200" b="1" dirty="0" err="1" smtClean="0">
                <a:solidFill>
                  <a:schemeClr val="bg1"/>
                </a:solidFill>
              </a:rPr>
              <a:t>Trần</a:t>
            </a:r>
            <a:r>
              <a:rPr lang="en-US" sz="4200" b="1" dirty="0" smtClean="0">
                <a:solidFill>
                  <a:schemeClr val="bg1"/>
                </a:solidFill>
              </a:rPr>
              <a:t> </a:t>
            </a:r>
            <a:r>
              <a:rPr lang="en-US" sz="4200" b="1" dirty="0" err="1" smtClean="0">
                <a:solidFill>
                  <a:schemeClr val="bg1"/>
                </a:solidFill>
              </a:rPr>
              <a:t>gian</a:t>
            </a:r>
            <a:r>
              <a:rPr lang="en-US" sz="4200" b="1" dirty="0" smtClean="0">
                <a:solidFill>
                  <a:schemeClr val="bg1"/>
                </a:solidFill>
              </a:rPr>
              <a:t> u </a:t>
            </a:r>
            <a:r>
              <a:rPr lang="en-US" sz="4200" b="1" dirty="0" err="1" smtClean="0">
                <a:solidFill>
                  <a:schemeClr val="bg1"/>
                </a:solidFill>
              </a:rPr>
              <a:t>tối</a:t>
            </a:r>
            <a:r>
              <a:rPr lang="en-US" sz="4200" b="1" dirty="0" smtClean="0">
                <a:solidFill>
                  <a:schemeClr val="bg1"/>
                </a:solidFill>
              </a:rPr>
              <a:t>, </a:t>
            </a:r>
            <a:r>
              <a:rPr lang="en-US" sz="4200" b="1" dirty="0" err="1" smtClean="0">
                <a:solidFill>
                  <a:schemeClr val="bg1"/>
                </a:solidFill>
              </a:rPr>
              <a:t>đường</a:t>
            </a:r>
            <a:r>
              <a:rPr lang="en-US" sz="4200" b="1" dirty="0" smtClean="0">
                <a:solidFill>
                  <a:schemeClr val="bg1"/>
                </a:solidFill>
              </a:rPr>
              <a:t> </a:t>
            </a:r>
            <a:r>
              <a:rPr lang="en-US" sz="4200" b="1" dirty="0" err="1" smtClean="0">
                <a:solidFill>
                  <a:schemeClr val="bg1"/>
                </a:solidFill>
              </a:rPr>
              <a:t>đi</a:t>
            </a:r>
            <a:r>
              <a:rPr lang="en-US" sz="4200" b="1" dirty="0" smtClean="0">
                <a:solidFill>
                  <a:schemeClr val="bg1"/>
                </a:solidFill>
              </a:rPr>
              <a:t> </a:t>
            </a:r>
            <a:r>
              <a:rPr lang="en-US" sz="4200" b="1" dirty="0" err="1" smtClean="0">
                <a:solidFill>
                  <a:schemeClr val="bg1"/>
                </a:solidFill>
              </a:rPr>
              <a:t>tới</a:t>
            </a:r>
            <a:r>
              <a:rPr lang="en-US" sz="4200" b="1" dirty="0" smtClean="0">
                <a:solidFill>
                  <a:schemeClr val="bg1"/>
                </a:solidFill>
              </a:rPr>
              <a:t>, </a:t>
            </a:r>
            <a:r>
              <a:rPr lang="en-US" sz="4200" b="1" dirty="0" err="1" smtClean="0">
                <a:solidFill>
                  <a:schemeClr val="bg1"/>
                </a:solidFill>
              </a:rPr>
              <a:t>ai</a:t>
            </a:r>
            <a:r>
              <a:rPr lang="en-US" sz="4200" b="1" dirty="0" smtClean="0">
                <a:solidFill>
                  <a:schemeClr val="bg1"/>
                </a:solidFill>
              </a:rPr>
              <a:t> </a:t>
            </a:r>
            <a:r>
              <a:rPr lang="en-US" sz="4200" b="1" dirty="0" err="1" smtClean="0">
                <a:solidFill>
                  <a:schemeClr val="bg1"/>
                </a:solidFill>
              </a:rPr>
              <a:t>tỏ</a:t>
            </a:r>
            <a:r>
              <a:rPr lang="en-US" sz="4200" b="1" dirty="0" smtClean="0">
                <a:solidFill>
                  <a:schemeClr val="bg1"/>
                </a:solidFill>
              </a:rPr>
              <a:t> </a:t>
            </a:r>
            <a:r>
              <a:rPr lang="en-US" sz="4200" b="1" dirty="0" err="1" smtClean="0">
                <a:solidFill>
                  <a:schemeClr val="bg1"/>
                </a:solidFill>
              </a:rPr>
              <a:t>tường</a:t>
            </a:r>
            <a:r>
              <a:rPr lang="en-US" sz="4200" b="1" dirty="0" smtClean="0">
                <a:solidFill>
                  <a:schemeClr val="bg1"/>
                </a:solidFill>
              </a:rPr>
              <a:t>. </a:t>
            </a:r>
            <a:r>
              <a:rPr lang="en-US" sz="4200" b="1" dirty="0" err="1" smtClean="0">
                <a:solidFill>
                  <a:schemeClr val="bg1"/>
                </a:solidFill>
              </a:rPr>
              <a:t>Đêm</a:t>
            </a:r>
            <a:r>
              <a:rPr lang="en-US" sz="4200" b="1" dirty="0" smtClean="0">
                <a:solidFill>
                  <a:schemeClr val="bg1"/>
                </a:solidFill>
              </a:rPr>
              <a:t> </a:t>
            </a:r>
            <a:r>
              <a:rPr lang="en-US" sz="4200" b="1" dirty="0" err="1" smtClean="0">
                <a:solidFill>
                  <a:schemeClr val="bg1"/>
                </a:solidFill>
              </a:rPr>
              <a:t>đen</a:t>
            </a:r>
            <a:r>
              <a:rPr lang="en-US" sz="4200" b="1" dirty="0" smtClean="0">
                <a:solidFill>
                  <a:schemeClr val="bg1"/>
                </a:solidFill>
              </a:rPr>
              <a:t> </a:t>
            </a:r>
            <a:r>
              <a:rPr lang="en-US" sz="4200" b="1" dirty="0" err="1" smtClean="0">
                <a:solidFill>
                  <a:schemeClr val="bg1"/>
                </a:solidFill>
              </a:rPr>
              <a:t>ôi</a:t>
            </a:r>
            <a:r>
              <a:rPr lang="en-US" sz="4200" b="1" dirty="0" smtClean="0">
                <a:solidFill>
                  <a:schemeClr val="bg1"/>
                </a:solidFill>
              </a:rPr>
              <a:t> </a:t>
            </a:r>
            <a:r>
              <a:rPr lang="en-US" sz="4200" b="1" dirty="0" err="1" smtClean="0">
                <a:solidFill>
                  <a:schemeClr val="bg1"/>
                </a:solidFill>
              </a:rPr>
              <a:t>âm</a:t>
            </a:r>
            <a:r>
              <a:rPr lang="en-US" sz="4200" b="1" dirty="0" smtClean="0">
                <a:solidFill>
                  <a:schemeClr val="bg1"/>
                </a:solidFill>
              </a:rPr>
              <a:t> u, </a:t>
            </a:r>
            <a:r>
              <a:rPr lang="en-US" sz="4200" b="1" dirty="0" err="1" smtClean="0">
                <a:solidFill>
                  <a:schemeClr val="bg1"/>
                </a:solidFill>
              </a:rPr>
              <a:t>bao</a:t>
            </a:r>
            <a:r>
              <a:rPr lang="en-US" sz="4200" b="1" dirty="0" smtClean="0">
                <a:solidFill>
                  <a:schemeClr val="bg1"/>
                </a:solidFill>
              </a:rPr>
              <a:t> </a:t>
            </a:r>
            <a:r>
              <a:rPr lang="en-US" sz="4200" b="1" dirty="0" err="1" smtClean="0">
                <a:solidFill>
                  <a:schemeClr val="bg1"/>
                </a:solidFill>
              </a:rPr>
              <a:t>người</a:t>
            </a:r>
            <a:r>
              <a:rPr lang="en-US" sz="4200" b="1" dirty="0" smtClean="0">
                <a:solidFill>
                  <a:schemeClr val="bg1"/>
                </a:solidFill>
              </a:rPr>
              <a:t> </a:t>
            </a:r>
            <a:r>
              <a:rPr lang="en-US" sz="4200" b="1" dirty="0" err="1" smtClean="0">
                <a:solidFill>
                  <a:schemeClr val="bg1"/>
                </a:solidFill>
              </a:rPr>
              <a:t>đang</a:t>
            </a:r>
            <a:r>
              <a:rPr lang="en-US" sz="4200" b="1" dirty="0" smtClean="0">
                <a:solidFill>
                  <a:schemeClr val="bg1"/>
                </a:solidFill>
              </a:rPr>
              <a:t>, </a:t>
            </a:r>
            <a:r>
              <a:rPr lang="en-US" sz="4200" b="1" dirty="0" err="1" smtClean="0">
                <a:solidFill>
                  <a:schemeClr val="bg1"/>
                </a:solidFill>
              </a:rPr>
              <a:t>đắm</a:t>
            </a:r>
            <a:r>
              <a:rPr lang="en-US" sz="4200" b="1" dirty="0" smtClean="0">
                <a:solidFill>
                  <a:schemeClr val="bg1"/>
                </a:solidFill>
              </a:rPr>
              <a:t> say </a:t>
            </a:r>
            <a:r>
              <a:rPr lang="en-US" sz="4200" b="1" dirty="0" err="1" smtClean="0">
                <a:solidFill>
                  <a:schemeClr val="bg1"/>
                </a:solidFill>
              </a:rPr>
              <a:t>tình</a:t>
            </a:r>
            <a:r>
              <a:rPr lang="en-US" sz="4200" b="1" dirty="0" smtClean="0">
                <a:solidFill>
                  <a:schemeClr val="bg1"/>
                </a:solidFill>
              </a:rPr>
              <a:t> </a:t>
            </a:r>
            <a:r>
              <a:rPr lang="en-US" sz="4200" b="1" dirty="0" err="1" smtClean="0">
                <a:solidFill>
                  <a:schemeClr val="bg1"/>
                </a:solidFill>
              </a:rPr>
              <a:t>đời</a:t>
            </a:r>
            <a:r>
              <a:rPr lang="en-US" sz="4200" b="1" dirty="0" smtClean="0">
                <a:solidFill>
                  <a:schemeClr val="bg1"/>
                </a:solidFill>
              </a:rPr>
              <a:t>. </a:t>
            </a:r>
            <a:r>
              <a:rPr lang="en-US" sz="4200" b="1" dirty="0" err="1" smtClean="0">
                <a:solidFill>
                  <a:schemeClr val="bg1"/>
                </a:solidFill>
              </a:rPr>
              <a:t>Đời</a:t>
            </a:r>
            <a:r>
              <a:rPr lang="en-US" sz="4200" b="1" dirty="0" smtClean="0">
                <a:solidFill>
                  <a:schemeClr val="bg1"/>
                </a:solidFill>
              </a:rPr>
              <a:t> </a:t>
            </a:r>
            <a:r>
              <a:rPr lang="en-US" sz="4200" b="1" dirty="0" err="1" smtClean="0">
                <a:solidFill>
                  <a:schemeClr val="bg1"/>
                </a:solidFill>
              </a:rPr>
              <a:t>mây</a:t>
            </a:r>
            <a:r>
              <a:rPr lang="en-US" sz="4200" b="1" dirty="0" smtClean="0">
                <a:solidFill>
                  <a:schemeClr val="bg1"/>
                </a:solidFill>
              </a:rPr>
              <a:t> bay </a:t>
            </a:r>
            <a:r>
              <a:rPr lang="en-US" sz="4200" b="1" dirty="0" err="1" smtClean="0">
                <a:solidFill>
                  <a:schemeClr val="bg1"/>
                </a:solidFill>
              </a:rPr>
              <a:t>giăng</a:t>
            </a:r>
            <a:r>
              <a:rPr lang="en-US" sz="4200" b="1" dirty="0" smtClean="0">
                <a:solidFill>
                  <a:schemeClr val="bg1"/>
                </a:solidFill>
              </a:rPr>
              <a:t> </a:t>
            </a:r>
            <a:r>
              <a:rPr lang="en-US" sz="4200" b="1" dirty="0" err="1" smtClean="0">
                <a:solidFill>
                  <a:schemeClr val="bg1"/>
                </a:solidFill>
              </a:rPr>
              <a:t>mù</a:t>
            </a:r>
            <a:r>
              <a:rPr lang="en-US" sz="4200" b="1" dirty="0" smtClean="0">
                <a:solidFill>
                  <a:schemeClr val="bg1"/>
                </a:solidFill>
              </a:rPr>
              <a:t>, </a:t>
            </a:r>
            <a:r>
              <a:rPr lang="en-US" sz="4200" b="1" dirty="0" err="1" smtClean="0">
                <a:solidFill>
                  <a:schemeClr val="bg1"/>
                </a:solidFill>
              </a:rPr>
              <a:t>tìm</a:t>
            </a:r>
            <a:r>
              <a:rPr lang="en-US" sz="4200" b="1" dirty="0" smtClean="0">
                <a:solidFill>
                  <a:schemeClr val="bg1"/>
                </a:solidFill>
              </a:rPr>
              <a:t> </a:t>
            </a:r>
            <a:r>
              <a:rPr lang="en-US" sz="4200" b="1" dirty="0" err="1" smtClean="0">
                <a:solidFill>
                  <a:schemeClr val="bg1"/>
                </a:solidFill>
              </a:rPr>
              <a:t>đâu</a:t>
            </a:r>
            <a:r>
              <a:rPr lang="en-US" sz="4200" b="1" dirty="0" smtClean="0">
                <a:solidFill>
                  <a:schemeClr val="bg1"/>
                </a:solidFill>
              </a:rPr>
              <a:t> </a:t>
            </a:r>
            <a:r>
              <a:rPr lang="en-US" sz="4200" b="1" dirty="0" err="1" smtClean="0">
                <a:solidFill>
                  <a:schemeClr val="bg1"/>
                </a:solidFill>
              </a:rPr>
              <a:t>ra</a:t>
            </a:r>
            <a:r>
              <a:rPr lang="en-US" sz="4200" b="1" dirty="0" smtClean="0">
                <a:solidFill>
                  <a:schemeClr val="bg1"/>
                </a:solidFill>
              </a:rPr>
              <a:t>, </a:t>
            </a:r>
            <a:r>
              <a:rPr lang="en-US" sz="4200" b="1" dirty="0" err="1" smtClean="0">
                <a:solidFill>
                  <a:schemeClr val="bg1"/>
                </a:solidFill>
              </a:rPr>
              <a:t>nơi</a:t>
            </a:r>
            <a:r>
              <a:rPr lang="en-US" sz="4200" b="1" dirty="0" smtClean="0">
                <a:solidFill>
                  <a:schemeClr val="bg1"/>
                </a:solidFill>
              </a:rPr>
              <a:t> </a:t>
            </a:r>
            <a:r>
              <a:rPr lang="en-US" sz="4200" b="1" dirty="0" err="1" smtClean="0">
                <a:solidFill>
                  <a:schemeClr val="bg1"/>
                </a:solidFill>
              </a:rPr>
              <a:t>chốn</a:t>
            </a:r>
            <a:r>
              <a:rPr lang="en-US" sz="4200" b="1" dirty="0" smtClean="0">
                <a:solidFill>
                  <a:schemeClr val="bg1"/>
                </a:solidFill>
              </a:rPr>
              <a:t> </a:t>
            </a:r>
            <a:r>
              <a:rPr lang="en-US" sz="4200" b="1" dirty="0" err="1" smtClean="0">
                <a:solidFill>
                  <a:schemeClr val="bg1"/>
                </a:solidFill>
              </a:rPr>
              <a:t>thảnh</a:t>
            </a:r>
            <a:r>
              <a:rPr lang="en-US" sz="4200" b="1" dirty="0" smtClean="0">
                <a:solidFill>
                  <a:schemeClr val="bg1"/>
                </a:solidFill>
              </a:rPr>
              <a:t> </a:t>
            </a:r>
            <a:r>
              <a:rPr lang="en-US" sz="4200" b="1" dirty="0" err="1" smtClean="0">
                <a:solidFill>
                  <a:schemeClr val="bg1"/>
                </a:solidFill>
              </a:rPr>
              <a:t>thơi</a:t>
            </a:r>
            <a:r>
              <a:rPr lang="en-US" sz="4200" b="1" dirty="0" smtClean="0">
                <a:solidFill>
                  <a:schemeClr val="bg1"/>
                </a:solidFill>
              </a:rPr>
              <a:t>. </a:t>
            </a:r>
            <a:r>
              <a:rPr lang="en-US" sz="4200" b="1" dirty="0" err="1" smtClean="0">
                <a:solidFill>
                  <a:schemeClr val="bg1"/>
                </a:solidFill>
              </a:rPr>
              <a:t>Bao</a:t>
            </a:r>
            <a:r>
              <a:rPr lang="en-US" sz="4200" b="1" dirty="0" smtClean="0">
                <a:solidFill>
                  <a:schemeClr val="bg1"/>
                </a:solidFill>
              </a:rPr>
              <a:t> </a:t>
            </a:r>
            <a:r>
              <a:rPr lang="en-US" sz="4200" b="1" dirty="0" err="1" smtClean="0">
                <a:solidFill>
                  <a:schemeClr val="bg1"/>
                </a:solidFill>
              </a:rPr>
              <a:t>nhiêu</a:t>
            </a:r>
            <a:r>
              <a:rPr lang="en-US" sz="4200" b="1" dirty="0" smtClean="0">
                <a:solidFill>
                  <a:schemeClr val="bg1"/>
                </a:solidFill>
              </a:rPr>
              <a:t> </a:t>
            </a:r>
            <a:r>
              <a:rPr lang="en-US" sz="4200" b="1" dirty="0" err="1" smtClean="0">
                <a:solidFill>
                  <a:schemeClr val="bg1"/>
                </a:solidFill>
              </a:rPr>
              <a:t>năm</a:t>
            </a:r>
            <a:r>
              <a:rPr lang="en-US" sz="4200" b="1" dirty="0" smtClean="0">
                <a:solidFill>
                  <a:schemeClr val="bg1"/>
                </a:solidFill>
              </a:rPr>
              <a:t> </a:t>
            </a:r>
            <a:r>
              <a:rPr lang="en-US" sz="4200" b="1" dirty="0" err="1" smtClean="0">
                <a:solidFill>
                  <a:schemeClr val="bg1"/>
                </a:solidFill>
              </a:rPr>
              <a:t>phiêu</a:t>
            </a:r>
            <a:r>
              <a:rPr lang="en-US" sz="4200" b="1" dirty="0" smtClean="0">
                <a:solidFill>
                  <a:schemeClr val="bg1"/>
                </a:solidFill>
              </a:rPr>
              <a:t> </a:t>
            </a:r>
            <a:r>
              <a:rPr lang="en-US" sz="4200" b="1" dirty="0" err="1" smtClean="0">
                <a:solidFill>
                  <a:schemeClr val="bg1"/>
                </a:solidFill>
              </a:rPr>
              <a:t>dạt</a:t>
            </a:r>
            <a:r>
              <a:rPr lang="en-US" sz="4200" b="1" dirty="0" smtClean="0">
                <a:solidFill>
                  <a:schemeClr val="bg1"/>
                </a:solidFill>
              </a:rPr>
              <a:t>, </a:t>
            </a:r>
            <a:r>
              <a:rPr lang="en-US" sz="4200" b="1" dirty="0" err="1" smtClean="0">
                <a:solidFill>
                  <a:schemeClr val="bg1"/>
                </a:solidFill>
              </a:rPr>
              <a:t>phận</a:t>
            </a:r>
            <a:r>
              <a:rPr lang="en-US" sz="4200" b="1" dirty="0" smtClean="0">
                <a:solidFill>
                  <a:schemeClr val="bg1"/>
                </a:solidFill>
              </a:rPr>
              <a:t> </a:t>
            </a:r>
            <a:r>
              <a:rPr lang="en-US" sz="4200" b="1" dirty="0" err="1" smtClean="0">
                <a:solidFill>
                  <a:schemeClr val="bg1"/>
                </a:solidFill>
              </a:rPr>
              <a:t>bèo</a:t>
            </a:r>
            <a:r>
              <a:rPr lang="en-US" sz="4200" b="1" dirty="0" smtClean="0">
                <a:solidFill>
                  <a:schemeClr val="bg1"/>
                </a:solidFill>
              </a:rPr>
              <a:t> </a:t>
            </a:r>
            <a:r>
              <a:rPr lang="en-US" sz="4200" b="1" dirty="0" err="1" smtClean="0">
                <a:solidFill>
                  <a:schemeClr val="bg1"/>
                </a:solidFill>
              </a:rPr>
              <a:t>trôi</a:t>
            </a:r>
            <a:r>
              <a:rPr lang="en-US" sz="4200" b="1" dirty="0" smtClean="0">
                <a:solidFill>
                  <a:schemeClr val="bg1"/>
                </a:solidFill>
              </a:rPr>
              <a:t>, </a:t>
            </a:r>
            <a:r>
              <a:rPr lang="en-US" sz="4200" b="1" dirty="0" err="1" smtClean="0">
                <a:solidFill>
                  <a:schemeClr val="bg1"/>
                </a:solidFill>
              </a:rPr>
              <a:t>cùng</a:t>
            </a:r>
            <a:r>
              <a:rPr lang="en-US" sz="4200" b="1" dirty="0" smtClean="0">
                <a:solidFill>
                  <a:schemeClr val="bg1"/>
                </a:solidFill>
              </a:rPr>
              <a:t> </a:t>
            </a:r>
            <a:r>
              <a:rPr lang="en-US" sz="4200" b="1" dirty="0" err="1" smtClean="0">
                <a:solidFill>
                  <a:schemeClr val="bg1"/>
                </a:solidFill>
              </a:rPr>
              <a:t>cơn</a:t>
            </a:r>
            <a:r>
              <a:rPr lang="en-US" sz="4200" b="1" dirty="0" smtClean="0">
                <a:solidFill>
                  <a:schemeClr val="bg1"/>
                </a:solidFill>
              </a:rPr>
              <a:t> </a:t>
            </a:r>
            <a:r>
              <a:rPr lang="en-US" sz="4200" b="1" dirty="0" err="1" smtClean="0">
                <a:solidFill>
                  <a:schemeClr val="bg1"/>
                </a:solidFill>
              </a:rPr>
              <a:t>sóng</a:t>
            </a:r>
            <a:r>
              <a:rPr lang="en-US" sz="4200" b="1" dirty="0" smtClean="0">
                <a:solidFill>
                  <a:schemeClr val="bg1"/>
                </a:solidFill>
              </a:rPr>
              <a:t> </a:t>
            </a:r>
            <a:r>
              <a:rPr lang="en-US" sz="4200" b="1" dirty="0" err="1" smtClean="0">
                <a:solidFill>
                  <a:schemeClr val="bg1"/>
                </a:solidFill>
              </a:rPr>
              <a:t>lũ</a:t>
            </a:r>
            <a:r>
              <a:rPr lang="en-US" sz="4200" b="1" dirty="0" smtClean="0">
                <a:solidFill>
                  <a:schemeClr val="bg1"/>
                </a:solidFill>
              </a:rPr>
              <a:t>.</a:t>
            </a:r>
            <a:endParaRPr lang="vi-VN" sz="4200" b="1" dirty="0">
              <a:solidFill>
                <a:schemeClr val="bg1"/>
              </a:solidFill>
              <a:effectLst/>
            </a:endParaRPr>
          </a:p>
        </p:txBody>
      </p:sp>
    </p:spTree>
    <p:extLst>
      <p:ext uri="{BB962C8B-B14F-4D97-AF65-F5344CB8AC3E}">
        <p14:creationId xmlns:p14="http://schemas.microsoft.com/office/powerpoint/2010/main" val="2663066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smtClean="0">
                <a:solidFill>
                  <a:srgbClr val="FFFF00"/>
                </a:solidFill>
                <a:effectLst/>
              </a:rPr>
              <a:t>**:</a:t>
            </a:r>
            <a:r>
              <a:rPr lang="en-US" sz="4200" b="1" dirty="0" smtClean="0">
                <a:solidFill>
                  <a:srgbClr val="FFFF00"/>
                </a:solidFill>
                <a:effectLst/>
              </a:rPr>
              <a:t> </a:t>
            </a:r>
            <a:r>
              <a:rPr lang="en-US" sz="4200" b="1" dirty="0" err="1" smtClean="0">
                <a:solidFill>
                  <a:schemeClr val="bg1"/>
                </a:solidFill>
              </a:rPr>
              <a:t>Người</a:t>
            </a:r>
            <a:r>
              <a:rPr lang="en-US" sz="4200" b="1" dirty="0" smtClean="0">
                <a:solidFill>
                  <a:schemeClr val="bg1"/>
                </a:solidFill>
              </a:rPr>
              <a:t> </a:t>
            </a:r>
            <a:r>
              <a:rPr lang="en-US" sz="4200" b="1" dirty="0" err="1" smtClean="0">
                <a:solidFill>
                  <a:schemeClr val="bg1"/>
                </a:solidFill>
              </a:rPr>
              <a:t>ơi</a:t>
            </a:r>
            <a:r>
              <a:rPr lang="en-US" sz="4200" b="1" dirty="0" smtClean="0">
                <a:solidFill>
                  <a:schemeClr val="bg1"/>
                </a:solidFill>
              </a:rPr>
              <a:t>! Mau </a:t>
            </a:r>
            <a:r>
              <a:rPr lang="en-US" sz="4200" b="1" dirty="0" err="1" smtClean="0">
                <a:solidFill>
                  <a:schemeClr val="bg1"/>
                </a:solidFill>
              </a:rPr>
              <a:t>hãy</a:t>
            </a:r>
            <a:r>
              <a:rPr lang="en-US" sz="4200" b="1" dirty="0" smtClean="0">
                <a:solidFill>
                  <a:schemeClr val="bg1"/>
                </a:solidFill>
              </a:rPr>
              <a:t>, </a:t>
            </a:r>
            <a:r>
              <a:rPr lang="en-US" sz="4200" b="1" dirty="0" err="1" smtClean="0">
                <a:solidFill>
                  <a:schemeClr val="bg1"/>
                </a:solidFill>
              </a:rPr>
              <a:t>cùng</a:t>
            </a:r>
            <a:r>
              <a:rPr lang="en-US" sz="4200" b="1" dirty="0" smtClean="0">
                <a:solidFill>
                  <a:schemeClr val="bg1"/>
                </a:solidFill>
              </a:rPr>
              <a:t> </a:t>
            </a:r>
            <a:r>
              <a:rPr lang="en-US" sz="4200" b="1" dirty="0" err="1" smtClean="0">
                <a:solidFill>
                  <a:schemeClr val="bg1"/>
                </a:solidFill>
              </a:rPr>
              <a:t>tỉnh</a:t>
            </a:r>
            <a:r>
              <a:rPr lang="en-US" sz="4200" b="1" dirty="0" smtClean="0">
                <a:solidFill>
                  <a:schemeClr val="bg1"/>
                </a:solidFill>
              </a:rPr>
              <a:t> </a:t>
            </a:r>
            <a:r>
              <a:rPr lang="en-US" sz="4200" b="1" dirty="0" err="1" smtClean="0">
                <a:solidFill>
                  <a:schemeClr val="bg1"/>
                </a:solidFill>
              </a:rPr>
              <a:t>thức</a:t>
            </a:r>
            <a:r>
              <a:rPr lang="en-US" sz="4200" b="1" dirty="0" smtClean="0">
                <a:solidFill>
                  <a:schemeClr val="bg1"/>
                </a:solidFill>
              </a:rPr>
              <a:t>, </a:t>
            </a:r>
            <a:r>
              <a:rPr lang="en-US" sz="4200" b="1" dirty="0" err="1" smtClean="0">
                <a:solidFill>
                  <a:schemeClr val="bg1"/>
                </a:solidFill>
              </a:rPr>
              <a:t>cơn</a:t>
            </a:r>
            <a:r>
              <a:rPr lang="en-US" sz="4200" b="1" dirty="0" smtClean="0">
                <a:solidFill>
                  <a:schemeClr val="bg1"/>
                </a:solidFill>
              </a:rPr>
              <a:t> </a:t>
            </a:r>
            <a:r>
              <a:rPr lang="en-US" sz="4200" b="1" dirty="0" err="1" smtClean="0">
                <a:solidFill>
                  <a:schemeClr val="bg1"/>
                </a:solidFill>
              </a:rPr>
              <a:t>mê</a:t>
            </a:r>
            <a:r>
              <a:rPr lang="en-US" sz="4200" b="1" dirty="0" smtClean="0">
                <a:solidFill>
                  <a:schemeClr val="bg1"/>
                </a:solidFill>
              </a:rPr>
              <a:t> </a:t>
            </a:r>
            <a:r>
              <a:rPr lang="en-US" sz="4200" b="1" dirty="0" err="1" smtClean="0">
                <a:solidFill>
                  <a:schemeClr val="bg1"/>
                </a:solidFill>
              </a:rPr>
              <a:t>dài</a:t>
            </a:r>
            <a:r>
              <a:rPr lang="en-US" sz="4200" b="1" dirty="0" smtClean="0">
                <a:solidFill>
                  <a:schemeClr val="bg1"/>
                </a:solidFill>
              </a:rPr>
              <a:t>. </a:t>
            </a:r>
            <a:r>
              <a:rPr lang="en-US" sz="4200" b="1" dirty="0" err="1" smtClean="0">
                <a:solidFill>
                  <a:schemeClr val="bg1"/>
                </a:solidFill>
              </a:rPr>
              <a:t>Hân</a:t>
            </a:r>
            <a:r>
              <a:rPr lang="en-US" sz="4200" b="1" dirty="0" smtClean="0">
                <a:solidFill>
                  <a:schemeClr val="bg1"/>
                </a:solidFill>
              </a:rPr>
              <a:t> </a:t>
            </a:r>
            <a:r>
              <a:rPr lang="en-US" sz="4200" b="1" dirty="0" err="1" smtClean="0">
                <a:solidFill>
                  <a:schemeClr val="bg1"/>
                </a:solidFill>
              </a:rPr>
              <a:t>hoan</a:t>
            </a:r>
            <a:r>
              <a:rPr lang="en-US" sz="4200" b="1" dirty="0" smtClean="0">
                <a:solidFill>
                  <a:schemeClr val="bg1"/>
                </a:solidFill>
              </a:rPr>
              <a:t> ta </a:t>
            </a:r>
            <a:r>
              <a:rPr lang="en-US" sz="4200" b="1" dirty="0" err="1" smtClean="0">
                <a:solidFill>
                  <a:schemeClr val="bg1"/>
                </a:solidFill>
              </a:rPr>
              <a:t>vui</a:t>
            </a:r>
            <a:r>
              <a:rPr lang="en-US" sz="4200" b="1" dirty="0" smtClean="0">
                <a:solidFill>
                  <a:schemeClr val="bg1"/>
                </a:solidFill>
              </a:rPr>
              <a:t> ca, </a:t>
            </a:r>
            <a:r>
              <a:rPr lang="en-US" sz="4200" b="1" dirty="0" err="1" smtClean="0">
                <a:solidFill>
                  <a:schemeClr val="bg1"/>
                </a:solidFill>
              </a:rPr>
              <a:t>mau</a:t>
            </a:r>
            <a:r>
              <a:rPr lang="en-US" sz="4200" b="1" dirty="0" smtClean="0">
                <a:solidFill>
                  <a:schemeClr val="bg1"/>
                </a:solidFill>
              </a:rPr>
              <a:t> </a:t>
            </a:r>
            <a:r>
              <a:rPr lang="en-US" sz="4200" b="1" dirty="0" err="1" smtClean="0">
                <a:solidFill>
                  <a:schemeClr val="bg1"/>
                </a:solidFill>
              </a:rPr>
              <a:t>cùng</a:t>
            </a:r>
            <a:r>
              <a:rPr lang="en-US" sz="4200" b="1" dirty="0" smtClean="0">
                <a:solidFill>
                  <a:schemeClr val="bg1"/>
                </a:solidFill>
              </a:rPr>
              <a:t> </a:t>
            </a:r>
            <a:r>
              <a:rPr lang="en-US" sz="4200" b="1" dirty="0" err="1" smtClean="0">
                <a:solidFill>
                  <a:schemeClr val="bg1"/>
                </a:solidFill>
              </a:rPr>
              <a:t>nhau</a:t>
            </a:r>
            <a:r>
              <a:rPr lang="en-US" sz="4200" b="1" dirty="0" smtClean="0">
                <a:solidFill>
                  <a:schemeClr val="bg1"/>
                </a:solidFill>
              </a:rPr>
              <a:t> </a:t>
            </a:r>
            <a:r>
              <a:rPr lang="en-US" sz="4200" b="1" dirty="0" err="1" smtClean="0">
                <a:solidFill>
                  <a:schemeClr val="bg1"/>
                </a:solidFill>
              </a:rPr>
              <a:t>bước</a:t>
            </a:r>
            <a:r>
              <a:rPr lang="en-US" sz="4200" b="1" dirty="0" smtClean="0">
                <a:solidFill>
                  <a:schemeClr val="bg1"/>
                </a:solidFill>
              </a:rPr>
              <a:t> </a:t>
            </a:r>
            <a:r>
              <a:rPr lang="en-US" sz="4200" b="1" dirty="0" err="1" smtClean="0">
                <a:solidFill>
                  <a:schemeClr val="bg1"/>
                </a:solidFill>
              </a:rPr>
              <a:t>chung</a:t>
            </a:r>
            <a:r>
              <a:rPr lang="en-US" sz="4200" b="1" dirty="0" smtClean="0">
                <a:solidFill>
                  <a:schemeClr val="bg1"/>
                </a:solidFill>
              </a:rPr>
              <a:t> </a:t>
            </a:r>
            <a:r>
              <a:rPr lang="en-US" sz="4200" b="1" dirty="0" err="1" smtClean="0">
                <a:solidFill>
                  <a:schemeClr val="bg1"/>
                </a:solidFill>
              </a:rPr>
              <a:t>một</a:t>
            </a:r>
            <a:r>
              <a:rPr lang="en-US" sz="4200" b="1" dirty="0" smtClean="0">
                <a:solidFill>
                  <a:schemeClr val="bg1"/>
                </a:solidFill>
              </a:rPr>
              <a:t> </a:t>
            </a:r>
            <a:r>
              <a:rPr lang="en-US" sz="4200" b="1" dirty="0" err="1" smtClean="0">
                <a:solidFill>
                  <a:schemeClr val="bg1"/>
                </a:solidFill>
              </a:rPr>
              <a:t>đường</a:t>
            </a:r>
            <a:r>
              <a:rPr lang="en-US" sz="4200" b="1" dirty="0" smtClean="0">
                <a:solidFill>
                  <a:schemeClr val="bg1"/>
                </a:solidFill>
              </a:rPr>
              <a:t>. </a:t>
            </a:r>
            <a:r>
              <a:rPr lang="en-US" sz="4200" b="1" dirty="0" err="1" smtClean="0">
                <a:solidFill>
                  <a:schemeClr val="bg1"/>
                </a:solidFill>
              </a:rPr>
              <a:t>Đường</a:t>
            </a:r>
            <a:r>
              <a:rPr lang="en-US" sz="4200" b="1" dirty="0" smtClean="0">
                <a:solidFill>
                  <a:schemeClr val="bg1"/>
                </a:solidFill>
              </a:rPr>
              <a:t> tin </a:t>
            </a:r>
            <a:r>
              <a:rPr lang="en-US" sz="4200" b="1" dirty="0" err="1" smtClean="0">
                <a:solidFill>
                  <a:schemeClr val="bg1"/>
                </a:solidFill>
              </a:rPr>
              <a:t>yêu</a:t>
            </a:r>
            <a:r>
              <a:rPr lang="en-US" sz="4200" b="1" dirty="0" smtClean="0">
                <a:solidFill>
                  <a:schemeClr val="bg1"/>
                </a:solidFill>
              </a:rPr>
              <a:t> </a:t>
            </a:r>
            <a:r>
              <a:rPr lang="en-US" sz="4200" b="1" dirty="0" err="1" smtClean="0">
                <a:solidFill>
                  <a:schemeClr val="bg1"/>
                </a:solidFill>
              </a:rPr>
              <a:t>hy</a:t>
            </a:r>
            <a:r>
              <a:rPr lang="en-US" sz="4200" b="1" dirty="0" smtClean="0">
                <a:solidFill>
                  <a:schemeClr val="bg1"/>
                </a:solidFill>
              </a:rPr>
              <a:t> </a:t>
            </a:r>
            <a:r>
              <a:rPr lang="en-US" sz="4200" b="1" dirty="0" err="1" smtClean="0">
                <a:solidFill>
                  <a:schemeClr val="bg1"/>
                </a:solidFill>
              </a:rPr>
              <a:t>vọng</a:t>
            </a:r>
            <a:r>
              <a:rPr lang="en-US" sz="4200" b="1" dirty="0" smtClean="0">
                <a:solidFill>
                  <a:schemeClr val="bg1"/>
                </a:solidFill>
              </a:rPr>
              <a:t>, </a:t>
            </a:r>
            <a:r>
              <a:rPr lang="en-US" sz="4200" b="1" dirty="0" err="1" smtClean="0">
                <a:solidFill>
                  <a:schemeClr val="bg1"/>
                </a:solidFill>
              </a:rPr>
              <a:t>ngời</a:t>
            </a:r>
            <a:r>
              <a:rPr lang="en-US" sz="4200" b="1" dirty="0" smtClean="0">
                <a:solidFill>
                  <a:schemeClr val="bg1"/>
                </a:solidFill>
              </a:rPr>
              <a:t> </a:t>
            </a:r>
            <a:r>
              <a:rPr lang="en-US" sz="4200" b="1" dirty="0" err="1" smtClean="0">
                <a:solidFill>
                  <a:schemeClr val="bg1"/>
                </a:solidFill>
              </a:rPr>
              <a:t>lên</a:t>
            </a:r>
            <a:r>
              <a:rPr lang="en-US" sz="4200" b="1" dirty="0" smtClean="0">
                <a:solidFill>
                  <a:schemeClr val="bg1"/>
                </a:solidFill>
              </a:rPr>
              <a:t> </a:t>
            </a:r>
            <a:r>
              <a:rPr lang="en-US" sz="4200" b="1" dirty="0" err="1" smtClean="0">
                <a:solidFill>
                  <a:schemeClr val="bg1"/>
                </a:solidFill>
              </a:rPr>
              <a:t>như</a:t>
            </a:r>
            <a:r>
              <a:rPr lang="en-US" sz="4200" b="1" dirty="0" smtClean="0">
                <a:solidFill>
                  <a:schemeClr val="bg1"/>
                </a:solidFill>
              </a:rPr>
              <a:t>, </a:t>
            </a:r>
            <a:r>
              <a:rPr lang="en-US" sz="4200" b="1" dirty="0" err="1" smtClean="0">
                <a:solidFill>
                  <a:schemeClr val="bg1"/>
                </a:solidFill>
              </a:rPr>
              <a:t>ánh</a:t>
            </a:r>
            <a:r>
              <a:rPr lang="en-US" sz="4200" b="1" dirty="0" smtClean="0">
                <a:solidFill>
                  <a:schemeClr val="bg1"/>
                </a:solidFill>
              </a:rPr>
              <a:t> </a:t>
            </a:r>
            <a:r>
              <a:rPr lang="en-US" sz="4200" b="1" dirty="0" err="1" smtClean="0">
                <a:solidFill>
                  <a:schemeClr val="bg1"/>
                </a:solidFill>
              </a:rPr>
              <a:t>nắng</a:t>
            </a:r>
            <a:r>
              <a:rPr lang="en-US" sz="4200" b="1" dirty="0" smtClean="0">
                <a:solidFill>
                  <a:schemeClr val="bg1"/>
                </a:solidFill>
              </a:rPr>
              <a:t> </a:t>
            </a:r>
            <a:r>
              <a:rPr lang="en-US" sz="4200" b="1" dirty="0" err="1" smtClean="0">
                <a:solidFill>
                  <a:schemeClr val="bg1"/>
                </a:solidFill>
              </a:rPr>
              <a:t>Bình</a:t>
            </a:r>
            <a:r>
              <a:rPr lang="en-US" sz="4200" b="1" dirty="0" smtClean="0">
                <a:solidFill>
                  <a:schemeClr val="bg1"/>
                </a:solidFill>
              </a:rPr>
              <a:t> minh. </a:t>
            </a:r>
            <a:r>
              <a:rPr lang="en-US" sz="4200" b="1" dirty="0" err="1" smtClean="0">
                <a:solidFill>
                  <a:schemeClr val="bg1"/>
                </a:solidFill>
              </a:rPr>
              <a:t>Chúa</a:t>
            </a:r>
            <a:r>
              <a:rPr lang="en-US" sz="4200" b="1" dirty="0" smtClean="0">
                <a:solidFill>
                  <a:schemeClr val="bg1"/>
                </a:solidFill>
              </a:rPr>
              <a:t> </a:t>
            </a:r>
            <a:r>
              <a:rPr lang="en-US" sz="4200" b="1" dirty="0" err="1" smtClean="0">
                <a:solidFill>
                  <a:schemeClr val="bg1"/>
                </a:solidFill>
              </a:rPr>
              <a:t>sẽ</a:t>
            </a:r>
            <a:r>
              <a:rPr lang="en-US" sz="4200" b="1" dirty="0" smtClean="0">
                <a:solidFill>
                  <a:schemeClr val="bg1"/>
                </a:solidFill>
              </a:rPr>
              <a:t> </a:t>
            </a:r>
            <a:r>
              <a:rPr lang="en-US" sz="4200" b="1" dirty="0" err="1" smtClean="0">
                <a:solidFill>
                  <a:schemeClr val="bg1"/>
                </a:solidFill>
              </a:rPr>
              <a:t>đoái</a:t>
            </a:r>
            <a:r>
              <a:rPr lang="en-US" sz="4200" b="1" dirty="0" smtClean="0">
                <a:solidFill>
                  <a:schemeClr val="bg1"/>
                </a:solidFill>
              </a:rPr>
              <a:t> </a:t>
            </a:r>
            <a:r>
              <a:rPr lang="en-US" sz="4200" b="1" dirty="0" err="1" smtClean="0">
                <a:solidFill>
                  <a:schemeClr val="bg1"/>
                </a:solidFill>
              </a:rPr>
              <a:t>thương</a:t>
            </a:r>
            <a:r>
              <a:rPr lang="en-US" sz="4200" b="1" dirty="0" smtClean="0">
                <a:solidFill>
                  <a:schemeClr val="bg1"/>
                </a:solidFill>
              </a:rPr>
              <a:t> </a:t>
            </a:r>
            <a:r>
              <a:rPr lang="en-US" sz="4200" b="1" dirty="0" err="1" smtClean="0">
                <a:solidFill>
                  <a:schemeClr val="bg1"/>
                </a:solidFill>
              </a:rPr>
              <a:t>tình</a:t>
            </a:r>
            <a:r>
              <a:rPr lang="en-US" sz="4200" b="1" dirty="0" smtClean="0">
                <a:solidFill>
                  <a:schemeClr val="bg1"/>
                </a:solidFill>
              </a:rPr>
              <a:t>, </a:t>
            </a:r>
            <a:r>
              <a:rPr lang="en-US" sz="4200" b="1" dirty="0" err="1" smtClean="0">
                <a:solidFill>
                  <a:schemeClr val="bg1"/>
                </a:solidFill>
              </a:rPr>
              <a:t>cho</a:t>
            </a:r>
            <a:r>
              <a:rPr lang="en-US" sz="4200" b="1" dirty="0" smtClean="0">
                <a:solidFill>
                  <a:schemeClr val="bg1"/>
                </a:solidFill>
              </a:rPr>
              <a:t> </a:t>
            </a:r>
            <a:r>
              <a:rPr lang="en-US" sz="4200" b="1" dirty="0" err="1" smtClean="0">
                <a:solidFill>
                  <a:schemeClr val="bg1"/>
                </a:solidFill>
              </a:rPr>
              <a:t>vào</a:t>
            </a:r>
            <a:r>
              <a:rPr lang="en-US" sz="4200" b="1" dirty="0" smtClean="0">
                <a:solidFill>
                  <a:schemeClr val="bg1"/>
                </a:solidFill>
              </a:rPr>
              <a:t> </a:t>
            </a:r>
            <a:r>
              <a:rPr lang="en-US" sz="4200" b="1" dirty="0" err="1" smtClean="0">
                <a:solidFill>
                  <a:schemeClr val="bg1"/>
                </a:solidFill>
              </a:rPr>
              <a:t>dự</a:t>
            </a:r>
            <a:r>
              <a:rPr lang="en-US" sz="4200" b="1" dirty="0" smtClean="0">
                <a:solidFill>
                  <a:schemeClr val="bg1"/>
                </a:solidFill>
              </a:rPr>
              <a:t>, </a:t>
            </a:r>
            <a:r>
              <a:rPr lang="en-US" sz="4200" b="1" dirty="0" err="1" smtClean="0">
                <a:solidFill>
                  <a:schemeClr val="bg1"/>
                </a:solidFill>
              </a:rPr>
              <a:t>tiệc</a:t>
            </a:r>
            <a:r>
              <a:rPr lang="en-US" sz="4200" b="1" dirty="0" smtClean="0">
                <a:solidFill>
                  <a:schemeClr val="bg1"/>
                </a:solidFill>
              </a:rPr>
              <a:t> </a:t>
            </a:r>
            <a:r>
              <a:rPr lang="en-US" sz="4200" b="1" dirty="0" err="1" smtClean="0">
                <a:solidFill>
                  <a:schemeClr val="bg1"/>
                </a:solidFill>
              </a:rPr>
              <a:t>cưới</a:t>
            </a:r>
            <a:r>
              <a:rPr lang="en-US" sz="4200" b="1" dirty="0" smtClean="0">
                <a:solidFill>
                  <a:schemeClr val="bg1"/>
                </a:solidFill>
              </a:rPr>
              <a:t> </a:t>
            </a:r>
            <a:r>
              <a:rPr lang="en-US" sz="4200" b="1" dirty="0" err="1" smtClean="0">
                <a:solidFill>
                  <a:schemeClr val="bg1"/>
                </a:solidFill>
              </a:rPr>
              <a:t>Thiên</a:t>
            </a:r>
            <a:r>
              <a:rPr lang="en-US" sz="4200" b="1" dirty="0" smtClean="0">
                <a:solidFill>
                  <a:schemeClr val="bg1"/>
                </a:solidFill>
              </a:rPr>
              <a:t> </a:t>
            </a:r>
            <a:r>
              <a:rPr lang="en-US" sz="4200" b="1" dirty="0" err="1" smtClean="0">
                <a:solidFill>
                  <a:schemeClr val="bg1"/>
                </a:solidFill>
              </a:rPr>
              <a:t>cung</a:t>
            </a:r>
            <a:r>
              <a:rPr lang="en-US" sz="4200" b="1" dirty="0" smtClean="0">
                <a:solidFill>
                  <a:schemeClr val="bg1"/>
                </a:solidFill>
              </a:rPr>
              <a:t>. </a:t>
            </a:r>
            <a:endParaRPr lang="vi-VN" sz="4200" b="1" dirty="0">
              <a:solidFill>
                <a:schemeClr val="bg1"/>
              </a:solidFill>
              <a:effectLst/>
            </a:endParaRPr>
          </a:p>
        </p:txBody>
      </p:sp>
    </p:spTree>
    <p:extLst>
      <p:ext uri="{BB962C8B-B14F-4D97-AF65-F5344CB8AC3E}">
        <p14:creationId xmlns:p14="http://schemas.microsoft.com/office/powerpoint/2010/main" val="65860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FFFF00"/>
                </a:solidFill>
                <a:latin typeface="+mj-lt"/>
              </a:rPr>
              <a:t>Đk</a:t>
            </a:r>
            <a:r>
              <a:rPr lang="vi-VN" sz="5000" b="1" u="sng" dirty="0" smtClean="0">
                <a:solidFill>
                  <a:srgbClr val="FFFF00"/>
                </a:solidFill>
                <a:effectLst/>
                <a:latin typeface="+mj-lt"/>
              </a:rPr>
              <a:t>:</a:t>
            </a:r>
            <a:r>
              <a:rPr lang="vi-VN" sz="5000" b="1" dirty="0" smtClean="0">
                <a:solidFill>
                  <a:schemeClr val="bg1"/>
                </a:solidFill>
                <a:effectLst/>
                <a:latin typeface="+mj-lt"/>
              </a:rPr>
              <a:t> </a:t>
            </a:r>
            <a:r>
              <a:rPr lang="vi-VN" sz="5000" b="1" dirty="0">
                <a:solidFill>
                  <a:schemeClr val="bg1"/>
                </a:solidFill>
                <a:latin typeface="+mj-lt"/>
              </a:rPr>
              <a:t> Lời ca vang cánh đồng bên muôn hoa tươi hồng, tim tôi rộn lên niềm </a:t>
            </a:r>
            <a:r>
              <a:rPr lang="vi-VN" sz="5000" b="1" dirty="0" smtClean="0">
                <a:solidFill>
                  <a:schemeClr val="bg1"/>
                </a:solidFill>
                <a:latin typeface="+mj-lt"/>
              </a:rPr>
              <a:t>vui.</a:t>
            </a:r>
            <a:r>
              <a:rPr lang="en-US" sz="5000" b="1" dirty="0" smtClean="0">
                <a:solidFill>
                  <a:schemeClr val="bg1"/>
                </a:solidFill>
                <a:latin typeface="+mj-lt"/>
              </a:rPr>
              <a:t> </a:t>
            </a:r>
            <a:r>
              <a:rPr lang="vi-VN" sz="5000" b="1" dirty="0" smtClean="0">
                <a:solidFill>
                  <a:schemeClr val="bg1"/>
                </a:solidFill>
                <a:latin typeface="+mj-lt"/>
              </a:rPr>
              <a:t>Lời </a:t>
            </a:r>
            <a:r>
              <a:rPr lang="vi-VN" sz="5000" b="1" dirty="0">
                <a:solidFill>
                  <a:schemeClr val="bg1"/>
                </a:solidFill>
                <a:latin typeface="+mj-lt"/>
              </a:rPr>
              <a:t>ca vang cánh đồng bên muôn hoa tươi hồng, tôi vui mừng luôn trong Ðức Chúa Trời.</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en-US" sz="4600" b="1" dirty="0" err="1" smtClean="0">
                <a:solidFill>
                  <a:schemeClr val="bg1"/>
                </a:solidFill>
              </a:rPr>
              <a:t>Cùng</a:t>
            </a:r>
            <a:r>
              <a:rPr lang="en-US" sz="4600" b="1" dirty="0" smtClean="0">
                <a:solidFill>
                  <a:schemeClr val="bg1"/>
                </a:solidFill>
              </a:rPr>
              <a:t> </a:t>
            </a:r>
            <a:r>
              <a:rPr lang="en-US" sz="4600" b="1" dirty="0" err="1" smtClean="0">
                <a:solidFill>
                  <a:schemeClr val="bg1"/>
                </a:solidFill>
              </a:rPr>
              <a:t>tỉnh</a:t>
            </a:r>
            <a:r>
              <a:rPr lang="en-US" sz="4600" b="1" dirty="0" smtClean="0">
                <a:solidFill>
                  <a:schemeClr val="bg1"/>
                </a:solidFill>
              </a:rPr>
              <a:t> </a:t>
            </a:r>
            <a:r>
              <a:rPr lang="en-US" sz="4600" b="1" dirty="0" err="1" smtClean="0">
                <a:solidFill>
                  <a:schemeClr val="bg1"/>
                </a:solidFill>
              </a:rPr>
              <a:t>thức</a:t>
            </a:r>
            <a:r>
              <a:rPr lang="en-US" sz="4600" b="1" dirty="0" smtClean="0">
                <a:solidFill>
                  <a:schemeClr val="bg1"/>
                </a:solidFill>
              </a:rPr>
              <a:t>, </a:t>
            </a:r>
            <a:r>
              <a:rPr lang="en-US" sz="4600" b="1" dirty="0" err="1" smtClean="0">
                <a:solidFill>
                  <a:schemeClr val="bg1"/>
                </a:solidFill>
              </a:rPr>
              <a:t>sẵn</a:t>
            </a:r>
            <a:r>
              <a:rPr lang="en-US" sz="4600" b="1" dirty="0" smtClean="0">
                <a:solidFill>
                  <a:schemeClr val="bg1"/>
                </a:solidFill>
              </a:rPr>
              <a:t> </a:t>
            </a:r>
            <a:r>
              <a:rPr lang="en-US" sz="4600" b="1" dirty="0" err="1" smtClean="0">
                <a:solidFill>
                  <a:schemeClr val="bg1"/>
                </a:solidFill>
              </a:rPr>
              <a:t>sàng</a:t>
            </a:r>
            <a:r>
              <a:rPr lang="en-US" sz="4600" b="1" dirty="0" smtClean="0">
                <a:solidFill>
                  <a:schemeClr val="bg1"/>
                </a:solidFill>
              </a:rPr>
              <a:t>, </a:t>
            </a:r>
            <a:r>
              <a:rPr lang="en-US" sz="4600" b="1" dirty="0" err="1" smtClean="0">
                <a:solidFill>
                  <a:schemeClr val="bg1"/>
                </a:solidFill>
              </a:rPr>
              <a:t>đón</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từng</a:t>
            </a:r>
            <a:r>
              <a:rPr lang="en-US" sz="4600" b="1" dirty="0" smtClean="0">
                <a:solidFill>
                  <a:schemeClr val="bg1"/>
                </a:solidFill>
              </a:rPr>
              <a:t> </a:t>
            </a:r>
            <a:r>
              <a:rPr lang="en-US" sz="4600" b="1" dirty="0" err="1" smtClean="0">
                <a:solidFill>
                  <a:schemeClr val="bg1"/>
                </a:solidFill>
              </a:rPr>
              <a:t>phút</a:t>
            </a:r>
            <a:r>
              <a:rPr lang="en-US" sz="4600" b="1" dirty="0" smtClean="0">
                <a:solidFill>
                  <a:schemeClr val="bg1"/>
                </a:solidFill>
              </a:rPr>
              <a:t> </a:t>
            </a:r>
            <a:r>
              <a:rPr lang="en-US" sz="4600" b="1" dirty="0" err="1" smtClean="0">
                <a:solidFill>
                  <a:schemeClr val="bg1"/>
                </a:solidFill>
              </a:rPr>
              <a:t>giây</a:t>
            </a:r>
            <a:r>
              <a:rPr lang="en-US" sz="4600" b="1" dirty="0" smtClean="0">
                <a:solidFill>
                  <a:schemeClr val="bg1"/>
                </a:solidFill>
              </a:rPr>
              <a:t>. </a:t>
            </a:r>
            <a:r>
              <a:rPr lang="en-US" sz="4600" b="1" dirty="0" err="1" smtClean="0">
                <a:solidFill>
                  <a:schemeClr val="bg1"/>
                </a:solidFill>
              </a:rPr>
              <a:t>Vì</a:t>
            </a:r>
            <a:r>
              <a:rPr lang="en-US" sz="4600" b="1" dirty="0" smtClean="0">
                <a:solidFill>
                  <a:schemeClr val="bg1"/>
                </a:solidFill>
              </a:rPr>
              <a:t> </a:t>
            </a:r>
            <a:r>
              <a:rPr lang="en-US" sz="4600" b="1" dirty="0" err="1" smtClean="0">
                <a:solidFill>
                  <a:schemeClr val="bg1"/>
                </a:solidFill>
              </a:rPr>
              <a:t>chẳng</a:t>
            </a:r>
            <a:r>
              <a:rPr lang="en-US" sz="4600" b="1" dirty="0" smtClean="0">
                <a:solidFill>
                  <a:schemeClr val="bg1"/>
                </a:solidFill>
              </a:rPr>
              <a:t> </a:t>
            </a:r>
            <a:r>
              <a:rPr lang="en-US" sz="4600" b="1" dirty="0" err="1" smtClean="0">
                <a:solidFill>
                  <a:schemeClr val="bg1"/>
                </a:solidFill>
              </a:rPr>
              <a:t>biết</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ta </a:t>
            </a:r>
            <a:r>
              <a:rPr lang="en-US" sz="4600" b="1" dirty="0" err="1" smtClean="0">
                <a:solidFill>
                  <a:schemeClr val="bg1"/>
                </a:solidFill>
              </a:rPr>
              <a:t>khi</a:t>
            </a:r>
            <a:r>
              <a:rPr lang="en-US" sz="4600" b="1" dirty="0" smtClean="0">
                <a:solidFill>
                  <a:schemeClr val="bg1"/>
                </a:solidFill>
              </a:rPr>
              <a:t> </a:t>
            </a:r>
            <a:r>
              <a:rPr lang="en-US" sz="4600" b="1" dirty="0" err="1" smtClean="0">
                <a:solidFill>
                  <a:schemeClr val="bg1"/>
                </a:solidFill>
              </a:rPr>
              <a:t>nào</a:t>
            </a:r>
            <a:r>
              <a:rPr lang="en-US" sz="4600" b="1" dirty="0" smtClean="0">
                <a:solidFill>
                  <a:schemeClr val="bg1"/>
                </a:solidFill>
              </a:rPr>
              <a:t> </a:t>
            </a:r>
            <a:r>
              <a:rPr lang="en-US" sz="4600" b="1" dirty="0" err="1" smtClean="0">
                <a:solidFill>
                  <a:schemeClr val="bg1"/>
                </a:solidFill>
              </a:rPr>
              <a:t>viếng</a:t>
            </a:r>
            <a:r>
              <a:rPr lang="en-US" sz="4600" b="1" dirty="0" smtClean="0">
                <a:solidFill>
                  <a:schemeClr val="bg1"/>
                </a:solidFill>
              </a:rPr>
              <a:t> </a:t>
            </a:r>
            <a:r>
              <a:rPr lang="en-US" sz="4600" b="1" dirty="0" err="1" smtClean="0">
                <a:solidFill>
                  <a:schemeClr val="bg1"/>
                </a:solidFill>
              </a:rPr>
              <a:t>thăm</a:t>
            </a:r>
            <a:r>
              <a:rPr lang="en-US" sz="4600" b="1" dirty="0">
                <a:solidFill>
                  <a:schemeClr val="bg1"/>
                </a:solidFill>
              </a:rPr>
              <a:t>. </a:t>
            </a:r>
            <a:r>
              <a:rPr lang="en-US" sz="4600" b="1" dirty="0" err="1">
                <a:solidFill>
                  <a:schemeClr val="bg1"/>
                </a:solidFill>
              </a:rPr>
              <a:t>Cùng</a:t>
            </a:r>
            <a:r>
              <a:rPr lang="en-US" sz="4600" b="1" dirty="0">
                <a:solidFill>
                  <a:schemeClr val="bg1"/>
                </a:solidFill>
              </a:rPr>
              <a:t> </a:t>
            </a:r>
            <a:r>
              <a:rPr lang="en-US" sz="4600" b="1" dirty="0" err="1">
                <a:solidFill>
                  <a:schemeClr val="bg1"/>
                </a:solidFill>
              </a:rPr>
              <a:t>tỉnh</a:t>
            </a:r>
            <a:r>
              <a:rPr lang="en-US" sz="4600" b="1" dirty="0">
                <a:solidFill>
                  <a:schemeClr val="bg1"/>
                </a:solidFill>
              </a:rPr>
              <a:t> </a:t>
            </a:r>
            <a:r>
              <a:rPr lang="en-US" sz="4600" b="1" dirty="0" err="1" smtClean="0">
                <a:solidFill>
                  <a:schemeClr val="bg1"/>
                </a:solidFill>
              </a:rPr>
              <a:t>thức</a:t>
            </a:r>
            <a:r>
              <a:rPr lang="en-US" sz="4600" b="1" dirty="0" smtClean="0">
                <a:solidFill>
                  <a:schemeClr val="bg1"/>
                </a:solidFill>
              </a:rPr>
              <a:t>, </a:t>
            </a:r>
            <a:r>
              <a:rPr lang="en-US" sz="4600" b="1" dirty="0" err="1">
                <a:solidFill>
                  <a:schemeClr val="bg1"/>
                </a:solidFill>
              </a:rPr>
              <a:t>sẵn</a:t>
            </a:r>
            <a:r>
              <a:rPr lang="en-US" sz="4600" b="1" dirty="0">
                <a:solidFill>
                  <a:schemeClr val="bg1"/>
                </a:solidFill>
              </a:rPr>
              <a:t> </a:t>
            </a:r>
            <a:r>
              <a:rPr lang="en-US" sz="4600" b="1" dirty="0" err="1" smtClean="0">
                <a:solidFill>
                  <a:schemeClr val="bg1"/>
                </a:solidFill>
              </a:rPr>
              <a:t>sàng</a:t>
            </a:r>
            <a:r>
              <a:rPr lang="en-US" sz="4600" b="1" dirty="0">
                <a:solidFill>
                  <a:schemeClr val="bg1"/>
                </a:solidFill>
              </a:rPr>
              <a:t>, </a:t>
            </a:r>
            <a:r>
              <a:rPr lang="en-US" sz="4600" b="1" dirty="0" err="1">
                <a:solidFill>
                  <a:schemeClr val="bg1"/>
                </a:solidFill>
              </a:rPr>
              <a:t>đón</a:t>
            </a:r>
            <a:r>
              <a:rPr lang="en-US" sz="4600" b="1" dirty="0">
                <a:solidFill>
                  <a:schemeClr val="bg1"/>
                </a:solidFill>
              </a:rPr>
              <a:t> </a:t>
            </a:r>
            <a:r>
              <a:rPr lang="en-US" sz="4600" b="1" dirty="0" err="1">
                <a:solidFill>
                  <a:schemeClr val="bg1"/>
                </a:solidFill>
              </a:rPr>
              <a:t>Chúa</a:t>
            </a:r>
            <a:r>
              <a:rPr lang="en-US" sz="4600" b="1" dirty="0">
                <a:solidFill>
                  <a:schemeClr val="bg1"/>
                </a:solidFill>
              </a:rPr>
              <a:t> </a:t>
            </a:r>
            <a:r>
              <a:rPr lang="en-US" sz="4600" b="1" dirty="0" err="1">
                <a:solidFill>
                  <a:schemeClr val="bg1"/>
                </a:solidFill>
              </a:rPr>
              <a:t>từng</a:t>
            </a:r>
            <a:r>
              <a:rPr lang="en-US" sz="4600" b="1" dirty="0">
                <a:solidFill>
                  <a:schemeClr val="bg1"/>
                </a:solidFill>
              </a:rPr>
              <a:t> </a:t>
            </a:r>
            <a:r>
              <a:rPr lang="en-US" sz="4600" b="1" dirty="0" err="1">
                <a:solidFill>
                  <a:schemeClr val="bg1"/>
                </a:solidFill>
              </a:rPr>
              <a:t>phút</a:t>
            </a:r>
            <a:r>
              <a:rPr lang="en-US" sz="4600" b="1" dirty="0">
                <a:solidFill>
                  <a:schemeClr val="bg1"/>
                </a:solidFill>
              </a:rPr>
              <a:t> </a:t>
            </a:r>
            <a:r>
              <a:rPr lang="en-US" sz="4600" b="1" dirty="0" err="1">
                <a:solidFill>
                  <a:schemeClr val="bg1"/>
                </a:solidFill>
              </a:rPr>
              <a:t>giây</a:t>
            </a:r>
            <a:r>
              <a:rPr lang="en-US" sz="4600" b="1" dirty="0">
                <a:solidFill>
                  <a:schemeClr val="bg1"/>
                </a:solidFill>
              </a:rPr>
              <a:t>. </a:t>
            </a:r>
            <a:r>
              <a:rPr lang="en-US" sz="4600" b="1" dirty="0" err="1" smtClean="0">
                <a:solidFill>
                  <a:schemeClr val="bg1"/>
                </a:solidFill>
              </a:rPr>
              <a:t>Nguyện</a:t>
            </a:r>
            <a:r>
              <a:rPr lang="en-US" sz="4600" b="1" dirty="0" smtClean="0">
                <a:solidFill>
                  <a:schemeClr val="bg1"/>
                </a:solidFill>
              </a:rPr>
              <a:t> </a:t>
            </a:r>
            <a:r>
              <a:rPr lang="en-US" sz="4600" b="1" dirty="0" err="1" smtClean="0">
                <a:solidFill>
                  <a:schemeClr val="bg1"/>
                </a:solidFill>
              </a:rPr>
              <a:t>cầu</a:t>
            </a:r>
            <a:r>
              <a:rPr lang="en-US" sz="4600" b="1" dirty="0" smtClean="0">
                <a:solidFill>
                  <a:schemeClr val="bg1"/>
                </a:solidFill>
              </a:rPr>
              <a:t> </a:t>
            </a:r>
            <a:r>
              <a:rPr lang="en-US" sz="4600" b="1" dirty="0" err="1" smtClean="0">
                <a:solidFill>
                  <a:schemeClr val="bg1"/>
                </a:solidFill>
              </a:rPr>
              <a:t>luôn</a:t>
            </a:r>
            <a:r>
              <a:rPr lang="en-US" sz="4600" b="1" dirty="0" smtClean="0">
                <a:solidFill>
                  <a:schemeClr val="bg1"/>
                </a:solidFill>
              </a:rPr>
              <a:t>, </a:t>
            </a:r>
            <a:r>
              <a:rPr lang="en-US" sz="4600" b="1" dirty="0" err="1" smtClean="0">
                <a:solidFill>
                  <a:schemeClr val="bg1"/>
                </a:solidFill>
              </a:rPr>
              <a:t>sống</a:t>
            </a:r>
            <a:r>
              <a:rPr lang="en-US" sz="4600" b="1" dirty="0" smtClean="0">
                <a:solidFill>
                  <a:schemeClr val="bg1"/>
                </a:solidFill>
              </a:rPr>
              <a:t> </a:t>
            </a:r>
            <a:r>
              <a:rPr lang="en-US" sz="4600" b="1" dirty="0" err="1" smtClean="0">
                <a:solidFill>
                  <a:schemeClr val="bg1"/>
                </a:solidFill>
              </a:rPr>
              <a:t>trong</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sẵn</a:t>
            </a:r>
            <a:r>
              <a:rPr lang="en-US" sz="4600" b="1" dirty="0" smtClean="0">
                <a:solidFill>
                  <a:schemeClr val="bg1"/>
                </a:solidFill>
              </a:rPr>
              <a:t> </a:t>
            </a:r>
            <a:r>
              <a:rPr lang="en-US" sz="4600" b="1" dirty="0" err="1" smtClean="0">
                <a:solidFill>
                  <a:schemeClr val="bg1"/>
                </a:solidFill>
              </a:rPr>
              <a:t>sàng</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27183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latin typeface="+mj-lt"/>
              </a:rPr>
              <a:t>Ca </a:t>
            </a:r>
            <a:r>
              <a:rPr lang="en-US" sz="6000" b="1" dirty="0" err="1">
                <a:solidFill>
                  <a:srgbClr val="FFFF00"/>
                </a:solidFill>
                <a:effectLst/>
                <a:latin typeface="+mj-lt"/>
              </a:rPr>
              <a:t>Kết</a:t>
            </a:r>
            <a:r>
              <a:rPr lang="en-US" sz="6000" b="1" dirty="0">
                <a:solidFill>
                  <a:srgbClr val="FFFF00"/>
                </a:solidFill>
                <a:effectLst/>
                <a:latin typeface="+mj-lt"/>
              </a:rPr>
              <a:t> </a:t>
            </a:r>
            <a:r>
              <a:rPr lang="en-US" sz="6000" b="1" dirty="0" err="1">
                <a:solidFill>
                  <a:srgbClr val="FFFF00"/>
                </a:solidFill>
                <a:effectLst/>
                <a:latin typeface="+mj-lt"/>
              </a:rPr>
              <a:t>Lễ</a:t>
            </a:r>
            <a:r>
              <a:rPr lang="en-US" sz="6000" b="1">
                <a:solidFill>
                  <a:srgbClr val="FFFF00"/>
                </a:solidFill>
                <a:effectLst/>
                <a:latin typeface="+mj-lt"/>
              </a:rPr>
              <a:t/>
            </a:r>
            <a:br>
              <a:rPr lang="en-US" sz="6000" b="1">
                <a:solidFill>
                  <a:srgbClr val="FFFF00"/>
                </a:solidFill>
                <a:effectLst/>
                <a:latin typeface="+mj-lt"/>
              </a:rPr>
            </a:br>
            <a:r>
              <a:rPr lang="en-US" sz="6600" b="1">
                <a:solidFill>
                  <a:srgbClr val="FFFF00"/>
                </a:solidFill>
              </a:rPr>
              <a:t>Từ Chốn Luyện </a:t>
            </a:r>
            <a:r>
              <a:rPr lang="en-US" sz="6600" b="1" smtClean="0">
                <a:solidFill>
                  <a:srgbClr val="FFFF00"/>
                </a:solidFill>
              </a:rPr>
              <a:t>Hình</a:t>
            </a:r>
            <a:r>
              <a:rPr lang="en-US" sz="6600" b="1">
                <a:solidFill>
                  <a:srgbClr val="FFFF00"/>
                </a:solidFill>
              </a:rPr>
              <a:t/>
            </a:r>
            <a:br>
              <a:rPr lang="en-US" sz="6600" b="1">
                <a:solidFill>
                  <a:srgbClr val="FFFF00"/>
                </a:solidFill>
              </a:rPr>
            </a:br>
            <a:r>
              <a:rPr lang="en-US" sz="6600" b="1" i="1" smtClean="0">
                <a:solidFill>
                  <a:schemeClr val="bg1"/>
                </a:solidFill>
              </a:rPr>
              <a:t>Lm. Kim </a:t>
            </a:r>
            <a:r>
              <a:rPr lang="en-US" sz="6600" b="1" i="1">
                <a:solidFill>
                  <a:schemeClr val="bg1"/>
                </a:solidFill>
              </a:rPr>
              <a:t>Long</a:t>
            </a:r>
            <a:endParaRPr lang="en-US"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rPr>
              <a:t>T</a:t>
            </a:r>
            <a:r>
              <a:rPr lang="en-US" sz="4800" b="1" u="sng" dirty="0" smtClean="0">
                <a:solidFill>
                  <a:srgbClr val="FFFF00"/>
                </a:solidFill>
                <a:effectLst/>
              </a:rPr>
              <a:t>k1</a:t>
            </a:r>
            <a:r>
              <a:rPr lang="en-US" sz="4800" b="1" u="sng" smtClean="0">
                <a:solidFill>
                  <a:srgbClr val="FFFF00"/>
                </a:solidFill>
                <a:effectLst/>
              </a:rPr>
              <a:t>:</a:t>
            </a:r>
            <a:r>
              <a:rPr lang="en-US" sz="4800" b="1" smtClean="0">
                <a:solidFill>
                  <a:schemeClr val="bg1"/>
                </a:solidFill>
                <a:effectLst/>
              </a:rPr>
              <a:t> </a:t>
            </a:r>
            <a:r>
              <a:rPr lang="vi-VN" sz="4800" b="1">
                <a:solidFill>
                  <a:schemeClr val="bg1"/>
                </a:solidFill>
              </a:rPr>
              <a:t>Từ chốn luyện hình u tối vọng tiếng bao linh hồn khóc than. Niềm thành tín dâng Mẹ nhân ái, nguyện Mẹ thương nghe đoàn con cái thiết tha van nài. </a:t>
            </a:r>
            <a:endParaRPr lang="vi-VN" sz="4800" b="1" dirty="0">
              <a:solidFill>
                <a:schemeClr val="bg1"/>
              </a:solidFill>
              <a:effectLst/>
            </a:endParaRPr>
          </a:p>
        </p:txBody>
      </p:sp>
    </p:spTree>
    <p:extLst>
      <p:ext uri="{BB962C8B-B14F-4D97-AF65-F5344CB8AC3E}">
        <p14:creationId xmlns:p14="http://schemas.microsoft.com/office/powerpoint/2010/main" val="102639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rPr>
              <a:t>Đk</a:t>
            </a:r>
            <a:r>
              <a:rPr lang="en-US" sz="4800" b="1" u="sng" smtClean="0">
                <a:solidFill>
                  <a:srgbClr val="FFFF00"/>
                </a:solidFill>
                <a:effectLst/>
              </a:rPr>
              <a:t>:</a:t>
            </a:r>
            <a:r>
              <a:rPr lang="en-US" sz="4800" b="1" smtClean="0">
                <a:solidFill>
                  <a:schemeClr val="bg1"/>
                </a:solidFill>
                <a:effectLst/>
              </a:rPr>
              <a:t> </a:t>
            </a:r>
            <a:r>
              <a:rPr lang="vi-VN" sz="4800" b="1">
                <a:solidFill>
                  <a:schemeClr val="bg1"/>
                </a:solidFill>
              </a:rPr>
              <a:t>Từ vực sâu tiếng khóc than còn vọng ngân với tháng năm u hoài đớn đau. Mẹ, Mẹ ơi, hãy đoái thương, lòng từ bi hãy chiếu soi hết mọi linh hồn.</a:t>
            </a:r>
            <a:endParaRPr lang="vi-VN" sz="4800" b="1"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smtClean="0">
                <a:solidFill>
                  <a:srgbClr val="FFFF00"/>
                </a:solidFill>
              </a:rPr>
              <a:t>Tk2</a:t>
            </a:r>
            <a:r>
              <a:rPr lang="en-US" sz="4800" b="1" u="sng" smtClean="0">
                <a:solidFill>
                  <a:srgbClr val="FFFF00"/>
                </a:solidFill>
                <a:effectLst/>
              </a:rPr>
              <a:t>:</a:t>
            </a:r>
            <a:r>
              <a:rPr lang="en-US" sz="4800" b="1" smtClean="0">
                <a:solidFill>
                  <a:schemeClr val="bg1"/>
                </a:solidFill>
                <a:effectLst/>
              </a:rPr>
              <a:t> </a:t>
            </a:r>
            <a:r>
              <a:rPr lang="vi-VN" sz="4800" b="1">
                <a:solidFill>
                  <a:schemeClr val="bg1"/>
                </a:solidFill>
              </a:rPr>
              <a:t>Ngày tháng trôi vào quên lãng, nào biết trông ai người nhớ thương. Lệ sầu rưng rưng mờ đôi mắt, lửa hồng bao đêm ngày nung nấu đớn đau khôn lường</a:t>
            </a:r>
            <a:r>
              <a:rPr lang="vi-VN" sz="4800" b="1" smtClean="0">
                <a:solidFill>
                  <a:schemeClr val="bg1"/>
                </a:solidFill>
              </a:rPr>
              <a:t>.</a:t>
            </a:r>
            <a:endParaRPr lang="vi-VN" sz="4800" b="1" dirty="0">
              <a:solidFill>
                <a:schemeClr val="bg1"/>
              </a:solidFill>
              <a:effectLst/>
            </a:endParaRPr>
          </a:p>
        </p:txBody>
      </p:sp>
    </p:spTree>
    <p:extLst>
      <p:ext uri="{BB962C8B-B14F-4D97-AF65-F5344CB8AC3E}">
        <p14:creationId xmlns:p14="http://schemas.microsoft.com/office/powerpoint/2010/main" val="32943210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rPr>
              <a:t>Đk</a:t>
            </a:r>
            <a:r>
              <a:rPr lang="en-US" sz="4800" b="1" u="sng" smtClean="0">
                <a:solidFill>
                  <a:srgbClr val="FFFF00"/>
                </a:solidFill>
                <a:effectLst/>
              </a:rPr>
              <a:t>:</a:t>
            </a:r>
            <a:r>
              <a:rPr lang="en-US" sz="4800" b="1" smtClean="0">
                <a:solidFill>
                  <a:schemeClr val="bg1"/>
                </a:solidFill>
                <a:effectLst/>
              </a:rPr>
              <a:t> </a:t>
            </a:r>
            <a:r>
              <a:rPr lang="vi-VN" sz="4800" b="1">
                <a:solidFill>
                  <a:schemeClr val="bg1"/>
                </a:solidFill>
              </a:rPr>
              <a:t>Từ vực sâu tiếng khóc than còn vọng ngân với tháng năm u hoài đớn đau. Mẹ, Mẹ ơi, hãy đoái thương, lòng từ bi hãy chiếu soi hết mọi linh hồn.</a:t>
            </a:r>
            <a:endParaRPr lang="vi-VN" sz="4800" b="1" dirty="0">
              <a:solidFill>
                <a:schemeClr val="bg1"/>
              </a:solidFill>
              <a:effectLst/>
            </a:endParaRPr>
          </a:p>
        </p:txBody>
      </p:sp>
    </p:spTree>
    <p:extLst>
      <p:ext uri="{BB962C8B-B14F-4D97-AF65-F5344CB8AC3E}">
        <p14:creationId xmlns:p14="http://schemas.microsoft.com/office/powerpoint/2010/main" val="10470480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2009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latin typeface="+mj-lt"/>
              </a:rPr>
              <a:t>T</a:t>
            </a:r>
            <a:r>
              <a:rPr lang="en-US" sz="5400" b="1" u="sng" dirty="0" smtClean="0">
                <a:solidFill>
                  <a:srgbClr val="FFFF00"/>
                </a:solidFill>
                <a:effectLst/>
                <a:latin typeface="+mj-lt"/>
              </a:rPr>
              <a:t>k1</a:t>
            </a:r>
            <a:r>
              <a:rPr lang="vi-VN" sz="5400" b="1" u="sng" dirty="0" smtClean="0">
                <a:solidFill>
                  <a:srgbClr val="FFFF00"/>
                </a:solidFill>
                <a:effectLst/>
                <a:latin typeface="+mj-lt"/>
              </a:rPr>
              <a:t>:</a:t>
            </a:r>
            <a:r>
              <a:rPr lang="vi-VN" sz="5400" b="1" dirty="0" smtClean="0">
                <a:solidFill>
                  <a:schemeClr val="bg1"/>
                </a:solidFill>
                <a:effectLst/>
                <a:latin typeface="+mj-lt"/>
              </a:rPr>
              <a:t> </a:t>
            </a:r>
            <a:r>
              <a:rPr lang="vi-VN" sz="5400" b="1" dirty="0">
                <a:solidFill>
                  <a:schemeClr val="bg1"/>
                </a:solidFill>
                <a:latin typeface="+mj-lt"/>
              </a:rPr>
              <a:t>Tất cả mọi nẻo đường của trần thế sẽ dẫn đưa ta về quê </a:t>
            </a:r>
            <a:r>
              <a:rPr lang="vi-VN" sz="5400" b="1" dirty="0" smtClean="0">
                <a:solidFill>
                  <a:schemeClr val="bg1"/>
                </a:solidFill>
                <a:latin typeface="+mj-lt"/>
              </a:rPr>
              <a:t>trời.Tất </a:t>
            </a:r>
            <a:r>
              <a:rPr lang="vi-VN" sz="5400" b="1" dirty="0">
                <a:solidFill>
                  <a:schemeClr val="bg1"/>
                </a:solidFill>
                <a:latin typeface="+mj-lt"/>
              </a:rPr>
              <a:t>cả mọi lời thầm trong mây gió dìu ta đến cùng vầng thái dương.</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FFFF00"/>
                </a:solidFill>
                <a:latin typeface="+mj-lt"/>
              </a:rPr>
              <a:t>Đk</a:t>
            </a:r>
            <a:r>
              <a:rPr lang="vi-VN" sz="5000" b="1" u="sng" dirty="0" smtClean="0">
                <a:solidFill>
                  <a:srgbClr val="FFFF00"/>
                </a:solidFill>
                <a:effectLst/>
                <a:latin typeface="+mj-lt"/>
              </a:rPr>
              <a:t>:</a:t>
            </a:r>
            <a:r>
              <a:rPr lang="vi-VN" sz="5000" b="1" dirty="0" smtClean="0">
                <a:solidFill>
                  <a:schemeClr val="bg1"/>
                </a:solidFill>
                <a:effectLst/>
                <a:latin typeface="+mj-lt"/>
              </a:rPr>
              <a:t> </a:t>
            </a:r>
            <a:r>
              <a:rPr lang="vi-VN" sz="5000" b="1" dirty="0">
                <a:solidFill>
                  <a:schemeClr val="bg1"/>
                </a:solidFill>
                <a:latin typeface="+mj-lt"/>
              </a:rPr>
              <a:t> Lời ca vang cánh đồng bên muôn hoa tươi hồng, tim tôi rộn lên niềm </a:t>
            </a:r>
            <a:r>
              <a:rPr lang="vi-VN" sz="5000" b="1" dirty="0" smtClean="0">
                <a:solidFill>
                  <a:schemeClr val="bg1"/>
                </a:solidFill>
                <a:latin typeface="+mj-lt"/>
              </a:rPr>
              <a:t>vui.</a:t>
            </a:r>
            <a:r>
              <a:rPr lang="en-US" sz="5000" b="1" dirty="0" smtClean="0">
                <a:solidFill>
                  <a:schemeClr val="bg1"/>
                </a:solidFill>
                <a:latin typeface="+mj-lt"/>
              </a:rPr>
              <a:t> </a:t>
            </a:r>
            <a:r>
              <a:rPr lang="vi-VN" sz="5000" b="1" dirty="0" smtClean="0">
                <a:solidFill>
                  <a:schemeClr val="bg1"/>
                </a:solidFill>
                <a:latin typeface="+mj-lt"/>
              </a:rPr>
              <a:t>Lời </a:t>
            </a:r>
            <a:r>
              <a:rPr lang="vi-VN" sz="5000" b="1" dirty="0">
                <a:solidFill>
                  <a:schemeClr val="bg1"/>
                </a:solidFill>
                <a:latin typeface="+mj-lt"/>
              </a:rPr>
              <a:t>ca vang cánh đồng bên muôn hoa tươi hồng, tôi vui mừng luôn trong Ðức Chúa Trời.</a:t>
            </a:r>
          </a:p>
        </p:txBody>
      </p:sp>
    </p:spTree>
    <p:extLst>
      <p:ext uri="{BB962C8B-B14F-4D97-AF65-F5344CB8AC3E}">
        <p14:creationId xmlns:p14="http://schemas.microsoft.com/office/powerpoint/2010/main" val="233421495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1863</Words>
  <Application>Microsoft Office PowerPoint</Application>
  <PresentationFormat>On-screen Show (16:9)</PresentationFormat>
  <Paragraphs>89</Paragraphs>
  <Slides>78</Slides>
  <Notes>0</Notes>
  <HiddenSlides>0</HiddenSlides>
  <MMClips>0</MMClips>
  <ScaleCrop>false</ScaleCrop>
  <HeadingPairs>
    <vt:vector size="4" baseType="variant">
      <vt:variant>
        <vt:lpstr>Theme</vt:lpstr>
      </vt:variant>
      <vt:variant>
        <vt:i4>12</vt:i4>
      </vt:variant>
      <vt:variant>
        <vt:lpstr>Slide Titles</vt:lpstr>
      </vt:variant>
      <vt:variant>
        <vt:i4>78</vt:i4>
      </vt:variant>
    </vt:vector>
  </HeadingPairs>
  <TitlesOfParts>
    <vt:vector size="90"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9_Office Theme</vt:lpstr>
      <vt:lpstr>4_Office Theme</vt:lpstr>
      <vt:lpstr>3_Office Theme</vt:lpstr>
      <vt:lpstr>PowerPoint Presentation</vt:lpstr>
      <vt:lpstr>TẬP HÁT CỘNG ĐOÀN</vt:lpstr>
      <vt:lpstr>Đk: Lạy Chúa, Thiên Chúa con tôn thờ, linh hồn con luôn khao khát Ngài.</vt:lpstr>
      <vt:lpstr>Anh em hãy tỉnh thức và hãy sẵn sàng, vì vào giờ anh em không ngờ Con Người sẽ đến.</vt:lpstr>
      <vt:lpstr>PowerPoint Presentation</vt:lpstr>
      <vt:lpstr>Ca Nhập Lễ Mọi Nẻo Đường Sơ Sourire</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PowerPoint Presentation</vt:lpstr>
      <vt:lpstr>Anh em hãy tỉnh thức và hãy sẵn sàng, vì vào giờ anh em không ngờ Con Người sẽ đến.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Linh mục dâng tiến lễ vật lên Ba ngôi. Hằng ngày tái diễn tiệc ly khắp nơi. Thánh hóa chúng con trong cả cuộc đời. Nên một của lễ mới để dâng Ba ngôi.</vt:lpstr>
      <vt:lpstr>Tk3: Cho giáo dân đang sống khắp trời, cho thế giới chưa được đức tin. Cho các linh hồn đã qua đời, xin hợp nhất trong nguồn tái sinh.   </vt:lpstr>
      <vt:lpstr>Đk:  Linh mục dâng tiến lễ vật lên Ba ngôi. Hằng ngày tái diễn tiệc ly khắp nơi. Thánh hóa chúng con trong cả cuộc đời. Nên một của lễ mới để dâng Ba ngôi.</vt:lpstr>
      <vt:lpstr>Tk1: Như nước tan trong chén rượu đầy, như hương mới lửa hồng thắp dâng, như sáp ong thầm cháy đêm ngày, con tự hiến sống đời Thánh ân.</vt:lpstr>
      <vt:lpstr>Đk:  Linh mục dâng tiến lễ vật lên Ba ngôi. Hằng ngày tái diễn tiệc ly khắp nơi. Thánh hóa chúng con trong cả cuộc đời. Nên một của lễ mới để dâng Ba ngôi.</vt:lpstr>
      <vt:lpstr>PowerPoint Presentation</vt:lpstr>
      <vt:lpstr>PowerPoint Presentation</vt:lpstr>
      <vt:lpstr>PowerPoint Presentation</vt:lpstr>
      <vt:lpstr>Ca Nguyện Hiệp Lễ Mười Cô Trinh Nữ Nguyễn Hùng Cường</vt:lpstr>
      <vt:lpstr>Tk1: Mười cô trinh nữ, chàng rể tới, bao vui mừng. Kìa năm Cô khôn ngoan, mang dầu theo, với năm cây đèn. Còn năm Cô dại khờ, dầu chẳng mang, chỉ có đèn thôi. Khi Tân lang tới chậm, cả mười cô, đều đang thiếp giấc. </vt:lpstr>
      <vt:lpstr>**: Nửa đêm vang tiếng: “Chàng rể đến, mau đón chào”. Khi năm Cô khôn ngoan, thắp đèn lên, đón rước tưng bừng, còn năm Cô dại khờ, chạy tìm mua, ở khắp mọi nơi. Đến lúc đã có dầu, cửa phòng nay, đã đóng thương thay.</vt:lpstr>
      <vt:lpstr>Đk: Cùng tỉnh thức, sẵn sàng, đón Chúa từng phút giây. Vì chẳng biết, Chúa ta khi nào viếng thăm. Cùng tỉnh thức, sẵn sàng, đón Chúa từng phút giây. Nguyện cầu luôn, sống trong tâm tình sẵn sàng.</vt:lpstr>
      <vt:lpstr>Tk2: Người ơi! Hãy nhớ, hằng tỉnh thức luôn khấn nguyện. Mai đây ta ra sao, ôi đường đi biết đâu mà ngờ. Này khi ta không chờ còn mãi mê vui thú phù hoa. Chúa sẽ đến không ngờ, vào ngay khi hồn ta say đắm.</vt:lpstr>
      <vt:lpstr>**: Này đôi tay hãy, cầm đèn cháy, luôn sẵn sàng. Khi loa kêu vang lên, ta cùng ra, đón Tân lang vào. Lòng hân hoan vui mừng, miệng ca vang, khúc hát tình yêu. Tiến bước với mọi người, vào dự tiệc, vui với Tân lang.</vt:lpstr>
      <vt:lpstr>Đk: Cùng tỉnh thức, sẵn sàng, đón Chúa từng phút giây. Vì chẳng biết, Chúa ta khi nào viếng thăm. Cùng tỉnh thức, sẵn sàng, đón Chúa từng phút giây. Nguyện cầu luôn, sống trong tâm tình sẵn sàng.</vt:lpstr>
      <vt:lpstr>Tk3: Trần gian u tối, đường đi tới, ai tỏ tường. Đêm đen ôi âm u, bao người đang, đắm say tình đời. Đời mây bay giăng mù, tìm đâu ra, nơi chốn thảnh thơi. Bao nhiêu năm phiêu dạt, phận bèo trôi, cùng cơn sóng lũ.</vt:lpstr>
      <vt:lpstr>**: Người ơi! Mau hãy, cùng tỉnh thức, cơn mê dài. Hân hoan ta vui ca, mau cùng nhau bước chung một đường. Đường tin yêu hy vọng, ngời lên như, ánh nắng Bình minh. Chúa sẽ đoái thương tình, cho vào dự, tiệc cưới Thiên cung. </vt:lpstr>
      <vt:lpstr>Đk: Cùng tỉnh thức, sẵn sàng, đón Chúa từng phút giây. Vì chẳng biết, Chúa ta khi nào viếng thăm. Cùng tỉnh thức, sẵn sàng, đón Chúa từng phút giây. Nguyện cầu luôn, sống trong tâm tình sẵn sàng.</vt:lpstr>
      <vt:lpstr>PowerPoint Presentation</vt:lpstr>
      <vt:lpstr>PowerPoint Presentation</vt:lpstr>
      <vt:lpstr>Ca Kết Lễ Từ Chốn Luyện Hình Lm. Kim Long</vt:lpstr>
      <vt:lpstr>Tk1: Từ chốn luyện hình u tối vọng tiếng bao linh hồn khóc than. Niềm thành tín dâng Mẹ nhân ái, nguyện Mẹ thương nghe đoàn con cái thiết tha van nài. </vt:lpstr>
      <vt:lpstr>Đk: Từ vực sâu tiếng khóc than còn vọng ngân với tháng năm u hoài đớn đau. Mẹ, Mẹ ơi, hãy đoái thương, lòng từ bi hãy chiếu soi hết mọi linh hồn.</vt:lpstr>
      <vt:lpstr>Tk2: Ngày tháng trôi vào quên lãng, nào biết trông ai người nhớ thương. Lệ sầu rưng rưng mờ đôi mắt, lửa hồng bao đêm ngày nung nấu đớn đau khôn lường.</vt:lpstr>
      <vt:lpstr>Đk: Từ vực sâu tiếng khóc than còn vọng ngân với tháng năm u hoài đớn đau. Mẹ, Mẹ ơi, hãy đoái thương, lòng từ bi hãy chiếu soi hết mọi linh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179</cp:revision>
  <dcterms:created xsi:type="dcterms:W3CDTF">2023-05-21T07:25:42Z</dcterms:created>
  <dcterms:modified xsi:type="dcterms:W3CDTF">2023-11-09T22:01:35Z</dcterms:modified>
</cp:coreProperties>
</file>