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4.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15.xml" ContentType="application/vnd.openxmlformats-officedocument.theme+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16.xml" ContentType="application/vnd.openxmlformats-officedocument.theme+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theme/theme17.xml" ContentType="application/vnd.openxmlformats-officedocument.theme+xml"/>
  <Override PartName="/ppt/theme/theme18.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2" r:id="rId4"/>
    <p:sldMasterId id="2147483704" r:id="rId5"/>
    <p:sldMasterId id="2147483928" r:id="rId6"/>
    <p:sldMasterId id="2147484012" r:id="rId7"/>
    <p:sldMasterId id="2147484024" r:id="rId8"/>
    <p:sldMasterId id="2147484312" r:id="rId9"/>
    <p:sldMasterId id="2147484360" r:id="rId10"/>
    <p:sldMasterId id="2147484408" r:id="rId11"/>
    <p:sldMasterId id="2147484420" r:id="rId12"/>
    <p:sldMasterId id="2147484528" r:id="rId13"/>
    <p:sldMasterId id="2147484552" r:id="rId14"/>
    <p:sldMasterId id="2147484612" r:id="rId15"/>
    <p:sldMasterId id="2147484624" r:id="rId16"/>
    <p:sldMasterId id="2147484660" r:id="rId17"/>
  </p:sldMasterIdLst>
  <p:notesMasterIdLst>
    <p:notesMasterId r:id="rId91"/>
  </p:notesMasterIdLst>
  <p:sldIdLst>
    <p:sldId id="507" r:id="rId18"/>
    <p:sldId id="376" r:id="rId19"/>
    <p:sldId id="818" r:id="rId20"/>
    <p:sldId id="820" r:id="rId21"/>
    <p:sldId id="834" r:id="rId22"/>
    <p:sldId id="553" r:id="rId23"/>
    <p:sldId id="443" r:id="rId24"/>
    <p:sldId id="843" r:id="rId25"/>
    <p:sldId id="856" r:id="rId26"/>
    <p:sldId id="857" r:id="rId27"/>
    <p:sldId id="836" r:id="rId28"/>
    <p:sldId id="392" r:id="rId29"/>
    <p:sldId id="393" r:id="rId30"/>
    <p:sldId id="394" r:id="rId31"/>
    <p:sldId id="395" r:id="rId32"/>
    <p:sldId id="396" r:id="rId33"/>
    <p:sldId id="397" r:id="rId34"/>
    <p:sldId id="398" r:id="rId35"/>
    <p:sldId id="399" r:id="rId36"/>
    <p:sldId id="647" r:id="rId37"/>
    <p:sldId id="649" r:id="rId38"/>
    <p:sldId id="794" r:id="rId39"/>
    <p:sldId id="795" r:id="rId40"/>
    <p:sldId id="796" r:id="rId41"/>
    <p:sldId id="801" r:id="rId42"/>
    <p:sldId id="797" r:id="rId43"/>
    <p:sldId id="802" r:id="rId44"/>
    <p:sldId id="798" r:id="rId45"/>
    <p:sldId id="803" r:id="rId46"/>
    <p:sldId id="816" r:id="rId47"/>
    <p:sldId id="817" r:id="rId48"/>
    <p:sldId id="653" r:id="rId49"/>
    <p:sldId id="800" r:id="rId50"/>
    <p:sldId id="728" r:id="rId51"/>
    <p:sldId id="549" r:id="rId52"/>
    <p:sldId id="400" r:id="rId53"/>
    <p:sldId id="401" r:id="rId54"/>
    <p:sldId id="402" r:id="rId55"/>
    <p:sldId id="403" r:id="rId56"/>
    <p:sldId id="404" r:id="rId57"/>
    <p:sldId id="405" r:id="rId58"/>
    <p:sldId id="406" r:id="rId59"/>
    <p:sldId id="407" r:id="rId60"/>
    <p:sldId id="408" r:id="rId61"/>
    <p:sldId id="409" r:id="rId62"/>
    <p:sldId id="410" r:id="rId63"/>
    <p:sldId id="411" r:id="rId64"/>
    <p:sldId id="412" r:id="rId65"/>
    <p:sldId id="550" r:id="rId66"/>
    <p:sldId id="558" r:id="rId67"/>
    <p:sldId id="559" r:id="rId68"/>
    <p:sldId id="561" r:id="rId69"/>
    <p:sldId id="847" r:id="rId70"/>
    <p:sldId id="614" r:id="rId71"/>
    <p:sldId id="848" r:id="rId72"/>
    <p:sldId id="858" r:id="rId73"/>
    <p:sldId id="276" r:id="rId74"/>
    <p:sldId id="810" r:id="rId75"/>
    <p:sldId id="729" r:id="rId76"/>
    <p:sldId id="277" r:id="rId77"/>
    <p:sldId id="278" r:id="rId78"/>
    <p:sldId id="851" r:id="rId79"/>
    <p:sldId id="859" r:id="rId80"/>
    <p:sldId id="860" r:id="rId81"/>
    <p:sldId id="861" r:id="rId82"/>
    <p:sldId id="862" r:id="rId83"/>
    <p:sldId id="292" r:id="rId84"/>
    <p:sldId id="814" r:id="rId85"/>
    <p:sldId id="293" r:id="rId86"/>
    <p:sldId id="563" r:id="rId87"/>
    <p:sldId id="564" r:id="rId88"/>
    <p:sldId id="863" r:id="rId89"/>
    <p:sldId id="837" r:id="rId9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33CC33"/>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varScale="1">
        <p:scale>
          <a:sx n="84" d="100"/>
          <a:sy n="84" d="100"/>
        </p:scale>
        <p:origin x="96" y="942"/>
      </p:cViewPr>
      <p:guideLst>
        <p:guide orient="horz" pos="1620"/>
        <p:guide pos="2880"/>
      </p:guideLst>
    </p:cSldViewPr>
  </p:slideViewPr>
  <p:outlineViewPr>
    <p:cViewPr>
      <p:scale>
        <a:sx n="33" d="100"/>
        <a:sy n="33" d="100"/>
      </p:scale>
      <p:origin x="0" y="19445"/>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9.xml"/><Relationship Id="rId21" Type="http://schemas.openxmlformats.org/officeDocument/2006/relationships/slide" Target="slides/slide4.xml"/><Relationship Id="rId42" Type="http://schemas.openxmlformats.org/officeDocument/2006/relationships/slide" Target="slides/slide25.xml"/><Relationship Id="rId47" Type="http://schemas.openxmlformats.org/officeDocument/2006/relationships/slide" Target="slides/slide30.xml"/><Relationship Id="rId63" Type="http://schemas.openxmlformats.org/officeDocument/2006/relationships/slide" Target="slides/slide46.xml"/><Relationship Id="rId68" Type="http://schemas.openxmlformats.org/officeDocument/2006/relationships/slide" Target="slides/slide51.xml"/><Relationship Id="rId84" Type="http://schemas.openxmlformats.org/officeDocument/2006/relationships/slide" Target="slides/slide67.xml"/><Relationship Id="rId89" Type="http://schemas.openxmlformats.org/officeDocument/2006/relationships/slide" Target="slides/slide72.xml"/><Relationship Id="rId16" Type="http://schemas.openxmlformats.org/officeDocument/2006/relationships/slideMaster" Target="slideMasters/slideMaster16.xml"/><Relationship Id="rId11" Type="http://schemas.openxmlformats.org/officeDocument/2006/relationships/slideMaster" Target="slideMasters/slideMaster11.xml"/><Relationship Id="rId32" Type="http://schemas.openxmlformats.org/officeDocument/2006/relationships/slide" Target="slides/slide15.xml"/><Relationship Id="rId37" Type="http://schemas.openxmlformats.org/officeDocument/2006/relationships/slide" Target="slides/slide20.xml"/><Relationship Id="rId53" Type="http://schemas.openxmlformats.org/officeDocument/2006/relationships/slide" Target="slides/slide36.xml"/><Relationship Id="rId58" Type="http://schemas.openxmlformats.org/officeDocument/2006/relationships/slide" Target="slides/slide41.xml"/><Relationship Id="rId74" Type="http://schemas.openxmlformats.org/officeDocument/2006/relationships/slide" Target="slides/slide57.xml"/><Relationship Id="rId79" Type="http://schemas.openxmlformats.org/officeDocument/2006/relationships/slide" Target="slides/slide62.xml"/><Relationship Id="rId5" Type="http://schemas.openxmlformats.org/officeDocument/2006/relationships/slideMaster" Target="slideMasters/slideMaster5.xml"/><Relationship Id="rId90" Type="http://schemas.openxmlformats.org/officeDocument/2006/relationships/slide" Target="slides/slide73.xml"/><Relationship Id="rId95" Type="http://schemas.openxmlformats.org/officeDocument/2006/relationships/tableStyles" Target="tableStyles.xml"/><Relationship Id="rId22" Type="http://schemas.openxmlformats.org/officeDocument/2006/relationships/slide" Target="slides/slide5.xml"/><Relationship Id="rId27" Type="http://schemas.openxmlformats.org/officeDocument/2006/relationships/slide" Target="slides/slide10.xml"/><Relationship Id="rId43" Type="http://schemas.openxmlformats.org/officeDocument/2006/relationships/slide" Target="slides/slide26.xml"/><Relationship Id="rId48" Type="http://schemas.openxmlformats.org/officeDocument/2006/relationships/slide" Target="slides/slide31.xml"/><Relationship Id="rId64" Type="http://schemas.openxmlformats.org/officeDocument/2006/relationships/slide" Target="slides/slide47.xml"/><Relationship Id="rId69" Type="http://schemas.openxmlformats.org/officeDocument/2006/relationships/slide" Target="slides/slide52.xml"/><Relationship Id="rId8" Type="http://schemas.openxmlformats.org/officeDocument/2006/relationships/slideMaster" Target="slideMasters/slideMaster8.xml"/><Relationship Id="rId51" Type="http://schemas.openxmlformats.org/officeDocument/2006/relationships/slide" Target="slides/slide34.xml"/><Relationship Id="rId72" Type="http://schemas.openxmlformats.org/officeDocument/2006/relationships/slide" Target="slides/slide55.xml"/><Relationship Id="rId80" Type="http://schemas.openxmlformats.org/officeDocument/2006/relationships/slide" Target="slides/slide63.xml"/><Relationship Id="rId85" Type="http://schemas.openxmlformats.org/officeDocument/2006/relationships/slide" Target="slides/slide68.xml"/><Relationship Id="rId93"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8.xml"/><Relationship Id="rId33" Type="http://schemas.openxmlformats.org/officeDocument/2006/relationships/slide" Target="slides/slide16.xml"/><Relationship Id="rId38" Type="http://schemas.openxmlformats.org/officeDocument/2006/relationships/slide" Target="slides/slide21.xml"/><Relationship Id="rId46" Type="http://schemas.openxmlformats.org/officeDocument/2006/relationships/slide" Target="slides/slide29.xml"/><Relationship Id="rId59" Type="http://schemas.openxmlformats.org/officeDocument/2006/relationships/slide" Target="slides/slide42.xml"/><Relationship Id="rId67" Type="http://schemas.openxmlformats.org/officeDocument/2006/relationships/slide" Target="slides/slide50.xml"/><Relationship Id="rId20" Type="http://schemas.openxmlformats.org/officeDocument/2006/relationships/slide" Target="slides/slide3.xml"/><Relationship Id="rId41" Type="http://schemas.openxmlformats.org/officeDocument/2006/relationships/slide" Target="slides/slide24.xml"/><Relationship Id="rId54" Type="http://schemas.openxmlformats.org/officeDocument/2006/relationships/slide" Target="slides/slide37.xml"/><Relationship Id="rId62" Type="http://schemas.openxmlformats.org/officeDocument/2006/relationships/slide" Target="slides/slide45.xml"/><Relationship Id="rId70" Type="http://schemas.openxmlformats.org/officeDocument/2006/relationships/slide" Target="slides/slide53.xml"/><Relationship Id="rId75" Type="http://schemas.openxmlformats.org/officeDocument/2006/relationships/slide" Target="slides/slide58.xml"/><Relationship Id="rId83" Type="http://schemas.openxmlformats.org/officeDocument/2006/relationships/slide" Target="slides/slide66.xml"/><Relationship Id="rId88" Type="http://schemas.openxmlformats.org/officeDocument/2006/relationships/slide" Target="slides/slide71.xml"/><Relationship Id="rId9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slide" Target="slides/slide19.xml"/><Relationship Id="rId49" Type="http://schemas.openxmlformats.org/officeDocument/2006/relationships/slide" Target="slides/slide32.xml"/><Relationship Id="rId57" Type="http://schemas.openxmlformats.org/officeDocument/2006/relationships/slide" Target="slides/slide40.xml"/><Relationship Id="rId10" Type="http://schemas.openxmlformats.org/officeDocument/2006/relationships/slideMaster" Target="slideMasters/slideMaster10.xml"/><Relationship Id="rId31" Type="http://schemas.openxmlformats.org/officeDocument/2006/relationships/slide" Target="slides/slide14.xml"/><Relationship Id="rId44" Type="http://schemas.openxmlformats.org/officeDocument/2006/relationships/slide" Target="slides/slide27.xml"/><Relationship Id="rId52" Type="http://schemas.openxmlformats.org/officeDocument/2006/relationships/slide" Target="slides/slide35.xml"/><Relationship Id="rId60" Type="http://schemas.openxmlformats.org/officeDocument/2006/relationships/slide" Target="slides/slide43.xml"/><Relationship Id="rId65" Type="http://schemas.openxmlformats.org/officeDocument/2006/relationships/slide" Target="slides/slide48.xml"/><Relationship Id="rId73" Type="http://schemas.openxmlformats.org/officeDocument/2006/relationships/slide" Target="slides/slide56.xml"/><Relationship Id="rId78" Type="http://schemas.openxmlformats.org/officeDocument/2006/relationships/slide" Target="slides/slide61.xml"/><Relationship Id="rId81" Type="http://schemas.openxmlformats.org/officeDocument/2006/relationships/slide" Target="slides/slide64.xml"/><Relationship Id="rId86" Type="http://schemas.openxmlformats.org/officeDocument/2006/relationships/slide" Target="slides/slide69.xml"/><Relationship Id="rId9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1.xml"/><Relationship Id="rId39" Type="http://schemas.openxmlformats.org/officeDocument/2006/relationships/slide" Target="slides/slide22.xml"/><Relationship Id="rId34" Type="http://schemas.openxmlformats.org/officeDocument/2006/relationships/slide" Target="slides/slide17.xml"/><Relationship Id="rId50" Type="http://schemas.openxmlformats.org/officeDocument/2006/relationships/slide" Target="slides/slide33.xml"/><Relationship Id="rId55" Type="http://schemas.openxmlformats.org/officeDocument/2006/relationships/slide" Target="slides/slide38.xml"/><Relationship Id="rId76" Type="http://schemas.openxmlformats.org/officeDocument/2006/relationships/slide" Target="slides/slide59.xml"/><Relationship Id="rId7" Type="http://schemas.openxmlformats.org/officeDocument/2006/relationships/slideMaster" Target="slideMasters/slideMaster7.xml"/><Relationship Id="rId71" Type="http://schemas.openxmlformats.org/officeDocument/2006/relationships/slide" Target="slides/slide54.xml"/><Relationship Id="rId92" Type="http://schemas.openxmlformats.org/officeDocument/2006/relationships/presProps" Target="presProps.xml"/><Relationship Id="rId2" Type="http://schemas.openxmlformats.org/officeDocument/2006/relationships/slideMaster" Target="slideMasters/slideMaster2.xml"/><Relationship Id="rId29" Type="http://schemas.openxmlformats.org/officeDocument/2006/relationships/slide" Target="slides/slide12.xml"/><Relationship Id="rId24" Type="http://schemas.openxmlformats.org/officeDocument/2006/relationships/slide" Target="slides/slide7.xml"/><Relationship Id="rId40" Type="http://schemas.openxmlformats.org/officeDocument/2006/relationships/slide" Target="slides/slide23.xml"/><Relationship Id="rId45" Type="http://schemas.openxmlformats.org/officeDocument/2006/relationships/slide" Target="slides/slide28.xml"/><Relationship Id="rId66" Type="http://schemas.openxmlformats.org/officeDocument/2006/relationships/slide" Target="slides/slide49.xml"/><Relationship Id="rId87" Type="http://schemas.openxmlformats.org/officeDocument/2006/relationships/slide" Target="slides/slide70.xml"/><Relationship Id="rId61" Type="http://schemas.openxmlformats.org/officeDocument/2006/relationships/slide" Target="slides/slide44.xml"/><Relationship Id="rId82" Type="http://schemas.openxmlformats.org/officeDocument/2006/relationships/slide" Target="slides/slide65.xml"/><Relationship Id="rId19" Type="http://schemas.openxmlformats.org/officeDocument/2006/relationships/slide" Target="slides/slide2.xml"/><Relationship Id="rId14" Type="http://schemas.openxmlformats.org/officeDocument/2006/relationships/slideMaster" Target="slideMasters/slideMaster14.xml"/><Relationship Id="rId30" Type="http://schemas.openxmlformats.org/officeDocument/2006/relationships/slide" Target="slides/slide13.xml"/><Relationship Id="rId35" Type="http://schemas.openxmlformats.org/officeDocument/2006/relationships/slide" Target="slides/slide18.xml"/><Relationship Id="rId56" Type="http://schemas.openxmlformats.org/officeDocument/2006/relationships/slide" Target="slides/slide39.xml"/><Relationship Id="rId77" Type="http://schemas.openxmlformats.org/officeDocument/2006/relationships/slide" Target="slides/slide6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C0324E-2BF0-4F5E-8572-1634D72B40AD}" type="datetimeFigureOut">
              <a:rPr lang="en-US" smtClean="0"/>
              <a:t>11/13/2024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FEB0A7-AB1D-4D04-B523-39A6F4B83193}" type="slidenum">
              <a:rPr lang="en-US" smtClean="0"/>
              <a:t>‹#›</a:t>
            </a:fld>
            <a:endParaRPr lang="en-US"/>
          </a:p>
        </p:txBody>
      </p:sp>
    </p:spTree>
    <p:extLst>
      <p:ext uri="{BB962C8B-B14F-4D97-AF65-F5344CB8AC3E}">
        <p14:creationId xmlns:p14="http://schemas.microsoft.com/office/powerpoint/2010/main" val="550365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11/13/2024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11/13/2024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187957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679968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556027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700338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790610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636299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980745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11/13/2024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217611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11/13/2024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897764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11/13/2024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14045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11/13/2024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969472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687049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172831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859037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477299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10112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242065"/>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871882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11/13/2024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163832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11/13/2024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49421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526643"/>
      </p:ext>
    </p:extLst>
  </p:cSld>
  <p:clrMapOvr>
    <a:masterClrMapping/>
  </p:clrMapOvr>
  <p:transition spd="slow" advClick="0"/>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11/13/2024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699760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32590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757008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22646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731431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033301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839058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430912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8057580"/>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11/13/2024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61536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319383"/>
      </p:ext>
    </p:extLst>
  </p:cSld>
  <p:clrMapOvr>
    <a:masterClrMapping/>
  </p:clrMapOvr>
  <p:transition spd="slow" advClick="0"/>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11/13/2024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6473847"/>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11/13/2024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654659"/>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4525002"/>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7556745"/>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0649616"/>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84165"/>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0333017"/>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8390587"/>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4309121"/>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80575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365108"/>
      </p:ext>
    </p:extLst>
  </p:cSld>
  <p:clrMapOvr>
    <a:masterClrMapping/>
  </p:clrMapOvr>
  <p:transition spd="slow" advClick="0"/>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11/13/2024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6153620"/>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11/13/2024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6473847"/>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11/13/2024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654659"/>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4525002"/>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7556745"/>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0649616"/>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84165"/>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1285763"/>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775883"/>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09796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11/13/2024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193730"/>
      </p:ext>
    </p:extLst>
  </p:cSld>
  <p:clrMapOvr>
    <a:masterClrMapping/>
  </p:clrMapOvr>
  <p:transition spd="slow" advClick="0"/>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223773"/>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11/13/2024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0812019"/>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11/13/2024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9225610"/>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11/13/2024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817239"/>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2467709"/>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0680534"/>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0057439"/>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1171573"/>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1285763"/>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7758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11/13/2024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216233"/>
      </p:ext>
    </p:extLst>
  </p:cSld>
  <p:clrMapOvr>
    <a:masterClrMapping/>
  </p:clrMapOvr>
  <p:transition spd="slow" advClick="0"/>
</p:sldLayout>
</file>

<file path=ppt/slideLayouts/slideLayout1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0979676"/>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223773"/>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11/13/2024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0812019"/>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11/13/2024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9225610"/>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11/13/2024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817239"/>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2467709"/>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0680534"/>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0057439"/>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1171573"/>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53224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11/13/2024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06212"/>
      </p:ext>
    </p:extLst>
  </p:cSld>
  <p:clrMapOvr>
    <a:masterClrMapping/>
  </p:clrMapOvr>
  <p:transition spd="slow" advClick="0"/>
</p:sldLayout>
</file>

<file path=ppt/slideLayouts/slideLayout1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3648243"/>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9544328"/>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0554558"/>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11/13/2024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3134801"/>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11/13/2024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0221314"/>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11/13/2024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3444440"/>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6004611"/>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5171311"/>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2342145"/>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9661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11/13/2024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819458"/>
      </p:ext>
    </p:extLst>
  </p:cSld>
  <p:clrMapOvr>
    <a:masterClrMapping/>
  </p:clrMapOvr>
  <p:transition spd="slow"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11/13/2024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205029"/>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11/13/2024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11/13/2024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8986"/>
      </p:ext>
    </p:extLst>
  </p:cSld>
  <p:clrMapOvr>
    <a:masterClrMapping/>
  </p:clrMapOvr>
  <p:transition spd="slow"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039423"/>
      </p:ext>
    </p:extLst>
  </p:cSld>
  <p:clrMapOvr>
    <a:masterClrMapping/>
  </p:clrMapOvr>
  <p:transition spd="slow"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237270"/>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13443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65650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3441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80327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446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85763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137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11/13/2024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11/13/2024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11/13/2024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11/13/2024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11/13/2024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11/13/2024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11/13/2024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11/13/2024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472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953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11/13/2024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99828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06813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11/13/2024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94151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11/13/2024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23801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11/13/2024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90583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87203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85311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02706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88672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8541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11/13/2024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753766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651466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798942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11/13/2024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200312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11/13/2024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016078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11/13/2024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86551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662097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509644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153828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149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11/13/2024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168658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392700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91007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311706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11/13/2024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547454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11/13/2024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76479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11/13/2024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453855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844783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014511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018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11/13/2024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057716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11/13/2024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0168425"/>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11/13/2024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960633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11/13/2024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698248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11/13/2024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664258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133ACE7-4E4E-45DC-ACC2-E4D9C78A23A2}" type="datetimeFigureOut">
              <a:rPr lang="en-US" smtClean="0">
                <a:solidFill>
                  <a:prstClr val="black">
                    <a:tint val="75000"/>
                  </a:prstClr>
                </a:solidFill>
              </a:rPr>
              <a:pPr/>
              <a:t>11/13/2024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368818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133ACE7-4E4E-45DC-ACC2-E4D9C78A23A2}" type="datetimeFigureOut">
              <a:rPr lang="en-US" smtClean="0">
                <a:solidFill>
                  <a:prstClr val="black">
                    <a:tint val="75000"/>
                  </a:prstClr>
                </a:solidFill>
              </a:rPr>
              <a:pPr/>
              <a:t>11/13/2024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185044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3ACE7-4E4E-45DC-ACC2-E4D9C78A23A2}" type="datetimeFigureOut">
              <a:rPr lang="en-US" smtClean="0">
                <a:solidFill>
                  <a:prstClr val="black">
                    <a:tint val="75000"/>
                  </a:prstClr>
                </a:solidFill>
              </a:rPr>
              <a:pPr/>
              <a:t>11/13/2024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519427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11/13/2024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459509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11/13/2024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29396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11/13/2024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11/13/2024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436310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11/13/2024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062426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131648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492956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62401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148702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11/13/2024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549163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11/13/2024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925292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11/13/2024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900387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11683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image" Target="../media/image1.jpg"/><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3.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image" Target="../media/image1.jpg"/><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theme" Target="../theme/theme14.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4.xml"/><Relationship Id="rId13" Type="http://schemas.openxmlformats.org/officeDocument/2006/relationships/image" Target="../media/image1.jpg"/><Relationship Id="rId3" Type="http://schemas.openxmlformats.org/officeDocument/2006/relationships/slideLayout" Target="../slideLayouts/slideLayout149.xml"/><Relationship Id="rId7" Type="http://schemas.openxmlformats.org/officeDocument/2006/relationships/slideLayout" Target="../slideLayouts/slideLayout153.xml"/><Relationship Id="rId12" Type="http://schemas.openxmlformats.org/officeDocument/2006/relationships/theme" Target="../theme/theme15.xml"/><Relationship Id="rId2" Type="http://schemas.openxmlformats.org/officeDocument/2006/relationships/slideLayout" Target="../slideLayouts/slideLayout148.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5" Type="http://schemas.openxmlformats.org/officeDocument/2006/relationships/slideLayout" Target="../slideLayouts/slideLayout151.xml"/><Relationship Id="rId10" Type="http://schemas.openxmlformats.org/officeDocument/2006/relationships/slideLayout" Target="../slideLayouts/slideLayout156.xml"/><Relationship Id="rId4" Type="http://schemas.openxmlformats.org/officeDocument/2006/relationships/slideLayout" Target="../slideLayouts/slideLayout150.xml"/><Relationship Id="rId9" Type="http://schemas.openxmlformats.org/officeDocument/2006/relationships/slideLayout" Target="../slideLayouts/slideLayout15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65.xml"/><Relationship Id="rId13" Type="http://schemas.openxmlformats.org/officeDocument/2006/relationships/image" Target="../media/image1.jpg"/><Relationship Id="rId3" Type="http://schemas.openxmlformats.org/officeDocument/2006/relationships/slideLayout" Target="../slideLayouts/slideLayout160.xml"/><Relationship Id="rId7" Type="http://schemas.openxmlformats.org/officeDocument/2006/relationships/slideLayout" Target="../slideLayouts/slideLayout164.xml"/><Relationship Id="rId12" Type="http://schemas.openxmlformats.org/officeDocument/2006/relationships/theme" Target="../theme/theme16.xml"/><Relationship Id="rId2" Type="http://schemas.openxmlformats.org/officeDocument/2006/relationships/slideLayout" Target="../slideLayouts/slideLayout159.xml"/><Relationship Id="rId1" Type="http://schemas.openxmlformats.org/officeDocument/2006/relationships/slideLayout" Target="../slideLayouts/slideLayout158.xml"/><Relationship Id="rId6" Type="http://schemas.openxmlformats.org/officeDocument/2006/relationships/slideLayout" Target="../slideLayouts/slideLayout163.xml"/><Relationship Id="rId11" Type="http://schemas.openxmlformats.org/officeDocument/2006/relationships/slideLayout" Target="../slideLayouts/slideLayout168.xml"/><Relationship Id="rId5" Type="http://schemas.openxmlformats.org/officeDocument/2006/relationships/slideLayout" Target="../slideLayouts/slideLayout162.xml"/><Relationship Id="rId10" Type="http://schemas.openxmlformats.org/officeDocument/2006/relationships/slideLayout" Target="../slideLayouts/slideLayout167.xml"/><Relationship Id="rId4" Type="http://schemas.openxmlformats.org/officeDocument/2006/relationships/slideLayout" Target="../slideLayouts/slideLayout161.xml"/><Relationship Id="rId9" Type="http://schemas.openxmlformats.org/officeDocument/2006/relationships/slideLayout" Target="../slideLayouts/slideLayout16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76.xml"/><Relationship Id="rId13" Type="http://schemas.openxmlformats.org/officeDocument/2006/relationships/image" Target="../media/image1.jpg"/><Relationship Id="rId3" Type="http://schemas.openxmlformats.org/officeDocument/2006/relationships/slideLayout" Target="../slideLayouts/slideLayout171.xml"/><Relationship Id="rId7" Type="http://schemas.openxmlformats.org/officeDocument/2006/relationships/slideLayout" Target="../slideLayouts/slideLayout175.xml"/><Relationship Id="rId12" Type="http://schemas.openxmlformats.org/officeDocument/2006/relationships/theme" Target="../theme/theme17.xml"/><Relationship Id="rId2" Type="http://schemas.openxmlformats.org/officeDocument/2006/relationships/slideLayout" Target="../slideLayouts/slideLayout170.xml"/><Relationship Id="rId1" Type="http://schemas.openxmlformats.org/officeDocument/2006/relationships/slideLayout" Target="../slideLayouts/slideLayout169.xml"/><Relationship Id="rId6" Type="http://schemas.openxmlformats.org/officeDocument/2006/relationships/slideLayout" Target="../slideLayouts/slideLayout174.xml"/><Relationship Id="rId11" Type="http://schemas.openxmlformats.org/officeDocument/2006/relationships/slideLayout" Target="../slideLayouts/slideLayout179.xml"/><Relationship Id="rId5" Type="http://schemas.openxmlformats.org/officeDocument/2006/relationships/slideLayout" Target="../slideLayouts/slideLayout173.xml"/><Relationship Id="rId10" Type="http://schemas.openxmlformats.org/officeDocument/2006/relationships/slideLayout" Target="../slideLayouts/slideLayout178.xml"/><Relationship Id="rId4" Type="http://schemas.openxmlformats.org/officeDocument/2006/relationships/slideLayout" Target="../slideLayouts/slideLayout172.xml"/><Relationship Id="rId9" Type="http://schemas.openxmlformats.org/officeDocument/2006/relationships/slideLayout" Target="../slideLayouts/slideLayout17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2.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3.jp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3.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11/13/2024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11/13/2024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5324173"/>
      </p:ext>
    </p:extLst>
  </p:cSld>
  <p:clrMap bg1="lt1" tx1="dk1" bg2="lt2" tx2="dk2" accent1="accent1" accent2="accent2" accent3="accent3" accent4="accent4" accent5="accent5" accent6="accent6" hlink="hlink" folHlink="folHlink"/>
  <p:sldLayoutIdLst>
    <p:sldLayoutId id="2147484361" r:id="rId1"/>
    <p:sldLayoutId id="2147484362" r:id="rId2"/>
    <p:sldLayoutId id="2147484363" r:id="rId3"/>
    <p:sldLayoutId id="2147484364" r:id="rId4"/>
    <p:sldLayoutId id="2147484365" r:id="rId5"/>
    <p:sldLayoutId id="2147484366" r:id="rId6"/>
    <p:sldLayoutId id="2147484367" r:id="rId7"/>
    <p:sldLayoutId id="2147484368" r:id="rId8"/>
    <p:sldLayoutId id="2147484369" r:id="rId9"/>
    <p:sldLayoutId id="2147484370" r:id="rId10"/>
    <p:sldLayoutId id="21474843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11/13/2024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1982945"/>
      </p:ext>
    </p:extLst>
  </p:cSld>
  <p:clrMap bg1="lt1" tx1="dk1" bg2="lt2" tx2="dk2" accent1="accent1" accent2="accent2" accent3="accent3" accent4="accent4" accent5="accent5" accent6="accent6" hlink="hlink" folHlink="folHlink"/>
  <p:sldLayoutIdLst>
    <p:sldLayoutId id="2147484409" r:id="rId1"/>
    <p:sldLayoutId id="2147484410" r:id="rId2"/>
    <p:sldLayoutId id="2147484411" r:id="rId3"/>
    <p:sldLayoutId id="2147484412" r:id="rId4"/>
    <p:sldLayoutId id="2147484413" r:id="rId5"/>
    <p:sldLayoutId id="2147484414" r:id="rId6"/>
    <p:sldLayoutId id="2147484415" r:id="rId7"/>
    <p:sldLayoutId id="2147484416" r:id="rId8"/>
    <p:sldLayoutId id="2147484417" r:id="rId9"/>
    <p:sldLayoutId id="2147484418" r:id="rId10"/>
    <p:sldLayoutId id="21474844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11/13/2024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648347"/>
      </p:ext>
    </p:extLst>
  </p:cSld>
  <p:clrMap bg1="lt1" tx1="dk1" bg2="lt2" tx2="dk2" accent1="accent1" accent2="accent2" accent3="accent3" accent4="accent4" accent5="accent5" accent6="accent6" hlink="hlink" folHlink="folHlink"/>
  <p:sldLayoutIdLst>
    <p:sldLayoutId id="2147484421" r:id="rId1"/>
    <p:sldLayoutId id="2147484422" r:id="rId2"/>
    <p:sldLayoutId id="2147484423" r:id="rId3"/>
    <p:sldLayoutId id="2147484424" r:id="rId4"/>
    <p:sldLayoutId id="2147484425" r:id="rId5"/>
    <p:sldLayoutId id="2147484426" r:id="rId6"/>
    <p:sldLayoutId id="2147484427" r:id="rId7"/>
    <p:sldLayoutId id="2147484428" r:id="rId8"/>
    <p:sldLayoutId id="2147484429" r:id="rId9"/>
    <p:sldLayoutId id="2147484430" r:id="rId10"/>
    <p:sldLayoutId id="21474844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11/13/2024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7068509"/>
      </p:ext>
    </p:extLst>
  </p:cSld>
  <p:clrMap bg1="lt1" tx1="dk1" bg2="lt2" tx2="dk2" accent1="accent1" accent2="accent2" accent3="accent3" accent4="accent4" accent5="accent5" accent6="accent6" hlink="hlink" folHlink="folHlink"/>
  <p:sldLayoutIdLst>
    <p:sldLayoutId id="2147484529" r:id="rId1"/>
    <p:sldLayoutId id="2147484530" r:id="rId2"/>
    <p:sldLayoutId id="2147484531" r:id="rId3"/>
    <p:sldLayoutId id="2147484532" r:id="rId4"/>
    <p:sldLayoutId id="2147484533" r:id="rId5"/>
    <p:sldLayoutId id="2147484534" r:id="rId6"/>
    <p:sldLayoutId id="2147484535" r:id="rId7"/>
    <p:sldLayoutId id="2147484536" r:id="rId8"/>
    <p:sldLayoutId id="2147484537" r:id="rId9"/>
    <p:sldLayoutId id="2147484538" r:id="rId10"/>
    <p:sldLayoutId id="21474845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11/13/2024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7068509"/>
      </p:ext>
    </p:extLst>
  </p:cSld>
  <p:clrMap bg1="lt1" tx1="dk1" bg2="lt2" tx2="dk2" accent1="accent1" accent2="accent2" accent3="accent3" accent4="accent4" accent5="accent5" accent6="accent6" hlink="hlink" folHlink="folHlink"/>
  <p:sldLayoutIdLst>
    <p:sldLayoutId id="2147484553" r:id="rId1"/>
    <p:sldLayoutId id="2147484554" r:id="rId2"/>
    <p:sldLayoutId id="2147484555" r:id="rId3"/>
    <p:sldLayoutId id="2147484556" r:id="rId4"/>
    <p:sldLayoutId id="2147484557" r:id="rId5"/>
    <p:sldLayoutId id="2147484558" r:id="rId6"/>
    <p:sldLayoutId id="2147484559" r:id="rId7"/>
    <p:sldLayoutId id="2147484560" r:id="rId8"/>
    <p:sldLayoutId id="2147484561" r:id="rId9"/>
    <p:sldLayoutId id="2147484562" r:id="rId10"/>
    <p:sldLayoutId id="21474845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11/13/2024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4526557"/>
      </p:ext>
    </p:extLst>
  </p:cSld>
  <p:clrMap bg1="lt1" tx1="dk1" bg2="lt2" tx2="dk2" accent1="accent1" accent2="accent2" accent3="accent3" accent4="accent4" accent5="accent5" accent6="accent6" hlink="hlink" folHlink="folHlink"/>
  <p:sldLayoutIdLst>
    <p:sldLayoutId id="2147484613" r:id="rId1"/>
    <p:sldLayoutId id="2147484614" r:id="rId2"/>
    <p:sldLayoutId id="2147484615" r:id="rId3"/>
    <p:sldLayoutId id="2147484616" r:id="rId4"/>
    <p:sldLayoutId id="2147484617" r:id="rId5"/>
    <p:sldLayoutId id="2147484618" r:id="rId6"/>
    <p:sldLayoutId id="2147484619" r:id="rId7"/>
    <p:sldLayoutId id="2147484620" r:id="rId8"/>
    <p:sldLayoutId id="2147484621" r:id="rId9"/>
    <p:sldLayoutId id="2147484622" r:id="rId10"/>
    <p:sldLayoutId id="21474846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11/13/2024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4526557"/>
      </p:ext>
    </p:extLst>
  </p:cSld>
  <p:clrMap bg1="lt1" tx1="dk1" bg2="lt2" tx2="dk2" accent1="accent1" accent2="accent2" accent3="accent3" accent4="accent4" accent5="accent5" accent6="accent6" hlink="hlink" folHlink="folHlink"/>
  <p:sldLayoutIdLst>
    <p:sldLayoutId id="2147484625" r:id="rId1"/>
    <p:sldLayoutId id="2147484626" r:id="rId2"/>
    <p:sldLayoutId id="2147484627" r:id="rId3"/>
    <p:sldLayoutId id="2147484628" r:id="rId4"/>
    <p:sldLayoutId id="2147484629" r:id="rId5"/>
    <p:sldLayoutId id="2147484630" r:id="rId6"/>
    <p:sldLayoutId id="2147484631" r:id="rId7"/>
    <p:sldLayoutId id="2147484632" r:id="rId8"/>
    <p:sldLayoutId id="2147484633" r:id="rId9"/>
    <p:sldLayoutId id="2147484634" r:id="rId10"/>
    <p:sldLayoutId id="21474846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11/13/2024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5379632"/>
      </p:ext>
    </p:extLst>
  </p:cSld>
  <p:clrMap bg1="lt1" tx1="dk1" bg2="lt2" tx2="dk2" accent1="accent1" accent2="accent2" accent3="accent3" accent4="accent4" accent5="accent5" accent6="accent6" hlink="hlink" folHlink="folHlink"/>
  <p:sldLayoutIdLst>
    <p:sldLayoutId id="2147484661" r:id="rId1"/>
    <p:sldLayoutId id="2147484662" r:id="rId2"/>
    <p:sldLayoutId id="2147484663" r:id="rId3"/>
    <p:sldLayoutId id="2147484664" r:id="rId4"/>
    <p:sldLayoutId id="2147484665" r:id="rId5"/>
    <p:sldLayoutId id="2147484666" r:id="rId6"/>
    <p:sldLayoutId id="2147484667" r:id="rId7"/>
    <p:sldLayoutId id="2147484668" r:id="rId8"/>
    <p:sldLayoutId id="2147484669" r:id="rId9"/>
    <p:sldLayoutId id="2147484670" r:id="rId10"/>
    <p:sldLayoutId id="2147484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11/13/2024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548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92057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11/13/2024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11/13/2024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940846"/>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11/13/2024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6564547"/>
      </p:ext>
    </p:extLst>
  </p:cSld>
  <p:clrMap bg1="lt1" tx1="dk1" bg2="lt2" tx2="dk2" accent1="accent1" accent2="accent2" accent3="accent3" accent4="accent4" accent5="accent5" accent6="accent6" hlink="hlink" folHlink="folHlink"/>
  <p:sldLayoutIdLst>
    <p:sldLayoutId id="2147484013" r:id="rId1"/>
    <p:sldLayoutId id="2147484014" r:id="rId2"/>
    <p:sldLayoutId id="2147484015" r:id="rId3"/>
    <p:sldLayoutId id="2147484016" r:id="rId4"/>
    <p:sldLayoutId id="2147484017" r:id="rId5"/>
    <p:sldLayoutId id="2147484018" r:id="rId6"/>
    <p:sldLayoutId id="2147484019" r:id="rId7"/>
    <p:sldLayoutId id="2147484020" r:id="rId8"/>
    <p:sldLayoutId id="2147484021" r:id="rId9"/>
    <p:sldLayoutId id="2147484022" r:id="rId10"/>
    <p:sldLayoutId id="21474840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11/13/2024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1043320"/>
      </p:ext>
    </p:extLst>
  </p:cSld>
  <p:clrMap bg1="lt1" tx1="dk1" bg2="lt2" tx2="dk2" accent1="accent1" accent2="accent2" accent3="accent3" accent4="accent4" accent5="accent5" accent6="accent6" hlink="hlink" folHlink="folHlink"/>
  <p:sldLayoutIdLst>
    <p:sldLayoutId id="2147484025" r:id="rId1"/>
    <p:sldLayoutId id="2147484026" r:id="rId2"/>
    <p:sldLayoutId id="2147484027" r:id="rId3"/>
    <p:sldLayoutId id="2147484028" r:id="rId4"/>
    <p:sldLayoutId id="2147484029" r:id="rId5"/>
    <p:sldLayoutId id="2147484030" r:id="rId6"/>
    <p:sldLayoutId id="2147484031" r:id="rId7"/>
    <p:sldLayoutId id="2147484032" r:id="rId8"/>
    <p:sldLayoutId id="2147484033" r:id="rId9"/>
    <p:sldLayoutId id="2147484034" r:id="rId10"/>
    <p:sldLayoutId id="21474840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133ACE7-4E4E-45DC-ACC2-E4D9C78A23A2}" type="datetimeFigureOut">
              <a:rPr lang="en-US" smtClean="0">
                <a:solidFill>
                  <a:prstClr val="black">
                    <a:tint val="75000"/>
                  </a:prstClr>
                </a:solidFill>
              </a:rPr>
              <a:pPr/>
              <a:t>11/13/2024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975868"/>
      </p:ext>
    </p:extLst>
  </p:cSld>
  <p:clrMap bg1="lt1" tx1="dk1" bg2="lt2" tx2="dk2" accent1="accent1" accent2="accent2" accent3="accent3" accent4="accent4" accent5="accent5" accent6="accent6" hlink="hlink" folHlink="folHlink"/>
  <p:sldLayoutIdLst>
    <p:sldLayoutId id="2147484313" r:id="rId1"/>
    <p:sldLayoutId id="2147484314" r:id="rId2"/>
    <p:sldLayoutId id="2147484315" r:id="rId3"/>
    <p:sldLayoutId id="2147484316" r:id="rId4"/>
    <p:sldLayoutId id="2147484317" r:id="rId5"/>
    <p:sldLayoutId id="2147484318" r:id="rId6"/>
    <p:sldLayoutId id="2147484319" r:id="rId7"/>
    <p:sldLayoutId id="2147484320" r:id="rId8"/>
    <p:sldLayoutId id="2147484321" r:id="rId9"/>
    <p:sldLayoutId id="2147484322" r:id="rId10"/>
    <p:sldLayoutId id="21474843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36.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g"/><Relationship Id="rId1" Type="http://schemas.openxmlformats.org/officeDocument/2006/relationships/slideLayout" Target="../slideLayouts/slideLayout59.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g"/><Relationship Id="rId1" Type="http://schemas.openxmlformats.org/officeDocument/2006/relationships/slideLayout" Target="../slideLayouts/slideLayout70.xml"/></Relationships>
</file>

<file path=ppt/slides/_rels/slide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1.xml"/></Relationships>
</file>

<file path=ppt/slides/_rels/slide2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1.xml"/></Relationships>
</file>

<file path=ppt/slides/_rels/slide2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1.xml"/></Relationships>
</file>

<file path=ppt/slides/_rels/slide2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1.xml"/></Relationships>
</file>

<file path=ppt/slides/_rels/slide2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1.xml"/></Relationships>
</file>

<file path=ppt/slides/_rels/slide2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1.xml"/></Relationships>
</file>

<file path=ppt/slides/_rels/slide2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1.xml"/></Relationships>
</file>

<file path=ppt/slides/_rels/slide2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1.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0.xml"/></Relationships>
</file>

<file path=ppt/slides/_rels/slide3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0.xml"/></Relationships>
</file>

<file path=ppt/slides/_rels/slide3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0.xml"/></Relationships>
</file>

<file path=ppt/slides/_rels/slide3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14.xml"/></Relationships>
</file>

<file path=ppt/slides/_rels/slide4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0.xml"/></Relationships>
</file>

<file path=ppt/slides/_rels/slide4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0.xml"/></Relationships>
</file>

<file path=ppt/slides/_rels/slide4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0.xml"/></Relationships>
</file>

<file path=ppt/slides/_rels/slide4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1.xml"/></Relationships>
</file>

<file path=ppt/slides/_rels/slide4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0.xml"/></Relationships>
</file>

<file path=ppt/slides/_rels/slide4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0.xml"/></Relationships>
</file>

<file path=ppt/slides/_rels/slide4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0.xml"/></Relationships>
</file>

<file path=ppt/slides/_rels/slide4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0.xml"/></Relationships>
</file>

<file path=ppt/slides/_rels/slide4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0.xml"/></Relationships>
</file>

<file path=ppt/slides/_rels/slide4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25.xml"/></Relationships>
</file>

<file path=ppt/slides/_rels/slide5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47.xml"/></Relationships>
</file>

<file path=ppt/slides/_rels/slide5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58.xml"/></Relationships>
</file>

<file path=ppt/slides/_rels/slide5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4.jpg"/><Relationship Id="rId1" Type="http://schemas.openxmlformats.org/officeDocument/2006/relationships/slideLayout" Target="../slideLayouts/slideLayout92.xml"/></Relationships>
</file>

<file path=ppt/slides/_rels/slide5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8.xml"/></Relationships>
</file>

<file path=ppt/slides/_rels/slide6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69.xml"/></Relationships>
</file>

<file path=ppt/slides/_rels/slide6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03.xml"/></Relationships>
</file>

<file path=ppt/slides/_rels/slide6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8.xml"/></Relationships>
</file>

<file path=ppt/slides/_rels/slide7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86081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400" b="0" u="sng" dirty="0" err="1" smtClean="0">
                <a:solidFill>
                  <a:srgbClr val="FFFF00"/>
                </a:solidFill>
                <a:effectLst/>
                <a:latin typeface="+mj-lt"/>
              </a:rPr>
              <a:t>Đk</a:t>
            </a:r>
            <a:r>
              <a:rPr lang="vi-VN" sz="5400" b="0" u="sng" dirty="0" smtClean="0">
                <a:solidFill>
                  <a:srgbClr val="FFFF00"/>
                </a:solidFill>
                <a:effectLst/>
                <a:latin typeface="+mj-lt"/>
              </a:rPr>
              <a:t>:</a:t>
            </a:r>
            <a:r>
              <a:rPr lang="en-US" sz="5400" dirty="0">
                <a:solidFill>
                  <a:schemeClr val="bg1"/>
                </a:solidFill>
                <a:latin typeface="+mj-lt"/>
              </a:rPr>
              <a:t> </a:t>
            </a:r>
            <a:r>
              <a:rPr lang="en-US" sz="5400" dirty="0" smtClean="0">
                <a:solidFill>
                  <a:schemeClr val="bg1"/>
                </a:solidFill>
                <a:latin typeface="+mj-lt"/>
              </a:rPr>
              <a:t>Xin các Thánh Tử đạo Việt Nam nơi vinh phúc chiếu soi rỡ ràng, thương lắng nghe lời con kêu khấn ban xuống muôn phúc trên nước Nam. </a:t>
            </a:r>
            <a:endParaRPr lang="vi-VN" sz="5400" dirty="0">
              <a:solidFill>
                <a:schemeClr val="bg1"/>
              </a:solidFill>
              <a:latin typeface="+mj-lt"/>
            </a:endParaRPr>
          </a:p>
        </p:txBody>
      </p:sp>
    </p:spTree>
    <p:extLst>
      <p:ext uri="{BB962C8B-B14F-4D97-AF65-F5344CB8AC3E}">
        <p14:creationId xmlns:p14="http://schemas.microsoft.com/office/powerpoint/2010/main" val="789733047"/>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2160495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a:solidFill>
                  <a:srgbClr val="FFFF00"/>
                </a:solidFill>
                <a:effectLst/>
                <a:latin typeface="+mj-lt"/>
                <a:cs typeface="Times New Roman" panose="02020603050405020304" pitchFamily="18" charset="0"/>
              </a:rPr>
              <a:t>KINH VINH DANH</a:t>
            </a:r>
            <a:endParaRPr lang="vi-VN" sz="7200" b="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7798389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0" u="sng">
                <a:solidFill>
                  <a:srgbClr val="FFFF00"/>
                </a:solidFill>
                <a:effectLst/>
                <a:latin typeface="+mj-lt"/>
                <a:cs typeface="Times New Roman" panose="02020603050405020304" pitchFamily="18" charset="0"/>
              </a:rPr>
              <a:t>Chủ tế:</a:t>
            </a:r>
            <a:r>
              <a:rPr lang="en-US" sz="4000" b="0">
                <a:solidFill>
                  <a:srgbClr val="FFFF00"/>
                </a:solidFill>
                <a:effectLst/>
                <a:latin typeface="+mj-lt"/>
                <a:cs typeface="Times New Roman" panose="02020603050405020304" pitchFamily="18" charset="0"/>
              </a:rPr>
              <a:t> </a:t>
            </a:r>
            <a:r>
              <a:rPr lang="en-US" sz="5400" b="0" i="1">
                <a:solidFill>
                  <a:srgbClr val="FFFF00"/>
                </a:solidFill>
                <a:effectLst/>
                <a:latin typeface="+mj-lt"/>
                <a:cs typeface="Times New Roman" panose="02020603050405020304" pitchFamily="18" charset="0"/>
              </a:rPr>
              <a:t>Vinh danh Thiên Chúa trên các tầng trời.</a:t>
            </a:r>
            <a:br>
              <a:rPr lang="en-US" sz="5400" b="0" i="1">
                <a:solidFill>
                  <a:srgbClr val="FFFF00"/>
                </a:solidFill>
                <a:effectLst/>
                <a:latin typeface="+mj-lt"/>
                <a:cs typeface="Times New Roman" panose="02020603050405020304" pitchFamily="18" charset="0"/>
              </a:rPr>
            </a:br>
            <a:r>
              <a:rPr lang="vi-VN" sz="5400" b="0">
                <a:solidFill>
                  <a:srgbClr val="FFFF00"/>
                </a:solidFill>
                <a:effectLst/>
                <a:latin typeface="+mj-lt"/>
                <a:cs typeface="Times New Roman" panose="02020603050405020304" pitchFamily="18" charset="0"/>
              </a:rPr>
              <a:t>A+B:</a:t>
            </a:r>
            <a:r>
              <a:rPr lang="vi-VN" sz="5400" b="0">
                <a:solidFill>
                  <a:schemeClr val="bg1"/>
                </a:solidFill>
                <a:effectLst/>
                <a:latin typeface="+mj-lt"/>
                <a:cs typeface="Times New Roman" panose="02020603050405020304" pitchFamily="18" charset="0"/>
              </a:rPr>
              <a:t> Và bình an dưới thế cho người thiện tâm</a:t>
            </a:r>
            <a:r>
              <a:rPr lang="en-US" sz="5400" b="0">
                <a:solidFill>
                  <a:schemeClr val="bg1"/>
                </a:solidFill>
                <a:effectLst/>
                <a:latin typeface="+mj-lt"/>
                <a:cs typeface="Times New Roman" panose="02020603050405020304" pitchFamily="18" charset="0"/>
              </a:rPr>
              <a:t>.</a:t>
            </a:r>
            <a:endParaRPr lang="vi-VN" sz="54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9006529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0" u="sng">
                <a:solidFill>
                  <a:srgbClr val="FFFF00"/>
                </a:solidFill>
                <a:effectLst/>
                <a:latin typeface="+mj-lt"/>
                <a:cs typeface="Times New Roman" panose="02020603050405020304" pitchFamily="18" charset="0"/>
              </a:rPr>
              <a:t>A:</a:t>
            </a:r>
            <a:r>
              <a:rPr lang="en-US" sz="5000" b="0">
                <a:solidFill>
                  <a:schemeClr val="bg1"/>
                </a:solidFill>
                <a:effectLst/>
                <a:latin typeface="+mj-lt"/>
                <a:cs typeface="Times New Roman" panose="02020603050405020304" pitchFamily="18" charset="0"/>
              </a:rPr>
              <a:t> Chúng con ca ngợi Chúa.</a:t>
            </a:r>
          </a:p>
          <a:p>
            <a:pPr algn="l" eaLnBrk="1" hangingPunct="1">
              <a:lnSpc>
                <a:spcPct val="140000"/>
              </a:lnSpc>
            </a:pPr>
            <a:r>
              <a:rPr lang="en-US" sz="5000" b="0" u="sng">
                <a:solidFill>
                  <a:srgbClr val="FFFF00"/>
                </a:solidFill>
                <a:effectLst/>
                <a:latin typeface="+mj-lt"/>
                <a:cs typeface="Times New Roman" panose="02020603050405020304" pitchFamily="18" charset="0"/>
              </a:rPr>
              <a:t>B:</a:t>
            </a:r>
            <a:r>
              <a:rPr lang="en-US" sz="5000" b="0">
                <a:solidFill>
                  <a:schemeClr val="bg1"/>
                </a:solidFill>
                <a:effectLst/>
                <a:latin typeface="+mj-lt"/>
                <a:cs typeface="Times New Roman" panose="02020603050405020304" pitchFamily="18" charset="0"/>
              </a:rPr>
              <a:t> Chúng con chúc tụng Chúa. </a:t>
            </a:r>
            <a:br>
              <a:rPr lang="en-US" sz="5000" b="0">
                <a:solidFill>
                  <a:schemeClr val="bg1"/>
                </a:solidFill>
                <a:effectLst/>
                <a:latin typeface="+mj-lt"/>
                <a:cs typeface="Times New Roman" panose="02020603050405020304" pitchFamily="18" charset="0"/>
              </a:rPr>
            </a:br>
            <a:r>
              <a:rPr lang="en-US" sz="5000" b="0">
                <a:solidFill>
                  <a:srgbClr val="FFFF00"/>
                </a:solidFill>
                <a:effectLst/>
                <a:latin typeface="+mj-lt"/>
                <a:cs typeface="Times New Roman" panose="02020603050405020304" pitchFamily="18" charset="0"/>
              </a:rPr>
              <a:t>A:</a:t>
            </a:r>
            <a:r>
              <a:rPr lang="en-US" sz="5000" b="0">
                <a:solidFill>
                  <a:schemeClr val="bg1"/>
                </a:solidFill>
                <a:effectLst/>
                <a:latin typeface="+mj-lt"/>
                <a:cs typeface="Times New Roman" panose="02020603050405020304" pitchFamily="18" charset="0"/>
              </a:rPr>
              <a:t> Chúng con thờ lạy Chúa. </a:t>
            </a:r>
          </a:p>
          <a:p>
            <a:pPr algn="l" eaLnBrk="1" hangingPunct="1">
              <a:lnSpc>
                <a:spcPct val="140000"/>
              </a:lnSpc>
            </a:pPr>
            <a:r>
              <a:rPr lang="en-US" sz="5000" b="0">
                <a:solidFill>
                  <a:srgbClr val="FFFF00"/>
                </a:solidFill>
                <a:effectLst/>
                <a:latin typeface="+mj-lt"/>
                <a:cs typeface="Times New Roman" panose="02020603050405020304" pitchFamily="18" charset="0"/>
              </a:rPr>
              <a:t>B:</a:t>
            </a:r>
            <a:r>
              <a:rPr lang="en-US" sz="5000" b="0">
                <a:solidFill>
                  <a:schemeClr val="bg1"/>
                </a:solidFill>
                <a:effectLst/>
                <a:latin typeface="+mj-lt"/>
                <a:cs typeface="Times New Roman" panose="02020603050405020304" pitchFamily="18" charset="0"/>
              </a:rPr>
              <a:t> Chúng con tôn vinh Chúa.</a:t>
            </a:r>
          </a:p>
        </p:txBody>
      </p:sp>
    </p:spTree>
    <p:extLst>
      <p:ext uri="{BB962C8B-B14F-4D97-AF65-F5344CB8AC3E}">
        <p14:creationId xmlns:p14="http://schemas.microsoft.com/office/powerpoint/2010/main" val="110553222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Chúng con cảm tạ Chúa vì vinh quang cao cả Chúa.</a:t>
            </a:r>
          </a:p>
          <a:p>
            <a:pPr marL="0" indent="0" algn="just" eaLnBrk="1" hangingPunct="1">
              <a:lnSpc>
                <a:spcPct val="140000"/>
              </a:lnSpc>
              <a:buFontTx/>
              <a:buNone/>
            </a:pPr>
            <a:r>
              <a:rPr lang="vi-VN" sz="4800" b="0">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20529939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Lạy con một Thiên Chúa,            Chúa Giêsu Kitô.</a:t>
            </a:r>
          </a:p>
          <a:p>
            <a:pPr marL="0" indent="0" algn="just" eaLnBrk="1" hangingPunct="1">
              <a:lnSpc>
                <a:spcPct val="145000"/>
              </a:lnSpc>
              <a:buFontTx/>
              <a:buNone/>
            </a:pPr>
            <a:r>
              <a:rPr lang="vi-VN" sz="4800" b="0">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42616669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A:</a:t>
            </a:r>
            <a:r>
              <a:rPr lang="en-US" sz="5400" b="0">
                <a:solidFill>
                  <a:schemeClr val="bg1"/>
                </a:solidFill>
                <a:effectLst/>
                <a:latin typeface="+mj-lt"/>
                <a:cs typeface="Times New Roman" panose="02020603050405020304" pitchFamily="18" charset="0"/>
              </a:rPr>
              <a:t> Chúa xóa tội trần gian, xin thương xót chúng con.</a:t>
            </a:r>
          </a:p>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B:</a:t>
            </a:r>
            <a:r>
              <a:rPr lang="en-US" sz="5400" b="0">
                <a:solidFill>
                  <a:schemeClr val="bg1"/>
                </a:solidFill>
                <a:effectLst/>
                <a:latin typeface="+mj-lt"/>
                <a:cs typeface="Times New Roman" panose="02020603050405020304" pitchFamily="18" charset="0"/>
              </a:rPr>
              <a:t> Chúa xóa tội trần gian, xin nhậm lời chúng con cầu khẩn.</a:t>
            </a:r>
          </a:p>
        </p:txBody>
      </p:sp>
    </p:spTree>
    <p:extLst>
      <p:ext uri="{BB962C8B-B14F-4D97-AF65-F5344CB8AC3E}">
        <p14:creationId xmlns:p14="http://schemas.microsoft.com/office/powerpoint/2010/main" val="363437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Chúa ngự bên hữu Đức Chúa Cha, xin thương xót chúng con.</a:t>
            </a:r>
          </a:p>
          <a:p>
            <a:pPr marL="0" indent="0" algn="just" eaLnBrk="1" hangingPunct="1">
              <a:lnSpc>
                <a:spcPct val="150000"/>
              </a:lnSpc>
              <a:buFontTx/>
              <a:buNone/>
            </a:pPr>
            <a:r>
              <a:rPr lang="vi-VN" sz="4800" b="0" u="sng">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Vì lạy Chúa Giêsu Kitô, chỉ có Chúa là Đấng Thánh.</a:t>
            </a:r>
          </a:p>
        </p:txBody>
      </p:sp>
    </p:spTree>
    <p:extLst>
      <p:ext uri="{BB962C8B-B14F-4D97-AF65-F5344CB8AC3E}">
        <p14:creationId xmlns:p14="http://schemas.microsoft.com/office/powerpoint/2010/main" val="11773311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0">
                <a:solidFill>
                  <a:schemeClr val="bg1"/>
                </a:solidFill>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a:t>
            </a:r>
            <a:r>
              <a:rPr lang="en-US" sz="4400" b="0" u="sng">
                <a:solidFill>
                  <a:srgbClr val="FFFF00"/>
                </a:solidFill>
                <a:effectLst/>
                <a:latin typeface="+mj-lt"/>
                <a:cs typeface="Times New Roman" panose="02020603050405020304" pitchFamily="18" charset="0"/>
              </a:rPr>
              <a:t>B</a:t>
            </a:r>
            <a:r>
              <a:rPr lang="vi-VN" sz="4400" b="0" u="sng">
                <a:solidFill>
                  <a:srgbClr val="FFFF00"/>
                </a:solidFill>
                <a:effectLst/>
                <a:latin typeface="+mj-lt"/>
                <a:cs typeface="Times New Roman" panose="02020603050405020304" pitchFamily="18" charset="0"/>
              </a:rPr>
              <a:t>:</a:t>
            </a:r>
            <a:r>
              <a:rPr lang="vi-VN" sz="4400" b="0">
                <a:solidFill>
                  <a:schemeClr val="bg1"/>
                </a:solidFill>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27410706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a:solidFill>
                  <a:srgbClr val="FFFF00"/>
                </a:solidFill>
                <a:effectLst/>
                <a:latin typeface="+mj-lt"/>
              </a:rPr>
              <a:t>TẬP HÁT CỘNG ĐOÀN</a:t>
            </a:r>
          </a:p>
        </p:txBody>
      </p:sp>
    </p:spTree>
    <p:extLst>
      <p:ext uri="{BB962C8B-B14F-4D97-AF65-F5344CB8AC3E}">
        <p14:creationId xmlns:p14="http://schemas.microsoft.com/office/powerpoint/2010/main" val="6024125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12871506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4196" y="24384"/>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374904" y="285750"/>
            <a:ext cx="8305800" cy="2554545"/>
          </a:xfrm>
          <a:prstGeom prst="rect">
            <a:avLst/>
          </a:prstGeom>
          <a:noFill/>
        </p:spPr>
        <p:txBody>
          <a:bodyPr wrap="square" rtlCol="0">
            <a:spAutoFit/>
          </a:bodyPr>
          <a:lstStyle/>
          <a:p>
            <a:r>
              <a:rPr lang="vi-VN" sz="3200" b="1">
                <a:ln w="1905"/>
                <a:solidFill>
                  <a:srgbClr val="A50021"/>
                </a:solidFill>
                <a:effectLst>
                  <a:innerShdw blurRad="69850" dist="43180" dir="5400000">
                    <a:srgbClr val="000000">
                      <a:alpha val="65000"/>
                    </a:srgbClr>
                  </a:innerShdw>
                </a:effectLst>
              </a:rPr>
              <a:t>Bài đọc </a:t>
            </a:r>
            <a:r>
              <a:rPr lang="en-US" sz="3200" b="1" smtClean="0">
                <a:ln w="1905"/>
                <a:solidFill>
                  <a:srgbClr val="A50021"/>
                </a:solidFill>
                <a:effectLst>
                  <a:innerShdw blurRad="69850" dist="43180" dir="5400000">
                    <a:srgbClr val="000000">
                      <a:alpha val="65000"/>
                    </a:srgbClr>
                  </a:innerShdw>
                </a:effectLst>
              </a:rPr>
              <a:t>1</a:t>
            </a:r>
            <a:r>
              <a:rPr lang="vi-VN" sz="3200" b="1" smtClean="0">
                <a:ln w="1905"/>
                <a:solidFill>
                  <a:srgbClr val="A50021"/>
                </a:solidFill>
                <a:effectLst>
                  <a:innerShdw blurRad="69850" dist="43180" dir="5400000">
                    <a:srgbClr val="000000">
                      <a:alpha val="65000"/>
                    </a:srgbClr>
                  </a:innerShdw>
                </a:effectLst>
              </a:rPr>
              <a:t>.</a:t>
            </a:r>
            <a:endParaRPr lang="vi-VN" sz="3200" b="1">
              <a:ln w="1905"/>
              <a:solidFill>
                <a:srgbClr val="A50021"/>
              </a:solidFill>
              <a:effectLst>
                <a:innerShdw blurRad="69850" dist="43180" dir="5400000">
                  <a:srgbClr val="000000">
                    <a:alpha val="65000"/>
                  </a:srgbClr>
                </a:innerShdw>
              </a:effectLst>
            </a:endParaRPr>
          </a:p>
          <a:p>
            <a:r>
              <a:rPr lang="vi-VN" sz="3200" b="1">
                <a:ln w="1905"/>
                <a:solidFill>
                  <a:srgbClr val="A50021"/>
                </a:solidFill>
                <a:effectLst>
                  <a:innerShdw blurRad="69850" dist="43180" dir="5400000">
                    <a:srgbClr val="000000">
                      <a:alpha val="65000"/>
                    </a:srgbClr>
                  </a:innerShdw>
                </a:effectLst>
              </a:rPr>
              <a:t>Bài trích sách Ma-ca-bê quyển thứ hai</a:t>
            </a:r>
            <a:r>
              <a:rPr lang="vi-VN" sz="3200" b="1" smtClean="0">
                <a:ln w="1905"/>
                <a:solidFill>
                  <a:srgbClr val="A50021"/>
                </a:solidFill>
                <a:effectLst>
                  <a:innerShdw blurRad="69850" dist="43180" dir="5400000">
                    <a:srgbClr val="000000">
                      <a:alpha val="65000"/>
                    </a:srgbClr>
                  </a:innerShdw>
                </a:effectLst>
              </a:rPr>
              <a:t>.</a:t>
            </a:r>
            <a:endParaRPr lang="en-US" sz="3200" b="1" smtClean="0">
              <a:ln w="1905"/>
              <a:solidFill>
                <a:srgbClr val="A50021"/>
              </a:solidFill>
              <a:effectLst>
                <a:innerShdw blurRad="69850" dist="43180" dir="5400000">
                  <a:srgbClr val="000000">
                    <a:alpha val="65000"/>
                  </a:srgbClr>
                </a:innerShdw>
              </a:effectLst>
            </a:endParaRPr>
          </a:p>
          <a:p>
            <a:r>
              <a:rPr lang="vi-VN" sz="3200" b="1">
                <a:ln w="1905"/>
                <a:solidFill>
                  <a:srgbClr val="A50021"/>
                </a:solidFill>
                <a:effectLst>
                  <a:innerShdw blurRad="69850" dist="43180" dir="5400000">
                    <a:srgbClr val="000000">
                      <a:alpha val="65000"/>
                    </a:srgbClr>
                  </a:innerShdw>
                </a:effectLst>
              </a:rPr>
              <a:t>Bà mẹ là người đáng khâm phục, vì bà can đảm chịu đựng nhờ niềm trông cậy bà đặt nơi Đức Chúa.</a:t>
            </a:r>
          </a:p>
        </p:txBody>
      </p:sp>
    </p:spTree>
    <p:extLst>
      <p:ext uri="{BB962C8B-B14F-4D97-AF65-F5344CB8AC3E}">
        <p14:creationId xmlns:p14="http://schemas.microsoft.com/office/powerpoint/2010/main" val="34501000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lstStyle/>
          <a:p>
            <a:r>
              <a:rPr lang="en-US" dirty="0" smtClean="0">
                <a:solidFill>
                  <a:srgbClr val="FFFF00"/>
                </a:solidFill>
              </a:rPr>
              <a:t>Thánh Vịnh 125</a:t>
            </a:r>
            <a:br>
              <a:rPr lang="en-US" dirty="0" smtClean="0">
                <a:solidFill>
                  <a:srgbClr val="FFFF00"/>
                </a:solidFill>
              </a:rPr>
            </a:br>
            <a:r>
              <a:rPr lang="en-US" dirty="0" smtClean="0">
                <a:solidFill>
                  <a:srgbClr val="FFFF00"/>
                </a:solidFill>
              </a:rPr>
              <a:t>Chúa Nhật XXXIII Thường Niên</a:t>
            </a:r>
            <a:br>
              <a:rPr lang="en-US" dirty="0" smtClean="0">
                <a:solidFill>
                  <a:srgbClr val="FFFF00"/>
                </a:solidFill>
              </a:rPr>
            </a:br>
            <a:r>
              <a:rPr lang="en-US" dirty="0" smtClean="0">
                <a:solidFill>
                  <a:srgbClr val="FFFF00"/>
                </a:solidFill>
              </a:rPr>
              <a:t>Năm B</a:t>
            </a:r>
            <a:br>
              <a:rPr lang="en-US" dirty="0" smtClean="0">
                <a:solidFill>
                  <a:srgbClr val="FFFF00"/>
                </a:solidFill>
              </a:rPr>
            </a:br>
            <a:r>
              <a:rPr lang="en-US" dirty="0" smtClean="0">
                <a:solidFill>
                  <a:srgbClr val="FFFF00"/>
                </a:solidFill>
              </a:rPr>
              <a:t>Các Thánh Tử Đạo Việt Nam</a:t>
            </a:r>
            <a:br>
              <a:rPr lang="en-US" dirty="0" smtClean="0">
                <a:solidFill>
                  <a:srgbClr val="FFFF00"/>
                </a:solidFill>
              </a:rPr>
            </a:br>
            <a:r>
              <a:rPr lang="en-US" i="1" dirty="0" smtClean="0">
                <a:solidFill>
                  <a:schemeClr val="bg1"/>
                </a:solidFill>
              </a:rPr>
              <a:t>Lm. Kim Long</a:t>
            </a:r>
            <a:br>
              <a:rPr lang="en-US" i="1" dirty="0" smtClean="0">
                <a:solidFill>
                  <a:schemeClr val="bg1"/>
                </a:solidFill>
              </a:rPr>
            </a:br>
            <a:r>
              <a:rPr lang="en-US" i="1" dirty="0" smtClean="0">
                <a:solidFill>
                  <a:schemeClr val="bg1"/>
                </a:solidFill>
              </a:rPr>
              <a:t>04 Câu</a:t>
            </a:r>
            <a:endParaRPr lang="en-US" i="1" dirty="0">
              <a:solidFill>
                <a:schemeClr val="bg1"/>
              </a:solidFill>
            </a:endParaRPr>
          </a:p>
        </p:txBody>
      </p:sp>
    </p:spTree>
    <p:extLst>
      <p:ext uri="{BB962C8B-B14F-4D97-AF65-F5344CB8AC3E}">
        <p14:creationId xmlns:p14="http://schemas.microsoft.com/office/powerpoint/2010/main" val="1908489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6600" u="sng" smtClean="0">
                <a:solidFill>
                  <a:srgbClr val="FFFF00"/>
                </a:solidFill>
              </a:rPr>
              <a:t>Đk:</a:t>
            </a:r>
            <a:r>
              <a:rPr lang="en-US" sz="6600" smtClean="0">
                <a:solidFill>
                  <a:schemeClr val="bg1"/>
                </a:solidFill>
              </a:rPr>
              <a:t> </a:t>
            </a:r>
            <a:r>
              <a:rPr lang="vi-VN" sz="6600">
                <a:solidFill>
                  <a:schemeClr val="bg1"/>
                </a:solidFill>
              </a:rPr>
              <a:t>Ai nghẹn ngào ra đi gieo giống, mùa gặt sau khấp khởi mừng.</a:t>
            </a:r>
            <a:endParaRPr lang="vi-VN" sz="6600" smtClean="0">
              <a:solidFill>
                <a:schemeClr val="bg1"/>
              </a:solidFill>
            </a:endParaRPr>
          </a:p>
        </p:txBody>
      </p:sp>
    </p:spTree>
    <p:extLst>
      <p:ext uri="{BB962C8B-B14F-4D97-AF65-F5344CB8AC3E}">
        <p14:creationId xmlns:p14="http://schemas.microsoft.com/office/powerpoint/2010/main" val="31087663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u="sng" smtClean="0">
                <a:solidFill>
                  <a:srgbClr val="FFFF00"/>
                </a:solidFill>
              </a:rPr>
              <a:t>Tk1:</a:t>
            </a:r>
            <a:r>
              <a:rPr lang="en-US" sz="6000">
                <a:solidFill>
                  <a:schemeClr val="bg1"/>
                </a:solidFill>
              </a:rPr>
              <a:t> </a:t>
            </a:r>
            <a:r>
              <a:rPr lang="vi-VN" sz="6000">
                <a:solidFill>
                  <a:schemeClr val="bg1"/>
                </a:solidFill>
              </a:rPr>
              <a:t>Từ Si-on khi được Chúa dẫn về, ta ngỡ ngàng tựa trong giấc mơ. Tiếng cười rộn rã đôi môi, lời hoan ca vang rền cửa miệng.</a:t>
            </a:r>
            <a:endParaRPr lang="en-US" sz="6000">
              <a:solidFill>
                <a:schemeClr val="bg1"/>
              </a:solidFill>
            </a:endParaRPr>
          </a:p>
        </p:txBody>
      </p:sp>
    </p:spTree>
    <p:extLst>
      <p:ext uri="{BB962C8B-B14F-4D97-AF65-F5344CB8AC3E}">
        <p14:creationId xmlns:p14="http://schemas.microsoft.com/office/powerpoint/2010/main" val="5549471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6600" u="sng" smtClean="0">
                <a:solidFill>
                  <a:srgbClr val="FFFF00"/>
                </a:solidFill>
              </a:rPr>
              <a:t>Đk:</a:t>
            </a:r>
            <a:r>
              <a:rPr lang="en-US" sz="6600" smtClean="0">
                <a:solidFill>
                  <a:schemeClr val="bg1"/>
                </a:solidFill>
              </a:rPr>
              <a:t> </a:t>
            </a:r>
            <a:r>
              <a:rPr lang="vi-VN" sz="6600">
                <a:solidFill>
                  <a:schemeClr val="bg1"/>
                </a:solidFill>
              </a:rPr>
              <a:t>Ai nghẹn ngào ra đi gieo giống, mùa gặt sau khấp khởi mừng.</a:t>
            </a:r>
            <a:endParaRPr lang="vi-VN" sz="6600" smtClean="0">
              <a:solidFill>
                <a:schemeClr val="bg1"/>
              </a:solidFill>
            </a:endParaRPr>
          </a:p>
        </p:txBody>
      </p:sp>
    </p:spTree>
    <p:extLst>
      <p:ext uri="{BB962C8B-B14F-4D97-AF65-F5344CB8AC3E}">
        <p14:creationId xmlns:p14="http://schemas.microsoft.com/office/powerpoint/2010/main" val="19576048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6000" u="sng" smtClean="0">
                <a:solidFill>
                  <a:srgbClr val="FFFF00"/>
                </a:solidFill>
              </a:rPr>
              <a:t>Tk2:</a:t>
            </a:r>
            <a:r>
              <a:rPr lang="en-US" sz="6000">
                <a:solidFill>
                  <a:schemeClr val="bg1"/>
                </a:solidFill>
              </a:rPr>
              <a:t> </a:t>
            </a:r>
            <a:r>
              <a:rPr lang="vi-VN" sz="6000" smtClean="0">
                <a:solidFill>
                  <a:schemeClr val="bg1"/>
                </a:solidFill>
              </a:rPr>
              <a:t>Này </a:t>
            </a:r>
            <a:r>
              <a:rPr lang="vi-VN" sz="6000">
                <a:solidFill>
                  <a:schemeClr val="bg1"/>
                </a:solidFill>
              </a:rPr>
              <a:t>chư dân to nhỏ với nhau rằng: Ôi Chúa làm việc bao lớn lao. Chúa làm việc lớn lao thay, và ta nay vui mừng đầy tràn.</a:t>
            </a:r>
            <a:endParaRPr lang="en-US" sz="6000">
              <a:solidFill>
                <a:schemeClr val="bg1"/>
              </a:solidFill>
            </a:endParaRPr>
          </a:p>
        </p:txBody>
      </p:sp>
    </p:spTree>
    <p:extLst>
      <p:ext uri="{BB962C8B-B14F-4D97-AF65-F5344CB8AC3E}">
        <p14:creationId xmlns:p14="http://schemas.microsoft.com/office/powerpoint/2010/main" val="140799016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6600" u="sng" smtClean="0">
                <a:solidFill>
                  <a:srgbClr val="FFFF00"/>
                </a:solidFill>
              </a:rPr>
              <a:t>Đk:</a:t>
            </a:r>
            <a:r>
              <a:rPr lang="en-US" sz="6600" smtClean="0">
                <a:solidFill>
                  <a:schemeClr val="bg1"/>
                </a:solidFill>
              </a:rPr>
              <a:t> </a:t>
            </a:r>
            <a:r>
              <a:rPr lang="vi-VN" sz="6600">
                <a:solidFill>
                  <a:schemeClr val="bg1"/>
                </a:solidFill>
              </a:rPr>
              <a:t>Ai nghẹn ngào ra đi gieo giống, mùa gặt sau khấp khởi mừng.</a:t>
            </a:r>
            <a:endParaRPr lang="vi-VN" sz="6600" smtClean="0">
              <a:solidFill>
                <a:schemeClr val="bg1"/>
              </a:solidFill>
            </a:endParaRPr>
          </a:p>
        </p:txBody>
      </p:sp>
    </p:spTree>
    <p:extLst>
      <p:ext uri="{BB962C8B-B14F-4D97-AF65-F5344CB8AC3E}">
        <p14:creationId xmlns:p14="http://schemas.microsoft.com/office/powerpoint/2010/main" val="195760488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6000" u="sng" smtClean="0">
                <a:solidFill>
                  <a:srgbClr val="FFFF00"/>
                </a:solidFill>
              </a:rPr>
              <a:t>Tk3:</a:t>
            </a:r>
            <a:r>
              <a:rPr lang="en-US" sz="6000">
                <a:solidFill>
                  <a:schemeClr val="bg1"/>
                </a:solidFill>
              </a:rPr>
              <a:t> </a:t>
            </a:r>
            <a:r>
              <a:rPr lang="vi-VN" sz="6000">
                <a:solidFill>
                  <a:schemeClr val="bg1"/>
                </a:solidFill>
              </a:rPr>
              <a:t>Nguyện anh em lao tù Chúa đưa về, như suối cạn miền Nam đón mưa. Lúc này buồn bã đi gieo, mùa mai sau vui mừng hái gặt.</a:t>
            </a:r>
            <a:endParaRPr lang="vi-VN" sz="6000" smtClean="0">
              <a:solidFill>
                <a:schemeClr val="bg1"/>
              </a:solidFill>
            </a:endParaRPr>
          </a:p>
        </p:txBody>
      </p:sp>
    </p:spTree>
    <p:extLst>
      <p:ext uri="{BB962C8B-B14F-4D97-AF65-F5344CB8AC3E}">
        <p14:creationId xmlns:p14="http://schemas.microsoft.com/office/powerpoint/2010/main" val="290534047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6600" u="sng" smtClean="0">
                <a:solidFill>
                  <a:srgbClr val="FFFF00"/>
                </a:solidFill>
              </a:rPr>
              <a:t>Đk:</a:t>
            </a:r>
            <a:r>
              <a:rPr lang="en-US" sz="6600" smtClean="0">
                <a:solidFill>
                  <a:schemeClr val="bg1"/>
                </a:solidFill>
              </a:rPr>
              <a:t> </a:t>
            </a:r>
            <a:r>
              <a:rPr lang="vi-VN" sz="6600">
                <a:solidFill>
                  <a:schemeClr val="bg1"/>
                </a:solidFill>
              </a:rPr>
              <a:t>Ai nghẹn ngào ra đi gieo giống, mùa gặt sau khấp khởi mừng.</a:t>
            </a:r>
            <a:endParaRPr lang="vi-VN" sz="6600" smtClean="0">
              <a:solidFill>
                <a:schemeClr val="bg1"/>
              </a:solidFill>
            </a:endParaRPr>
          </a:p>
        </p:txBody>
      </p:sp>
    </p:spTree>
    <p:extLst>
      <p:ext uri="{BB962C8B-B14F-4D97-AF65-F5344CB8AC3E}">
        <p14:creationId xmlns:p14="http://schemas.microsoft.com/office/powerpoint/2010/main" val="19576048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6600" u="sng" smtClean="0">
                <a:solidFill>
                  <a:srgbClr val="FFFF00"/>
                </a:solidFill>
              </a:rPr>
              <a:t>Đk:</a:t>
            </a:r>
            <a:r>
              <a:rPr lang="en-US" sz="6600" smtClean="0">
                <a:solidFill>
                  <a:schemeClr val="bg1"/>
                </a:solidFill>
              </a:rPr>
              <a:t> </a:t>
            </a:r>
            <a:r>
              <a:rPr lang="vi-VN" sz="6600">
                <a:solidFill>
                  <a:schemeClr val="bg1"/>
                </a:solidFill>
              </a:rPr>
              <a:t>Ai nghẹn ngào ra đi gieo giống, mùa gặt sau khấp khởi mừng.</a:t>
            </a:r>
            <a:endParaRPr lang="vi-VN" sz="6600" smtClean="0">
              <a:solidFill>
                <a:schemeClr val="bg1"/>
              </a:solidFill>
            </a:endParaRPr>
          </a:p>
        </p:txBody>
      </p:sp>
    </p:spTree>
    <p:extLst>
      <p:ext uri="{BB962C8B-B14F-4D97-AF65-F5344CB8AC3E}">
        <p14:creationId xmlns:p14="http://schemas.microsoft.com/office/powerpoint/2010/main" val="419850403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6000" u="sng" smtClean="0">
                <a:solidFill>
                  <a:srgbClr val="FFFF00"/>
                </a:solidFill>
              </a:rPr>
              <a:t>Tk4:</a:t>
            </a:r>
            <a:r>
              <a:rPr lang="en-US" sz="6000" smtClean="0">
                <a:solidFill>
                  <a:schemeClr val="bg1"/>
                </a:solidFill>
              </a:rPr>
              <a:t> </a:t>
            </a:r>
            <a:r>
              <a:rPr lang="vi-VN" sz="6000">
                <a:solidFill>
                  <a:schemeClr val="bg1"/>
                </a:solidFill>
              </a:rPr>
              <a:t>Họ ra đi, đi mà đẫm châu lệ, gieo vãi từng hạt ươm giống đây. Lúc về, về sẽ reo vui, và trên vai mang nặng lúa vàng.</a:t>
            </a:r>
            <a:endParaRPr lang="vi-VN" sz="6000" smtClean="0">
              <a:solidFill>
                <a:schemeClr val="bg1"/>
              </a:solidFill>
            </a:endParaRPr>
          </a:p>
        </p:txBody>
      </p:sp>
    </p:spTree>
    <p:extLst>
      <p:ext uri="{BB962C8B-B14F-4D97-AF65-F5344CB8AC3E}">
        <p14:creationId xmlns:p14="http://schemas.microsoft.com/office/powerpoint/2010/main" val="390569274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6600" u="sng" smtClean="0">
                <a:solidFill>
                  <a:srgbClr val="FFFF00"/>
                </a:solidFill>
              </a:rPr>
              <a:t>Đk:</a:t>
            </a:r>
            <a:r>
              <a:rPr lang="en-US" sz="6600" smtClean="0">
                <a:solidFill>
                  <a:schemeClr val="bg1"/>
                </a:solidFill>
              </a:rPr>
              <a:t> </a:t>
            </a:r>
            <a:r>
              <a:rPr lang="vi-VN" sz="6600">
                <a:solidFill>
                  <a:schemeClr val="bg1"/>
                </a:solidFill>
              </a:rPr>
              <a:t>Ai nghẹn ngào ra đi gieo giống, mùa gặt sau khấp khởi mừng.</a:t>
            </a:r>
            <a:endParaRPr lang="vi-VN" sz="6600" smtClean="0">
              <a:solidFill>
                <a:schemeClr val="bg1"/>
              </a:solidFill>
            </a:endParaRPr>
          </a:p>
        </p:txBody>
      </p:sp>
    </p:spTree>
    <p:extLst>
      <p:ext uri="{BB962C8B-B14F-4D97-AF65-F5344CB8AC3E}">
        <p14:creationId xmlns:p14="http://schemas.microsoft.com/office/powerpoint/2010/main" val="400001189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152400" y="133350"/>
            <a:ext cx="8763000" cy="3416320"/>
          </a:xfrm>
          <a:prstGeom prst="rect">
            <a:avLst/>
          </a:prstGeom>
        </p:spPr>
        <p:txBody>
          <a:bodyPr wrap="square">
            <a:spAutoFit/>
          </a:bodyPr>
          <a:lstStyle/>
          <a:p>
            <a:r>
              <a:rPr lang="vi-VN" sz="3600">
                <a:solidFill>
                  <a:srgbClr val="A50021"/>
                </a:solidFill>
              </a:rPr>
              <a:t>Bài đọc </a:t>
            </a:r>
            <a:r>
              <a:rPr lang="en-US" sz="3600" smtClean="0">
                <a:solidFill>
                  <a:srgbClr val="A50021"/>
                </a:solidFill>
              </a:rPr>
              <a:t>2</a:t>
            </a:r>
            <a:r>
              <a:rPr lang="vi-VN" sz="3600" smtClean="0">
                <a:solidFill>
                  <a:srgbClr val="A50021"/>
                </a:solidFill>
              </a:rPr>
              <a:t>.</a:t>
            </a:r>
            <a:endParaRPr lang="vi-VN" sz="3600">
              <a:solidFill>
                <a:srgbClr val="A50021"/>
              </a:solidFill>
            </a:endParaRPr>
          </a:p>
          <a:p>
            <a:r>
              <a:rPr lang="vi-VN" sz="3600">
                <a:solidFill>
                  <a:srgbClr val="A50021"/>
                </a:solidFill>
              </a:rPr>
              <a:t>Bài trích thư của thánh Phao-lô tông đồ gửi tín hữu Rô-ma</a:t>
            </a:r>
            <a:r>
              <a:rPr lang="vi-VN" sz="3600" smtClean="0">
                <a:solidFill>
                  <a:srgbClr val="A50021"/>
                </a:solidFill>
              </a:rPr>
              <a:t>.</a:t>
            </a:r>
            <a:r>
              <a:rPr lang="en-US" sz="3600" smtClean="0">
                <a:solidFill>
                  <a:srgbClr val="A50021"/>
                </a:solidFill>
              </a:rPr>
              <a:t/>
            </a:r>
            <a:br>
              <a:rPr lang="en-US" sz="3600" smtClean="0">
                <a:solidFill>
                  <a:srgbClr val="A50021"/>
                </a:solidFill>
              </a:rPr>
            </a:br>
            <a:r>
              <a:rPr lang="vi-VN" sz="3600">
                <a:solidFill>
                  <a:srgbClr val="A50021"/>
                </a:solidFill>
              </a:rPr>
              <a:t>Dù sự chết hay sự sống cũng không tách được chúng ta ra khỏi tình yêu của Thiên Chúa.</a:t>
            </a:r>
          </a:p>
        </p:txBody>
      </p:sp>
    </p:spTree>
    <p:extLst>
      <p:ext uri="{BB962C8B-B14F-4D97-AF65-F5344CB8AC3E}">
        <p14:creationId xmlns:p14="http://schemas.microsoft.com/office/powerpoint/2010/main" val="10765862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r>
              <a:rPr lang="vi-VN" sz="7200">
                <a:solidFill>
                  <a:schemeClr val="bg1"/>
                </a:solidFill>
              </a:rPr>
              <a:t>Phúc cho ai chịu bách hại vì chính đạo, vì Nước Trời là của họ.</a:t>
            </a:r>
            <a:endParaRPr lang="en-US" sz="7200">
              <a:solidFill>
                <a:schemeClr val="bg1"/>
              </a:solidFill>
            </a:endParaRPr>
          </a:p>
        </p:txBody>
      </p:sp>
      <p:sp>
        <p:nvSpPr>
          <p:cNvPr id="3" name="TextBox 2"/>
          <p:cNvSpPr txBox="1"/>
          <p:nvPr/>
        </p:nvSpPr>
        <p:spPr>
          <a:xfrm>
            <a:off x="0" y="1"/>
            <a:ext cx="3886200" cy="646331"/>
          </a:xfrm>
          <a:prstGeom prst="rect">
            <a:avLst/>
          </a:prstGeom>
          <a:noFill/>
        </p:spPr>
        <p:txBody>
          <a:bodyPr wrap="square" rtlCol="0">
            <a:spAutoFit/>
          </a:bodyPr>
          <a:lstStyle/>
          <a:p>
            <a:r>
              <a:rPr lang="en-US" sz="3600">
                <a:solidFill>
                  <a:srgbClr val="FFFF00"/>
                </a:solidFill>
              </a:rPr>
              <a:t>Alleluia - Alleluia:</a:t>
            </a:r>
          </a:p>
        </p:txBody>
      </p:sp>
      <p:sp>
        <p:nvSpPr>
          <p:cNvPr id="4" name="Rectangle 3"/>
          <p:cNvSpPr/>
          <p:nvPr/>
        </p:nvSpPr>
        <p:spPr>
          <a:xfrm>
            <a:off x="6477000" y="4497169"/>
            <a:ext cx="2053767" cy="646331"/>
          </a:xfrm>
          <a:prstGeom prst="rect">
            <a:avLst/>
          </a:prstGeom>
        </p:spPr>
        <p:txBody>
          <a:bodyPr wrap="none">
            <a:spAutoFit/>
          </a:bodyPr>
          <a:lstStyle/>
          <a:p>
            <a:r>
              <a:rPr lang="en-US" sz="3600">
                <a:solidFill>
                  <a:srgbClr val="FFFF00"/>
                </a:solidFill>
              </a:rPr>
              <a:t>Alleluia …</a:t>
            </a:r>
          </a:p>
        </p:txBody>
      </p:sp>
    </p:spTree>
    <p:extLst>
      <p:ext uri="{BB962C8B-B14F-4D97-AF65-F5344CB8AC3E}">
        <p14:creationId xmlns:p14="http://schemas.microsoft.com/office/powerpoint/2010/main" val="363319077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98" y="0"/>
            <a:ext cx="9139604" cy="5143500"/>
          </a:xfrm>
          <a:prstGeom prst="rect">
            <a:avLst/>
          </a:prstGeom>
        </p:spPr>
      </p:pic>
    </p:spTree>
    <p:extLst>
      <p:ext uri="{BB962C8B-B14F-4D97-AF65-F5344CB8AC3E}">
        <p14:creationId xmlns:p14="http://schemas.microsoft.com/office/powerpoint/2010/main" val="29272188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536339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Tôi tin kính một Thiên Chúa là Cha toàn năng, </a:t>
            </a:r>
            <a:r>
              <a:rPr lang="vi-VN" sz="6600" b="0" dirty="0">
                <a:solidFill>
                  <a:schemeClr val="bg1"/>
                </a:solidFill>
                <a:effectLst/>
                <a:latin typeface="+mj-lt"/>
                <a:cs typeface="Times New Roman" pitchFamily="18" charset="0"/>
              </a:rPr>
              <a:t>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376345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279830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2216442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r>
              <a:rPr lang="vi-VN" sz="7200">
                <a:solidFill>
                  <a:schemeClr val="bg1"/>
                </a:solidFill>
              </a:rPr>
              <a:t>Phúc cho ai chịu bách hại vì chính đạo, vì Nước Trời là của họ.</a:t>
            </a:r>
            <a:endParaRPr lang="en-US" sz="7200">
              <a:solidFill>
                <a:schemeClr val="bg1"/>
              </a:solidFill>
            </a:endParaRPr>
          </a:p>
        </p:txBody>
      </p:sp>
      <p:sp>
        <p:nvSpPr>
          <p:cNvPr id="3" name="TextBox 2"/>
          <p:cNvSpPr txBox="1"/>
          <p:nvPr/>
        </p:nvSpPr>
        <p:spPr>
          <a:xfrm>
            <a:off x="0" y="1"/>
            <a:ext cx="3886200" cy="646331"/>
          </a:xfrm>
          <a:prstGeom prst="rect">
            <a:avLst/>
          </a:prstGeom>
          <a:noFill/>
        </p:spPr>
        <p:txBody>
          <a:bodyPr wrap="square" rtlCol="0">
            <a:spAutoFit/>
          </a:bodyPr>
          <a:lstStyle/>
          <a:p>
            <a:r>
              <a:rPr lang="en-US" sz="3600">
                <a:solidFill>
                  <a:srgbClr val="FFFF00"/>
                </a:solidFill>
              </a:rPr>
              <a:t>Alleluia - Alleluia:</a:t>
            </a:r>
          </a:p>
        </p:txBody>
      </p:sp>
      <p:sp>
        <p:nvSpPr>
          <p:cNvPr id="4" name="Rectangle 3"/>
          <p:cNvSpPr/>
          <p:nvPr/>
        </p:nvSpPr>
        <p:spPr>
          <a:xfrm>
            <a:off x="6477000" y="4497169"/>
            <a:ext cx="2053767" cy="646331"/>
          </a:xfrm>
          <a:prstGeom prst="rect">
            <a:avLst/>
          </a:prstGeom>
        </p:spPr>
        <p:txBody>
          <a:bodyPr wrap="none">
            <a:spAutoFit/>
          </a:bodyPr>
          <a:lstStyle/>
          <a:p>
            <a:r>
              <a:rPr lang="en-US" sz="3600">
                <a:solidFill>
                  <a:srgbClr val="FFFF00"/>
                </a:solidFill>
              </a:rPr>
              <a:t>Alleluia …</a:t>
            </a:r>
          </a:p>
        </p:txBody>
      </p:sp>
    </p:spTree>
    <p:extLst>
      <p:ext uri="{BB962C8B-B14F-4D97-AF65-F5344CB8AC3E}">
        <p14:creationId xmlns:p14="http://schemas.microsoft.com/office/powerpoint/2010/main" val="203315786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7635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264921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274055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820554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124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98178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1489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4742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405411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676400" y="133350"/>
            <a:ext cx="6324600" cy="769441"/>
          </a:xfrm>
          <a:prstGeom prst="rect">
            <a:avLst/>
          </a:prstGeom>
          <a:noFill/>
        </p:spPr>
        <p:txBody>
          <a:bodyPr wrap="square" rtlCol="0">
            <a:spAutoFit/>
          </a:bodyPr>
          <a:lstStyle/>
          <a:p>
            <a:pPr algn="ctr"/>
            <a:r>
              <a:rPr lang="en-US" sz="4400" smtClean="0">
                <a:solidFill>
                  <a:schemeClr val="bg1"/>
                </a:solidFill>
              </a:rPr>
              <a:t>LỜI NGUYỆN TÍN HỮU</a:t>
            </a:r>
            <a:endParaRPr lang="en-US" sz="4400">
              <a:solidFill>
                <a:schemeClr val="bg1"/>
              </a:solidFill>
            </a:endParaRPr>
          </a:p>
        </p:txBody>
      </p:sp>
      <p:sp>
        <p:nvSpPr>
          <p:cNvPr id="7" name="Rectangle 6"/>
          <p:cNvSpPr/>
          <p:nvPr/>
        </p:nvSpPr>
        <p:spPr>
          <a:xfrm>
            <a:off x="0" y="971550"/>
            <a:ext cx="9052560" cy="3970318"/>
          </a:xfrm>
          <a:prstGeom prst="rect">
            <a:avLst/>
          </a:prstGeom>
        </p:spPr>
        <p:txBody>
          <a:bodyPr wrap="square">
            <a:spAutoFit/>
          </a:bodyPr>
          <a:lstStyle/>
          <a:p>
            <a:pPr algn="just"/>
            <a:r>
              <a:rPr lang="en-US" sz="3600" dirty="0" err="1" smtClean="0">
                <a:solidFill>
                  <a:srgbClr val="FFFF00"/>
                </a:solidFill>
              </a:rPr>
              <a:t>Anh</a:t>
            </a:r>
            <a:r>
              <a:rPr lang="en-US" sz="3600" dirty="0" smtClean="0">
                <a:solidFill>
                  <a:srgbClr val="FFFF00"/>
                </a:solidFill>
              </a:rPr>
              <a:t> </a:t>
            </a:r>
            <a:r>
              <a:rPr lang="en-US" sz="3600" dirty="0" err="1" smtClean="0">
                <a:solidFill>
                  <a:srgbClr val="FFFF00"/>
                </a:solidFill>
              </a:rPr>
              <a:t>chị</a:t>
            </a:r>
            <a:r>
              <a:rPr lang="en-US" sz="3600" dirty="0" smtClean="0">
                <a:solidFill>
                  <a:srgbClr val="FFFF00"/>
                </a:solidFill>
              </a:rPr>
              <a:t> </a:t>
            </a:r>
            <a:r>
              <a:rPr lang="en-US" sz="3600" dirty="0" err="1" smtClean="0">
                <a:solidFill>
                  <a:srgbClr val="FFFF00"/>
                </a:solidFill>
              </a:rPr>
              <a:t>em</a:t>
            </a:r>
            <a:r>
              <a:rPr lang="en-US" sz="3600" dirty="0" smtClean="0">
                <a:solidFill>
                  <a:srgbClr val="FFFF00"/>
                </a:solidFill>
              </a:rPr>
              <a:t> </a:t>
            </a:r>
            <a:r>
              <a:rPr lang="en-US" sz="3600" dirty="0" err="1" smtClean="0">
                <a:solidFill>
                  <a:srgbClr val="FFFF00"/>
                </a:solidFill>
              </a:rPr>
              <a:t>thân</a:t>
            </a:r>
            <a:r>
              <a:rPr lang="en-US" sz="3600" dirty="0" smtClean="0">
                <a:solidFill>
                  <a:srgbClr val="FFFF00"/>
                </a:solidFill>
              </a:rPr>
              <a:t> </a:t>
            </a:r>
            <a:r>
              <a:rPr lang="en-US" sz="3600" dirty="0" err="1" smtClean="0">
                <a:solidFill>
                  <a:srgbClr val="FFFF00"/>
                </a:solidFill>
              </a:rPr>
              <a:t>mến</a:t>
            </a:r>
            <a:r>
              <a:rPr lang="en-US" sz="3600" dirty="0" smtClean="0">
                <a:solidFill>
                  <a:srgbClr val="FFFF00"/>
                </a:solidFill>
              </a:rPr>
              <a:t>, </a:t>
            </a:r>
            <a:r>
              <a:rPr lang="vi-VN" sz="3600" dirty="0" smtClean="0">
                <a:solidFill>
                  <a:srgbClr val="FFFF00"/>
                </a:solidFill>
              </a:rPr>
              <a:t>Các </a:t>
            </a:r>
            <a:r>
              <a:rPr lang="vi-VN" sz="3600" dirty="0">
                <a:solidFill>
                  <a:srgbClr val="FFFF00"/>
                </a:solidFill>
              </a:rPr>
              <a:t>Thánh tử đạo Việt Nam là những đấng hết lòng tin tưởng và yêu mến Chúa, trung thành với Giáo Hội, sống trọn vẹn niềm tin đã lãnh nhận. Với tâm tình cảm phục và mến yêu các bậc anh hùng tiền bối trong đời sống đức tin</a:t>
            </a:r>
            <a:r>
              <a:rPr lang="vi-VN" sz="3600" dirty="0" smtClean="0">
                <a:solidFill>
                  <a:srgbClr val="FFFF00"/>
                </a:solidFill>
              </a:rPr>
              <a:t>,</a:t>
            </a:r>
            <a:r>
              <a:rPr lang="en-US" sz="3600" dirty="0" smtClean="0">
                <a:solidFill>
                  <a:srgbClr val="FFFF00"/>
                </a:solidFill>
              </a:rPr>
              <a:t> </a:t>
            </a:r>
            <a:r>
              <a:rPr lang="en-US" sz="3600" dirty="0" err="1" smtClean="0">
                <a:solidFill>
                  <a:srgbClr val="FFFF00"/>
                </a:solidFill>
              </a:rPr>
              <a:t>chúng</a:t>
            </a:r>
            <a:r>
              <a:rPr lang="en-US" sz="3600" dirty="0" smtClean="0">
                <a:solidFill>
                  <a:srgbClr val="FFFF00"/>
                </a:solidFill>
              </a:rPr>
              <a:t> ta </a:t>
            </a:r>
            <a:r>
              <a:rPr lang="en-US" sz="3600" dirty="0" err="1" smtClean="0">
                <a:solidFill>
                  <a:srgbClr val="FFFF00"/>
                </a:solidFill>
              </a:rPr>
              <a:t>cùng</a:t>
            </a:r>
            <a:r>
              <a:rPr lang="en-US" sz="3600" dirty="0" smtClean="0">
                <a:solidFill>
                  <a:srgbClr val="FFFF00"/>
                </a:solidFill>
              </a:rPr>
              <a:t> </a:t>
            </a:r>
            <a:r>
              <a:rPr lang="en-US" sz="3600" dirty="0" err="1" smtClean="0">
                <a:solidFill>
                  <a:srgbClr val="FFFF00"/>
                </a:solidFill>
              </a:rPr>
              <a:t>dâng</a:t>
            </a:r>
            <a:r>
              <a:rPr lang="en-US" sz="3600" dirty="0" smtClean="0">
                <a:solidFill>
                  <a:srgbClr val="FFFF00"/>
                </a:solidFill>
              </a:rPr>
              <a:t> </a:t>
            </a:r>
            <a:r>
              <a:rPr lang="en-US" sz="3600" dirty="0" err="1" smtClean="0">
                <a:solidFill>
                  <a:srgbClr val="FFFF00"/>
                </a:solidFill>
              </a:rPr>
              <a:t>lời</a:t>
            </a:r>
            <a:r>
              <a:rPr lang="en-US" sz="3600" dirty="0" smtClean="0">
                <a:solidFill>
                  <a:srgbClr val="FFFF00"/>
                </a:solidFill>
              </a:rPr>
              <a:t> </a:t>
            </a:r>
            <a:r>
              <a:rPr lang="en-US" sz="3600" dirty="0" err="1" smtClean="0">
                <a:solidFill>
                  <a:srgbClr val="FFFF00"/>
                </a:solidFill>
              </a:rPr>
              <a:t>cầu</a:t>
            </a:r>
            <a:r>
              <a:rPr lang="en-US" sz="3600" dirty="0" smtClean="0">
                <a:solidFill>
                  <a:srgbClr val="FFFF00"/>
                </a:solidFill>
              </a:rPr>
              <a:t> </a:t>
            </a:r>
            <a:r>
              <a:rPr lang="en-US" sz="3600" dirty="0" err="1" smtClean="0">
                <a:solidFill>
                  <a:srgbClr val="FFFF00"/>
                </a:solidFill>
              </a:rPr>
              <a:t>nguyện</a:t>
            </a:r>
            <a:endParaRPr lang="vi-VN" sz="3600" dirty="0">
              <a:solidFill>
                <a:srgbClr val="FFFF00"/>
              </a:solidFill>
            </a:endParaRPr>
          </a:p>
        </p:txBody>
      </p:sp>
    </p:spTree>
    <p:extLst>
      <p:ext uri="{BB962C8B-B14F-4D97-AF65-F5344CB8AC3E}">
        <p14:creationId xmlns:p14="http://schemas.microsoft.com/office/powerpoint/2010/main" val="42050980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21604958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Rectangle 5"/>
          <p:cNvSpPr/>
          <p:nvPr/>
        </p:nvSpPr>
        <p:spPr>
          <a:xfrm>
            <a:off x="3276600" y="2571750"/>
            <a:ext cx="5715000" cy="1200329"/>
          </a:xfrm>
          <a:prstGeom prst="rect">
            <a:avLst/>
          </a:prstGeom>
        </p:spPr>
        <p:txBody>
          <a:bodyPr wrap="square">
            <a:spAutoFit/>
          </a:bodyPr>
          <a:lstStyle/>
          <a:p>
            <a:pPr algn="ctr"/>
            <a:r>
              <a:rPr lang="en-US" sz="3600" dirty="0" smtClean="0">
                <a:solidFill>
                  <a:srgbClr val="FFFF00"/>
                </a:solidFill>
              </a:rPr>
              <a:t>Giai </a:t>
            </a:r>
            <a:r>
              <a:rPr lang="en-US" sz="3600" dirty="0">
                <a:solidFill>
                  <a:srgbClr val="FFFF00"/>
                </a:solidFill>
              </a:rPr>
              <a:t>K</a:t>
            </a:r>
            <a:r>
              <a:rPr lang="en-US" sz="3600" dirty="0" smtClean="0">
                <a:solidFill>
                  <a:srgbClr val="FFFF00"/>
                </a:solidFill>
              </a:rPr>
              <a:t>húc Dâng Tiến 2</a:t>
            </a:r>
            <a:br>
              <a:rPr lang="en-US" sz="3600" dirty="0" smtClean="0">
                <a:solidFill>
                  <a:srgbClr val="FFFF00"/>
                </a:solidFill>
              </a:rPr>
            </a:br>
            <a:r>
              <a:rPr lang="en-US" sz="3600" i="1" dirty="0" smtClean="0">
                <a:solidFill>
                  <a:schemeClr val="bg1"/>
                </a:solidFill>
              </a:rPr>
              <a:t>Giang Tâm</a:t>
            </a:r>
            <a:endParaRPr lang="en-US" sz="3600" i="1" dirty="0">
              <a:solidFill>
                <a:schemeClr val="bg1"/>
              </a:solidFill>
            </a:endParaRPr>
          </a:p>
        </p:txBody>
      </p:sp>
    </p:spTree>
    <p:extLst>
      <p:ext uri="{BB962C8B-B14F-4D97-AF65-F5344CB8AC3E}">
        <p14:creationId xmlns:p14="http://schemas.microsoft.com/office/powerpoint/2010/main" val="123585548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u="sng" dirty="0" smtClean="0">
                <a:solidFill>
                  <a:srgbClr val="FFFF00"/>
                </a:solidFill>
              </a:rPr>
              <a:t>Tk1</a:t>
            </a:r>
            <a:r>
              <a:rPr lang="en-US" b="0" u="sng" dirty="0" smtClean="0">
                <a:solidFill>
                  <a:srgbClr val="FFFF00"/>
                </a:solidFill>
                <a:effectLst/>
              </a:rPr>
              <a:t>:</a:t>
            </a:r>
            <a:r>
              <a:rPr lang="en-US" b="0" dirty="0" smtClean="0">
                <a:solidFill>
                  <a:schemeClr val="bg1"/>
                </a:solidFill>
                <a:effectLst/>
              </a:rPr>
              <a:t> </a:t>
            </a:r>
            <a:r>
              <a:rPr lang="en-US" dirty="0" smtClean="0">
                <a:solidFill>
                  <a:schemeClr val="bg1"/>
                </a:solidFill>
              </a:rPr>
              <a:t>Nguyện </a:t>
            </a:r>
            <a:r>
              <a:rPr lang="en-US" dirty="0">
                <a:solidFill>
                  <a:schemeClr val="bg1"/>
                </a:solidFill>
              </a:rPr>
              <a:t>dâng Chúa này bánh thơm từ lúa ngon, nguyện dâng Chúa này chén nho nồng ước mong. Nguyện dâng lên Chúa trái tim con bao nồng say khát vọng, chứa chan bao mầm sống. </a:t>
            </a:r>
            <a:endParaRPr lang="en-US" b="0" dirty="0">
              <a:solidFill>
                <a:schemeClr val="bg1"/>
              </a:solidFill>
              <a:effectLst/>
            </a:endParaRPr>
          </a:p>
        </p:txBody>
      </p:sp>
    </p:spTree>
    <p:extLst>
      <p:ext uri="{BB962C8B-B14F-4D97-AF65-F5344CB8AC3E}">
        <p14:creationId xmlns:p14="http://schemas.microsoft.com/office/powerpoint/2010/main" val="375939920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1" u="sng" dirty="0">
                <a:solidFill>
                  <a:srgbClr val="FFFF00"/>
                </a:solidFill>
                <a:cs typeface="Times New Roman" pitchFamily="18" charset="0"/>
              </a:rPr>
              <a:t>**:</a:t>
            </a:r>
            <a:r>
              <a:rPr lang="en-US" sz="4800" b="1" dirty="0">
                <a:solidFill>
                  <a:srgbClr val="FFFF00"/>
                </a:solidFill>
                <a:latin typeface="Times New Roman" pitchFamily="18" charset="0"/>
                <a:cs typeface="Times New Roman" pitchFamily="18" charset="0"/>
              </a:rPr>
              <a:t> </a:t>
            </a:r>
            <a:r>
              <a:rPr lang="en-US" sz="4800" dirty="0">
                <a:solidFill>
                  <a:schemeClr val="bg1"/>
                </a:solidFill>
              </a:rPr>
              <a:t>Nguyện dâng Chúa ngọn nến xinh rực </a:t>
            </a:r>
            <a:r>
              <a:rPr lang="en-US" sz="4800" dirty="0" smtClean="0">
                <a:solidFill>
                  <a:schemeClr val="bg1"/>
                </a:solidFill>
              </a:rPr>
              <a:t>sáng </a:t>
            </a:r>
            <a:r>
              <a:rPr lang="en-US" sz="4800" dirty="0">
                <a:solidFill>
                  <a:schemeClr val="bg1"/>
                </a:solidFill>
              </a:rPr>
              <a:t>vui, nguyện dâng Chúa này cánh hoa đẹp thắm tươi. Nguyện dâng Chúa ước mơ sáng trong hồn nhiên ấu thơ, lòng con dâng lên Chúa. </a:t>
            </a:r>
            <a:endParaRPr lang="en-US" sz="4800" b="0" dirty="0">
              <a:solidFill>
                <a:schemeClr val="bg1"/>
              </a:solidFill>
              <a:effectLst/>
            </a:endParaRPr>
          </a:p>
        </p:txBody>
      </p:sp>
    </p:spTree>
    <p:extLst>
      <p:ext uri="{BB962C8B-B14F-4D97-AF65-F5344CB8AC3E}">
        <p14:creationId xmlns:p14="http://schemas.microsoft.com/office/powerpoint/2010/main" val="220090980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b="1" u="sng" dirty="0" err="1">
                <a:solidFill>
                  <a:srgbClr val="FFFF00"/>
                </a:solidFill>
                <a:cs typeface="Times New Roman" pitchFamily="18" charset="0"/>
              </a:rPr>
              <a:t>Đk</a:t>
            </a:r>
            <a:r>
              <a:rPr lang="en-US" b="1" u="sng" dirty="0">
                <a:solidFill>
                  <a:srgbClr val="FFFF00"/>
                </a:solidFill>
                <a:cs typeface="Times New Roman" pitchFamily="18" charset="0"/>
              </a:rPr>
              <a:t>:</a:t>
            </a:r>
            <a:r>
              <a:rPr lang="en-US" b="1" dirty="0">
                <a:solidFill>
                  <a:schemeClr val="bg1"/>
                </a:solidFill>
                <a:latin typeface="Times New Roman" pitchFamily="18" charset="0"/>
                <a:cs typeface="Times New Roman" pitchFamily="18" charset="0"/>
              </a:rPr>
              <a:t> </a:t>
            </a:r>
            <a:r>
              <a:rPr lang="en-US" sz="4800" dirty="0">
                <a:solidFill>
                  <a:schemeClr val="bg1"/>
                </a:solidFill>
              </a:rPr>
              <a:t>Nguyện dâng Chúa khúc hát mến tin dâng lên bao tâm tình, nguyện dâng Chúa nhân hiền đây của lễ con dâng. </a:t>
            </a:r>
            <a:r>
              <a:rPr lang="en-US" dirty="0">
                <a:solidFill>
                  <a:schemeClr val="bg1"/>
                </a:solidFill>
              </a:rPr>
              <a:t>Nguyện dâng Chúa nhân hiền đây của lễ con dâng. </a:t>
            </a:r>
            <a:endParaRPr lang="en-US" sz="4800" b="0" dirty="0">
              <a:solidFill>
                <a:schemeClr val="bg1"/>
              </a:solidFill>
              <a:effectLst/>
            </a:endParaRPr>
          </a:p>
        </p:txBody>
      </p:sp>
    </p:spTree>
    <p:extLst>
      <p:ext uri="{BB962C8B-B14F-4D97-AF65-F5344CB8AC3E}">
        <p14:creationId xmlns:p14="http://schemas.microsoft.com/office/powerpoint/2010/main" val="106150275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1" u="sng" dirty="0" smtClean="0">
                <a:solidFill>
                  <a:srgbClr val="FFFF00"/>
                </a:solidFill>
                <a:cs typeface="Times New Roman" pitchFamily="18" charset="0"/>
              </a:rPr>
              <a:t>Tk2:</a:t>
            </a:r>
            <a:r>
              <a:rPr lang="en-US" sz="5400" b="1" dirty="0" smtClean="0">
                <a:solidFill>
                  <a:schemeClr val="bg1"/>
                </a:solidFill>
                <a:latin typeface="Times New Roman" pitchFamily="18" charset="0"/>
                <a:cs typeface="Times New Roman" pitchFamily="18" charset="0"/>
              </a:rPr>
              <a:t> </a:t>
            </a:r>
            <a:r>
              <a:rPr lang="en-US" sz="5400" dirty="0">
                <a:solidFill>
                  <a:schemeClr val="bg1"/>
                </a:solidFill>
              </a:rPr>
              <a:t>Trọn thân xác nguyện trở nên này lễ dâng và dâng Chúa này trái tim đẹp thánh ân. Nguyện dâng lên Chúa trí tâm với linh hồn con dâng Ngài, Đấng tác sinh đời con</a:t>
            </a:r>
            <a:endParaRPr lang="vi-VN" sz="5400" dirty="0">
              <a:solidFill>
                <a:schemeClr val="bg1"/>
              </a:solidFill>
            </a:endParaRPr>
          </a:p>
        </p:txBody>
      </p:sp>
    </p:spTree>
    <p:extLst>
      <p:ext uri="{BB962C8B-B14F-4D97-AF65-F5344CB8AC3E}">
        <p14:creationId xmlns:p14="http://schemas.microsoft.com/office/powerpoint/2010/main" val="219970942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1" u="sng" dirty="0">
                <a:solidFill>
                  <a:srgbClr val="FFFF00"/>
                </a:solidFill>
                <a:cs typeface="Times New Roman" pitchFamily="18" charset="0"/>
              </a:rPr>
              <a:t>**:</a:t>
            </a:r>
            <a:r>
              <a:rPr lang="en-US" sz="4800" b="1" dirty="0">
                <a:solidFill>
                  <a:srgbClr val="FFFF00"/>
                </a:solidFill>
                <a:latin typeface="Times New Roman" pitchFamily="18" charset="0"/>
                <a:cs typeface="Times New Roman" pitchFamily="18" charset="0"/>
              </a:rPr>
              <a:t> </a:t>
            </a:r>
            <a:r>
              <a:rPr lang="en-US" sz="4800" dirty="0">
                <a:solidFill>
                  <a:schemeClr val="bg1"/>
                </a:solidFill>
              </a:rPr>
              <a:t>Nguyện xin phúc lành Chúa ban hằng chứa chan, cuộc đời sẽ bừng sáng lên niềm hỉ hoan. Ngài ơi thương đoái lắng nghe tiếng lòng ca con hát lên, lòng thơ dâng lên Chúa. </a:t>
            </a:r>
            <a:endParaRPr lang="en-US" sz="4800" b="0" dirty="0">
              <a:solidFill>
                <a:schemeClr val="bg1"/>
              </a:solidFill>
              <a:effectLst/>
            </a:endParaRPr>
          </a:p>
        </p:txBody>
      </p:sp>
    </p:spTree>
    <p:extLst>
      <p:ext uri="{BB962C8B-B14F-4D97-AF65-F5344CB8AC3E}">
        <p14:creationId xmlns:p14="http://schemas.microsoft.com/office/powerpoint/2010/main" val="106150275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b="1" u="sng" dirty="0" err="1">
                <a:solidFill>
                  <a:srgbClr val="FFFF00"/>
                </a:solidFill>
                <a:cs typeface="Times New Roman" pitchFamily="18" charset="0"/>
              </a:rPr>
              <a:t>Đk</a:t>
            </a:r>
            <a:r>
              <a:rPr lang="en-US" b="1" u="sng" dirty="0">
                <a:solidFill>
                  <a:srgbClr val="FFFF00"/>
                </a:solidFill>
                <a:cs typeface="Times New Roman" pitchFamily="18" charset="0"/>
              </a:rPr>
              <a:t>:</a:t>
            </a:r>
            <a:r>
              <a:rPr lang="en-US" b="1" dirty="0">
                <a:solidFill>
                  <a:schemeClr val="bg1"/>
                </a:solidFill>
                <a:latin typeface="Times New Roman" pitchFamily="18" charset="0"/>
                <a:cs typeface="Times New Roman" pitchFamily="18" charset="0"/>
              </a:rPr>
              <a:t> </a:t>
            </a:r>
            <a:r>
              <a:rPr lang="en-US" sz="4800" dirty="0">
                <a:solidFill>
                  <a:schemeClr val="bg1"/>
                </a:solidFill>
              </a:rPr>
              <a:t>Nguyện dâng Chúa khúc hát mến tin dâng lên bao tâm tình, nguyện dâng Chúa nhân hiền đây của lễ con dâng. </a:t>
            </a:r>
            <a:r>
              <a:rPr lang="en-US" dirty="0">
                <a:solidFill>
                  <a:schemeClr val="bg1"/>
                </a:solidFill>
              </a:rPr>
              <a:t>Nguyện dâng Chúa nhân hiền đây của lễ con dâng. </a:t>
            </a:r>
            <a:endParaRPr lang="en-US" sz="4800" b="0" dirty="0">
              <a:solidFill>
                <a:schemeClr val="bg1"/>
              </a:solidFill>
              <a:effectLst/>
            </a:endParaRPr>
          </a:p>
        </p:txBody>
      </p:sp>
    </p:spTree>
    <p:extLst>
      <p:ext uri="{BB962C8B-B14F-4D97-AF65-F5344CB8AC3E}">
        <p14:creationId xmlns:p14="http://schemas.microsoft.com/office/powerpoint/2010/main" val="131212382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48205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72996591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29272188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8000" b="0" dirty="0" smtClean="0">
                <a:solidFill>
                  <a:srgbClr val="FFFF00"/>
                </a:solidFill>
                <a:effectLst/>
                <a:latin typeface="+mj-lt"/>
              </a:rPr>
              <a:t>Ca </a:t>
            </a:r>
            <a:r>
              <a:rPr lang="en-US" sz="8000" b="0" dirty="0">
                <a:solidFill>
                  <a:srgbClr val="FFFF00"/>
                </a:solidFill>
                <a:effectLst/>
                <a:latin typeface="+mj-lt"/>
              </a:rPr>
              <a:t>Nhập Lễ</a:t>
            </a:r>
            <a:br>
              <a:rPr lang="en-US" sz="8000" b="0" dirty="0">
                <a:solidFill>
                  <a:srgbClr val="FFFF00"/>
                </a:solidFill>
                <a:effectLst/>
                <a:latin typeface="+mj-lt"/>
              </a:rPr>
            </a:br>
            <a:r>
              <a:rPr lang="en-US" sz="6600" dirty="0" smtClean="0">
                <a:solidFill>
                  <a:srgbClr val="FFFF00"/>
                </a:solidFill>
              </a:rPr>
              <a:t>Anh Hùng Tử Đạo</a:t>
            </a:r>
            <a:br>
              <a:rPr lang="en-US" sz="6600" dirty="0" smtClean="0">
                <a:solidFill>
                  <a:srgbClr val="FFFF00"/>
                </a:solidFill>
              </a:rPr>
            </a:br>
            <a:r>
              <a:rPr lang="en-US" sz="5400" i="1" dirty="0" smtClean="0">
                <a:solidFill>
                  <a:schemeClr val="bg1"/>
                </a:solidFill>
              </a:rPr>
              <a:t>Hồ Khanh- Minh Hương</a:t>
            </a:r>
            <a:endParaRPr lang="en-US" sz="6000" b="0" i="1" dirty="0">
              <a:solidFill>
                <a:schemeClr val="bg1"/>
              </a:solidFill>
              <a:effectLst/>
            </a:endParaRPr>
          </a:p>
        </p:txBody>
      </p:sp>
    </p:spTree>
    <p:extLst>
      <p:ext uri="{BB962C8B-B14F-4D97-AF65-F5344CB8AC3E}">
        <p14:creationId xmlns:p14="http://schemas.microsoft.com/office/powerpoint/2010/main" val="114841572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dirty="0">
                <a:solidFill>
                  <a:srgbClr val="FFFF00"/>
                </a:solidFill>
                <a:effectLst/>
                <a:latin typeface="+mj-lt"/>
              </a:rPr>
              <a:t>Ca Nguyện Hiệp Lễ</a:t>
            </a:r>
            <a:br>
              <a:rPr lang="en-US" sz="6600" b="0" dirty="0">
                <a:solidFill>
                  <a:srgbClr val="FFFF00"/>
                </a:solidFill>
                <a:effectLst/>
                <a:latin typeface="+mj-lt"/>
              </a:rPr>
            </a:br>
            <a:r>
              <a:rPr lang="en-US" sz="6600" dirty="0" smtClean="0">
                <a:solidFill>
                  <a:srgbClr val="FFFF00"/>
                </a:solidFill>
              </a:rPr>
              <a:t>Tình Yêu Chúa Vút Cao</a:t>
            </a:r>
            <a:br>
              <a:rPr lang="en-US" sz="6600" dirty="0" smtClean="0">
                <a:solidFill>
                  <a:srgbClr val="FFFF00"/>
                </a:solidFill>
              </a:rPr>
            </a:br>
            <a:r>
              <a:rPr lang="en-US" sz="6000" i="1" dirty="0" smtClean="0">
                <a:solidFill>
                  <a:schemeClr val="bg1"/>
                </a:solidFill>
              </a:rPr>
              <a:t>Lm. </a:t>
            </a:r>
            <a:r>
              <a:rPr lang="en-US" sz="6000" i="1" dirty="0" err="1" smtClean="0">
                <a:solidFill>
                  <a:schemeClr val="bg1"/>
                </a:solidFill>
              </a:rPr>
              <a:t>Nguyễn</a:t>
            </a:r>
            <a:r>
              <a:rPr lang="en-US" sz="6000" i="1" dirty="0" smtClean="0">
                <a:solidFill>
                  <a:schemeClr val="bg1"/>
                </a:solidFill>
              </a:rPr>
              <a:t> Duy</a:t>
            </a:r>
            <a:endParaRPr lang="en-US" sz="9600" b="0" i="1" dirty="0">
              <a:solidFill>
                <a:schemeClr val="bg1"/>
              </a:solidFill>
              <a:effectLst/>
              <a:latin typeface="+mj-lt"/>
            </a:endParaRPr>
          </a:p>
        </p:txBody>
      </p:sp>
    </p:spTree>
    <p:extLst>
      <p:ext uri="{BB962C8B-B14F-4D97-AF65-F5344CB8AC3E}">
        <p14:creationId xmlns:p14="http://schemas.microsoft.com/office/powerpoint/2010/main" val="353878427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4800" b="0" u="sng" dirty="0">
                <a:solidFill>
                  <a:srgbClr val="FFFF00"/>
                </a:solidFill>
                <a:effectLst/>
              </a:rPr>
              <a:t>Tk1:</a:t>
            </a:r>
            <a:r>
              <a:rPr lang="en-US" sz="4800" b="0" dirty="0">
                <a:solidFill>
                  <a:srgbClr val="FFFF00"/>
                </a:solidFill>
                <a:effectLst/>
              </a:rPr>
              <a:t> </a:t>
            </a:r>
            <a:r>
              <a:rPr lang="en-US" sz="4800" dirty="0" smtClean="0">
                <a:solidFill>
                  <a:schemeClr val="bg1"/>
                </a:solidFill>
              </a:rPr>
              <a:t>Tình yêu Chúa vút cao trên muôn cây thập tự. Tình yêu Chúa sáng soi trên muôn ngàn vì sao. Ôi yêu thương như nắng dạt dào. Ôi yêu thương như suối dâng trào. Ân trời ngàn năm ghi dấu trên đỉnh tình yêu vút cao. </a:t>
            </a:r>
            <a:endParaRPr lang="vi-VN" sz="4800" b="0" dirty="0">
              <a:solidFill>
                <a:schemeClr val="bg1"/>
              </a:solidFill>
              <a:effectLst/>
            </a:endParaRPr>
          </a:p>
        </p:txBody>
      </p:sp>
    </p:spTree>
    <p:extLst>
      <p:ext uri="{BB962C8B-B14F-4D97-AF65-F5344CB8AC3E}">
        <p14:creationId xmlns:p14="http://schemas.microsoft.com/office/powerpoint/2010/main" val="5203507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b="0" u="sng" dirty="0" err="1">
                <a:solidFill>
                  <a:srgbClr val="FFFF00"/>
                </a:solidFill>
                <a:effectLst/>
              </a:rPr>
              <a:t>Đk</a:t>
            </a:r>
            <a:r>
              <a:rPr lang="en-US" b="0" u="sng" dirty="0">
                <a:solidFill>
                  <a:srgbClr val="FFFF00"/>
                </a:solidFill>
                <a:effectLst/>
              </a:rPr>
              <a:t>:</a:t>
            </a:r>
            <a:r>
              <a:rPr lang="en-US" b="0" dirty="0">
                <a:solidFill>
                  <a:schemeClr val="bg1"/>
                </a:solidFill>
                <a:effectLst/>
              </a:rPr>
              <a:t> </a:t>
            </a:r>
            <a:r>
              <a:rPr lang="en-US" dirty="0" smtClean="0">
                <a:solidFill>
                  <a:schemeClr val="bg1"/>
                </a:solidFill>
              </a:rPr>
              <a:t>Ôi yêu thương là tiếng hát cho đời những giai điệu. Tình yêu như muôn ngàn con sóng cho trùng dương thắm xanh. Ôi yêu thương là Thiên Chúa treo mình trên Thánh Giá. Hiến dâng vì nhân trần mong trái tim Người thắm nồng. </a:t>
            </a:r>
            <a:endParaRPr lang="en-US" b="0" dirty="0">
              <a:solidFill>
                <a:schemeClr val="bg1"/>
              </a:solidFill>
              <a:effectLst/>
            </a:endParaRPr>
          </a:p>
        </p:txBody>
      </p:sp>
    </p:spTree>
    <p:extLst>
      <p:ext uri="{BB962C8B-B14F-4D97-AF65-F5344CB8AC3E}">
        <p14:creationId xmlns:p14="http://schemas.microsoft.com/office/powerpoint/2010/main" val="369448471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4800" b="0" u="sng" dirty="0" smtClean="0">
                <a:solidFill>
                  <a:srgbClr val="FFFF00"/>
                </a:solidFill>
                <a:effectLst/>
              </a:rPr>
              <a:t>Tk2:</a:t>
            </a:r>
            <a:r>
              <a:rPr lang="en-US" sz="4800" b="0" dirty="0" smtClean="0">
                <a:solidFill>
                  <a:srgbClr val="FFFF00"/>
                </a:solidFill>
                <a:effectLst/>
              </a:rPr>
              <a:t> </a:t>
            </a:r>
            <a:r>
              <a:rPr lang="en-US" sz="4800" dirty="0" smtClean="0">
                <a:solidFill>
                  <a:schemeClr val="bg1"/>
                </a:solidFill>
              </a:rPr>
              <a:t>Tình yêu Chúa vút cao trên muôn cây thập tự. Tình yêu Chúa sáng soi trên muôn ngàn vì sao. Ôi yêu thương như nắng dạt dào. Ôi yêu thương như suối dâng trào. Ân trời ngàn năm ghi dấu trên đỉnh tình yêu vút cao. </a:t>
            </a:r>
            <a:endParaRPr lang="vi-VN" sz="4800" b="0" dirty="0">
              <a:solidFill>
                <a:schemeClr val="bg1"/>
              </a:solidFill>
              <a:effectLst/>
            </a:endParaRPr>
          </a:p>
        </p:txBody>
      </p:sp>
    </p:spTree>
    <p:extLst>
      <p:ext uri="{BB962C8B-B14F-4D97-AF65-F5344CB8AC3E}">
        <p14:creationId xmlns:p14="http://schemas.microsoft.com/office/powerpoint/2010/main" val="396393989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b="0" u="sng" dirty="0" err="1">
                <a:solidFill>
                  <a:srgbClr val="FFFF00"/>
                </a:solidFill>
                <a:effectLst/>
              </a:rPr>
              <a:t>Đk</a:t>
            </a:r>
            <a:r>
              <a:rPr lang="en-US" b="0" u="sng" dirty="0">
                <a:solidFill>
                  <a:srgbClr val="FFFF00"/>
                </a:solidFill>
                <a:effectLst/>
              </a:rPr>
              <a:t>:</a:t>
            </a:r>
            <a:r>
              <a:rPr lang="en-US" b="0" dirty="0">
                <a:solidFill>
                  <a:schemeClr val="bg1"/>
                </a:solidFill>
                <a:effectLst/>
              </a:rPr>
              <a:t> </a:t>
            </a:r>
            <a:r>
              <a:rPr lang="en-US" dirty="0" smtClean="0">
                <a:solidFill>
                  <a:schemeClr val="bg1"/>
                </a:solidFill>
              </a:rPr>
              <a:t>Ôi yêu thương là tiếng hát cho đời những giai điệu. Tình yêu như muôn ngàn con sóng cho trùng dương thắm xanh. Ôi yêu thương là Thiên Chúa treo mình trên Thánh Giá. Hiến dâng vì nhân trần mong trái tim Người thắm nồng. </a:t>
            </a:r>
            <a:endParaRPr lang="en-US" b="0" dirty="0">
              <a:solidFill>
                <a:schemeClr val="bg1"/>
              </a:solidFill>
              <a:effectLst/>
            </a:endParaRPr>
          </a:p>
        </p:txBody>
      </p:sp>
    </p:spTree>
    <p:extLst>
      <p:ext uri="{BB962C8B-B14F-4D97-AF65-F5344CB8AC3E}">
        <p14:creationId xmlns:p14="http://schemas.microsoft.com/office/powerpoint/2010/main" val="426938153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4800" b="0" u="sng" dirty="0" smtClean="0">
                <a:solidFill>
                  <a:srgbClr val="FFFF00"/>
                </a:solidFill>
                <a:effectLst/>
              </a:rPr>
              <a:t>Tk3:</a:t>
            </a:r>
            <a:r>
              <a:rPr lang="en-US" sz="4800" b="0" dirty="0" smtClean="0">
                <a:solidFill>
                  <a:srgbClr val="FFFF00"/>
                </a:solidFill>
                <a:effectLst/>
              </a:rPr>
              <a:t> </a:t>
            </a:r>
            <a:r>
              <a:rPr lang="en-US" sz="4800" dirty="0" smtClean="0">
                <a:solidFill>
                  <a:schemeClr val="bg1"/>
                </a:solidFill>
              </a:rPr>
              <a:t>Tình yêu Chúa thiết tha như tim của mẹ cha. Từng đêm ru giấc mơ cho con lòng thương nhớ. Ôi yêu thương ai nói cho cùng. Ôi yêu thương ai nói cạn nguồn. Xin được niềm tin soi dẫn xin được niềm tin đỡ nâng. </a:t>
            </a:r>
            <a:endParaRPr lang="vi-VN" sz="4800" b="0" dirty="0">
              <a:solidFill>
                <a:schemeClr val="bg1"/>
              </a:solidFill>
              <a:effectLst/>
            </a:endParaRPr>
          </a:p>
        </p:txBody>
      </p:sp>
    </p:spTree>
    <p:extLst>
      <p:ext uri="{BB962C8B-B14F-4D97-AF65-F5344CB8AC3E}">
        <p14:creationId xmlns:p14="http://schemas.microsoft.com/office/powerpoint/2010/main" val="311666058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b="0" u="sng" dirty="0" err="1">
                <a:solidFill>
                  <a:srgbClr val="FFFF00"/>
                </a:solidFill>
                <a:effectLst/>
              </a:rPr>
              <a:t>Đk</a:t>
            </a:r>
            <a:r>
              <a:rPr lang="en-US" b="0" u="sng" dirty="0">
                <a:solidFill>
                  <a:srgbClr val="FFFF00"/>
                </a:solidFill>
                <a:effectLst/>
              </a:rPr>
              <a:t>:</a:t>
            </a:r>
            <a:r>
              <a:rPr lang="en-US" b="0" dirty="0">
                <a:solidFill>
                  <a:schemeClr val="bg1"/>
                </a:solidFill>
                <a:effectLst/>
              </a:rPr>
              <a:t> </a:t>
            </a:r>
            <a:r>
              <a:rPr lang="en-US" dirty="0" smtClean="0">
                <a:solidFill>
                  <a:schemeClr val="bg1"/>
                </a:solidFill>
              </a:rPr>
              <a:t>Ôi yêu thương là tiếng hát cho đời những giai điệu. Tình yêu như muôn ngàn con sóng cho trùng dương thắm xanh. Ôi yêu thương là Thiên Chúa treo mình trên Thánh Giá. Hiến dâng vì nhân trần mong trái tim Người thắm nồng. </a:t>
            </a:r>
            <a:endParaRPr lang="en-US" b="0" dirty="0">
              <a:solidFill>
                <a:schemeClr val="bg1"/>
              </a:solidFill>
              <a:effectLst/>
            </a:endParaRPr>
          </a:p>
        </p:txBody>
      </p:sp>
    </p:spTree>
    <p:extLst>
      <p:ext uri="{BB962C8B-B14F-4D97-AF65-F5344CB8AC3E}">
        <p14:creationId xmlns:p14="http://schemas.microsoft.com/office/powerpoint/2010/main" val="92563054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2626613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277055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400550"/>
          </a:xfrm>
        </p:spPr>
        <p:txBody>
          <a:bodyPr>
            <a:normAutofit/>
          </a:bodyPr>
          <a:lstStyle/>
          <a:p>
            <a:r>
              <a:rPr lang="en-US" sz="8000" b="0" dirty="0">
                <a:solidFill>
                  <a:srgbClr val="FFFF00"/>
                </a:solidFill>
                <a:effectLst/>
                <a:latin typeface="+mj-lt"/>
              </a:rPr>
              <a:t>Ca Kết Lễ</a:t>
            </a:r>
            <a:br>
              <a:rPr lang="en-US" sz="8000" b="0" dirty="0">
                <a:solidFill>
                  <a:srgbClr val="FFFF00"/>
                </a:solidFill>
                <a:effectLst/>
                <a:latin typeface="+mj-lt"/>
              </a:rPr>
            </a:br>
            <a:r>
              <a:rPr lang="en-US" sz="6600" dirty="0" smtClean="0">
                <a:solidFill>
                  <a:srgbClr val="FFFF00"/>
                </a:solidFill>
              </a:rPr>
              <a:t>Bài Ca Ngàn Trùng </a:t>
            </a:r>
            <a:r>
              <a:rPr lang="en-US" sz="5400" i="1" dirty="0">
                <a:solidFill>
                  <a:schemeClr val="bg1"/>
                </a:solidFill>
              </a:rPr>
              <a:t/>
            </a:r>
            <a:br>
              <a:rPr lang="en-US" sz="5400" i="1" dirty="0">
                <a:solidFill>
                  <a:schemeClr val="bg1"/>
                </a:solidFill>
              </a:rPr>
            </a:br>
            <a:r>
              <a:rPr lang="en-US" sz="5400" i="1" dirty="0" smtClean="0">
                <a:solidFill>
                  <a:schemeClr val="bg1"/>
                </a:solidFill>
              </a:rPr>
              <a:t>Kim Long</a:t>
            </a:r>
            <a:endParaRPr lang="en-US" sz="6000" b="0" i="1" dirty="0">
              <a:solidFill>
                <a:schemeClr val="bg1"/>
              </a:solidFill>
              <a:effectLst/>
              <a:latin typeface="+mj-lt"/>
            </a:endParaRPr>
          </a:p>
        </p:txBody>
      </p:sp>
    </p:spTree>
    <p:extLst>
      <p:ext uri="{BB962C8B-B14F-4D97-AF65-F5344CB8AC3E}">
        <p14:creationId xmlns:p14="http://schemas.microsoft.com/office/powerpoint/2010/main" val="3508502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4800" u="sng" dirty="0" smtClean="0">
                <a:solidFill>
                  <a:srgbClr val="FFFF00"/>
                </a:solidFill>
                <a:latin typeface="+mj-lt"/>
              </a:rPr>
              <a:t>TK1</a:t>
            </a:r>
            <a:r>
              <a:rPr lang="vi-VN" sz="4800" b="0" u="sng" dirty="0" smtClean="0">
                <a:solidFill>
                  <a:srgbClr val="FFFF00"/>
                </a:solidFill>
                <a:effectLst/>
                <a:latin typeface="+mj-lt"/>
              </a:rPr>
              <a:t>:</a:t>
            </a:r>
            <a:r>
              <a:rPr lang="en-US" sz="4800" dirty="0" smtClean="0">
                <a:solidFill>
                  <a:schemeClr val="bg1"/>
                </a:solidFill>
                <a:latin typeface="+mj-lt"/>
              </a:rPr>
              <a:t> Đây chốn huy hoàng chan hòa muôn ánh quang. Bao tiếng hát vang lừng tung hô ngày vinh thắng. Đây tấm bia vàng ghi ngàn năm chiến công, cờ phất phới oai hùng tiếng hát ca lừng bốn phương. </a:t>
            </a:r>
            <a:endParaRPr lang="vi-VN" sz="4800" dirty="0">
              <a:solidFill>
                <a:schemeClr val="bg1"/>
              </a:solidFill>
              <a:latin typeface="+mj-lt"/>
            </a:endParaRPr>
          </a:p>
        </p:txBody>
      </p:sp>
    </p:spTree>
    <p:extLst>
      <p:ext uri="{BB962C8B-B14F-4D97-AF65-F5344CB8AC3E}">
        <p14:creationId xmlns:p14="http://schemas.microsoft.com/office/powerpoint/2010/main" val="2315032721"/>
      </p:ext>
    </p:ext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err="1">
                <a:solidFill>
                  <a:srgbClr val="FFFF00"/>
                </a:solidFill>
                <a:effectLst/>
              </a:rPr>
              <a:t>Đk</a:t>
            </a:r>
            <a:r>
              <a:rPr lang="en-US" sz="4800" b="0" u="sng" dirty="0">
                <a:solidFill>
                  <a:srgbClr val="FFFF00"/>
                </a:solidFill>
                <a:effectLst/>
              </a:rPr>
              <a:t>:</a:t>
            </a:r>
            <a:r>
              <a:rPr lang="en-US" sz="4800" b="0" dirty="0">
                <a:solidFill>
                  <a:schemeClr val="bg1"/>
                </a:solidFill>
                <a:effectLst/>
              </a:rPr>
              <a:t> </a:t>
            </a:r>
            <a:r>
              <a:rPr lang="en-US" sz="4800" dirty="0" smtClean="0">
                <a:solidFill>
                  <a:schemeClr val="bg1"/>
                </a:solidFill>
              </a:rPr>
              <a:t>Đây bài ca ngàn trùng dâng vè Thiên Chúa, bài ca thắm nhuộm máu hồng. Từng bao người anh dũng tiến lên </a:t>
            </a:r>
            <a:r>
              <a:rPr lang="en-US" sz="4800" dirty="0" err="1" smtClean="0">
                <a:solidFill>
                  <a:schemeClr val="bg1"/>
                </a:solidFill>
              </a:rPr>
              <a:t>hy</a:t>
            </a:r>
            <a:r>
              <a:rPr lang="en-US" sz="4800" dirty="0" smtClean="0">
                <a:solidFill>
                  <a:schemeClr val="bg1"/>
                </a:solidFill>
              </a:rPr>
              <a:t> sinh vì tình yêu. </a:t>
            </a:r>
            <a:endParaRPr lang="vi-VN" sz="4800" b="0" dirty="0">
              <a:solidFill>
                <a:schemeClr val="bg1"/>
              </a:solidFill>
              <a:effectLst/>
            </a:endParaRPr>
          </a:p>
        </p:txBody>
      </p:sp>
    </p:spTree>
    <p:extLst>
      <p:ext uri="{BB962C8B-B14F-4D97-AF65-F5344CB8AC3E}">
        <p14:creationId xmlns:p14="http://schemas.microsoft.com/office/powerpoint/2010/main" val="427835381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u="sng" dirty="0" smtClean="0">
                <a:solidFill>
                  <a:srgbClr val="FFFF00"/>
                </a:solidFill>
              </a:rPr>
              <a:t>Tk</a:t>
            </a:r>
            <a:r>
              <a:rPr lang="en-US" sz="4800" b="0" u="sng" dirty="0" smtClean="0">
                <a:solidFill>
                  <a:srgbClr val="FFFF00"/>
                </a:solidFill>
                <a:effectLst/>
              </a:rPr>
              <a:t>1:</a:t>
            </a:r>
            <a:r>
              <a:rPr lang="en-US" sz="4800" b="0" dirty="0" smtClean="0">
                <a:solidFill>
                  <a:schemeClr val="bg1"/>
                </a:solidFill>
                <a:effectLst/>
              </a:rPr>
              <a:t> </a:t>
            </a:r>
            <a:r>
              <a:rPr lang="en-US" sz="4800" dirty="0" smtClean="0">
                <a:solidFill>
                  <a:schemeClr val="bg1"/>
                </a:solidFill>
              </a:rPr>
              <a:t>Không có tình yêu nào trọng đại </a:t>
            </a:r>
            <a:r>
              <a:rPr lang="en-US" sz="4800" smtClean="0">
                <a:solidFill>
                  <a:schemeClr val="bg1"/>
                </a:solidFill>
              </a:rPr>
              <a:t>cho bằng </a:t>
            </a:r>
            <a:r>
              <a:rPr lang="en-US" sz="4800" dirty="0" smtClean="0">
                <a:solidFill>
                  <a:schemeClr val="bg1"/>
                </a:solidFill>
              </a:rPr>
              <a:t>chết vì yêu, nhìn Chúa đẫm máu trên đồi cao từng đoàn người anh dũng tiến lên pháp trường. </a:t>
            </a:r>
            <a:endParaRPr lang="en-US" sz="4800" b="0" dirty="0">
              <a:solidFill>
                <a:schemeClr val="bg1"/>
              </a:solidFill>
              <a:effectLst/>
            </a:endParaRPr>
          </a:p>
        </p:txBody>
      </p:sp>
    </p:spTree>
    <p:extLst>
      <p:ext uri="{BB962C8B-B14F-4D97-AF65-F5344CB8AC3E}">
        <p14:creationId xmlns:p14="http://schemas.microsoft.com/office/powerpoint/2010/main" val="281753161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err="1">
                <a:solidFill>
                  <a:srgbClr val="FFFF00"/>
                </a:solidFill>
                <a:effectLst/>
              </a:rPr>
              <a:t>Đk</a:t>
            </a:r>
            <a:r>
              <a:rPr lang="en-US" sz="4800" b="0" u="sng" dirty="0">
                <a:solidFill>
                  <a:srgbClr val="FFFF00"/>
                </a:solidFill>
                <a:effectLst/>
              </a:rPr>
              <a:t>:</a:t>
            </a:r>
            <a:r>
              <a:rPr lang="en-US" sz="4800" b="0" dirty="0">
                <a:solidFill>
                  <a:schemeClr val="bg1"/>
                </a:solidFill>
                <a:effectLst/>
              </a:rPr>
              <a:t> </a:t>
            </a:r>
            <a:r>
              <a:rPr lang="en-US" sz="4800" dirty="0" smtClean="0">
                <a:solidFill>
                  <a:schemeClr val="bg1"/>
                </a:solidFill>
              </a:rPr>
              <a:t>Đây bài ca ngàn trùng dâng </a:t>
            </a:r>
            <a:r>
              <a:rPr lang="en-US" sz="4800" dirty="0" smtClean="0">
                <a:solidFill>
                  <a:schemeClr val="bg1"/>
                </a:solidFill>
              </a:rPr>
              <a:t>về </a:t>
            </a:r>
            <a:r>
              <a:rPr lang="en-US" sz="4800" dirty="0" smtClean="0">
                <a:solidFill>
                  <a:schemeClr val="bg1"/>
                </a:solidFill>
              </a:rPr>
              <a:t>Thiên Chúa, bài ca thắm nhuộm máu hồng. Từng bao người anh dũng tiến lên </a:t>
            </a:r>
            <a:r>
              <a:rPr lang="en-US" sz="4800" dirty="0" err="1" smtClean="0">
                <a:solidFill>
                  <a:schemeClr val="bg1"/>
                </a:solidFill>
              </a:rPr>
              <a:t>hy</a:t>
            </a:r>
            <a:r>
              <a:rPr lang="en-US" sz="4800" dirty="0" smtClean="0">
                <a:solidFill>
                  <a:schemeClr val="bg1"/>
                </a:solidFill>
              </a:rPr>
              <a:t> sinh vì tình yêu. </a:t>
            </a:r>
            <a:endParaRPr lang="vi-VN" sz="4800" b="0" dirty="0">
              <a:solidFill>
                <a:schemeClr val="bg1"/>
              </a:solidFill>
              <a:effectLst/>
            </a:endParaRPr>
          </a:p>
        </p:txBody>
      </p:sp>
    </p:spTree>
    <p:extLst>
      <p:ext uri="{BB962C8B-B14F-4D97-AF65-F5344CB8AC3E}">
        <p14:creationId xmlns:p14="http://schemas.microsoft.com/office/powerpoint/2010/main" val="255776076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9105561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400" b="0" u="sng" dirty="0" err="1" smtClean="0">
                <a:solidFill>
                  <a:srgbClr val="FFFF00"/>
                </a:solidFill>
                <a:effectLst/>
                <a:latin typeface="+mj-lt"/>
              </a:rPr>
              <a:t>Đk</a:t>
            </a:r>
            <a:r>
              <a:rPr lang="vi-VN" sz="5400" b="0" u="sng" dirty="0" smtClean="0">
                <a:solidFill>
                  <a:srgbClr val="FFFF00"/>
                </a:solidFill>
                <a:effectLst/>
                <a:latin typeface="+mj-lt"/>
              </a:rPr>
              <a:t>:</a:t>
            </a:r>
            <a:r>
              <a:rPr lang="en-US" sz="5400" dirty="0">
                <a:solidFill>
                  <a:schemeClr val="bg1"/>
                </a:solidFill>
                <a:latin typeface="+mj-lt"/>
              </a:rPr>
              <a:t> </a:t>
            </a:r>
            <a:r>
              <a:rPr lang="en-US" sz="5400" dirty="0" smtClean="0">
                <a:solidFill>
                  <a:schemeClr val="bg1"/>
                </a:solidFill>
                <a:latin typeface="+mj-lt"/>
              </a:rPr>
              <a:t>Xin các Thánh Tử đạo Việt Nam nơi vinh phúc chiếu soi rỡ ràng, thương lắng nghe lời con kêu khấn ban xuống muôn phúc trên nước Nam. </a:t>
            </a:r>
            <a:endParaRPr lang="vi-VN" sz="5400" dirty="0">
              <a:solidFill>
                <a:schemeClr val="bg1"/>
              </a:solidFill>
              <a:latin typeface="+mj-lt"/>
            </a:endParaRPr>
          </a:p>
        </p:txBody>
      </p:sp>
    </p:spTree>
    <p:extLst>
      <p:ext uri="{BB962C8B-B14F-4D97-AF65-F5344CB8AC3E}">
        <p14:creationId xmlns:p14="http://schemas.microsoft.com/office/powerpoint/2010/main" val="3153437468"/>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4800" u="sng" dirty="0" smtClean="0">
                <a:solidFill>
                  <a:srgbClr val="FFFF00"/>
                </a:solidFill>
                <a:latin typeface="+mj-lt"/>
              </a:rPr>
              <a:t>TK2</a:t>
            </a:r>
            <a:r>
              <a:rPr lang="vi-VN" sz="4800" b="0" u="sng" dirty="0" smtClean="0">
                <a:solidFill>
                  <a:srgbClr val="FFFF00"/>
                </a:solidFill>
                <a:effectLst/>
                <a:latin typeface="+mj-lt"/>
              </a:rPr>
              <a:t>:</a:t>
            </a:r>
            <a:r>
              <a:rPr lang="en-US" sz="4800" dirty="0" smtClean="0">
                <a:solidFill>
                  <a:schemeClr val="bg1"/>
                </a:solidFill>
                <a:latin typeface="+mj-lt"/>
              </a:rPr>
              <a:t> Gươm sắc bén vung cho đầu rơi máu tuôn, hằng cương quyết một lòng giữ vững niềm tin kính. Đêm tối bao ngày đau phiền nơi khóc than, chờ mong phút thanh nhàn hát khúc ca ngày khải hoàn. </a:t>
            </a:r>
            <a:endParaRPr lang="vi-VN" sz="4800" dirty="0">
              <a:solidFill>
                <a:schemeClr val="bg1"/>
              </a:solidFill>
              <a:latin typeface="+mj-lt"/>
            </a:endParaRPr>
          </a:p>
        </p:txBody>
      </p:sp>
    </p:spTree>
    <p:extLst>
      <p:ext uri="{BB962C8B-B14F-4D97-AF65-F5344CB8AC3E}">
        <p14:creationId xmlns:p14="http://schemas.microsoft.com/office/powerpoint/2010/main" val="3938991607"/>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2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1319</TotalTime>
  <Words>1719</Words>
  <Application>Microsoft Office PowerPoint</Application>
  <PresentationFormat>On-screen Show (16:9)</PresentationFormat>
  <Paragraphs>86</Paragraphs>
  <Slides>73</Slides>
  <Notes>0</Notes>
  <HiddenSlides>0</HiddenSlides>
  <MMClips>0</MMClips>
  <ScaleCrop>false</ScaleCrop>
  <HeadingPairs>
    <vt:vector size="6" baseType="variant">
      <vt:variant>
        <vt:lpstr>Fonts Used</vt:lpstr>
      </vt:variant>
      <vt:variant>
        <vt:i4>4</vt:i4>
      </vt:variant>
      <vt:variant>
        <vt:lpstr>Theme</vt:lpstr>
      </vt:variant>
      <vt:variant>
        <vt:i4>17</vt:i4>
      </vt:variant>
      <vt:variant>
        <vt:lpstr>Slide Titles</vt:lpstr>
      </vt:variant>
      <vt:variant>
        <vt:i4>73</vt:i4>
      </vt:variant>
    </vt:vector>
  </HeadingPairs>
  <TitlesOfParts>
    <vt:vector size="94" baseType="lpstr">
      <vt:lpstr>Arial</vt:lpstr>
      <vt:lpstr>Calibri</vt:lpstr>
      <vt:lpstr>Times New Roman</vt:lpstr>
      <vt:lpstr>UTM American Sans</vt:lpstr>
      <vt:lpstr>Office Theme</vt:lpstr>
      <vt:lpstr>12_Office Theme</vt:lpstr>
      <vt:lpstr>36_Default Design</vt:lpstr>
      <vt:lpstr>10_Office Theme</vt:lpstr>
      <vt:lpstr>37_Default Design</vt:lpstr>
      <vt:lpstr>6_Office Theme</vt:lpstr>
      <vt:lpstr>7_Office Theme</vt:lpstr>
      <vt:lpstr>8_Office Theme</vt:lpstr>
      <vt:lpstr>1_Office Theme</vt:lpstr>
      <vt:lpstr>2_Office Theme</vt:lpstr>
      <vt:lpstr>11_Office Theme</vt:lpstr>
      <vt:lpstr>13_Office Theme</vt:lpstr>
      <vt:lpstr>5_Office Theme</vt:lpstr>
      <vt:lpstr>9_Office Theme</vt:lpstr>
      <vt:lpstr>14_Office Theme</vt:lpstr>
      <vt:lpstr>22_Office Theme</vt:lpstr>
      <vt:lpstr>3_Office Theme</vt:lpstr>
      <vt:lpstr>PowerPoint Presentation</vt:lpstr>
      <vt:lpstr>TẬP HÁT CỘNG ĐOÀN</vt:lpstr>
      <vt:lpstr>Đk: Ai nghẹn ngào ra đi gieo giống, mùa gặt sau khấp khởi mừng.</vt:lpstr>
      <vt:lpstr>Phúc cho ai chịu bách hại vì chính đạo, vì Nước Trời là của họ.</vt:lpstr>
      <vt:lpstr>PowerPoint Presentation</vt:lpstr>
      <vt:lpstr>Ca Nhập Lễ Anh Hùng Tử Đạo Hồ Khanh- Minh Hương</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PowerPoint Presentation</vt:lpstr>
      <vt:lpstr>Thánh Vịnh 125 Chúa Nhật XXXIII Thường Niên Năm B Các Thánh Tử Đạo Việt Nam Lm. Kim Long 04 Câu</vt:lpstr>
      <vt:lpstr>Đk: Ai nghẹn ngào ra đi gieo giống, mùa gặt sau khấp khởi mừng.</vt:lpstr>
      <vt:lpstr>Tk1: Từ Si-on khi được Chúa dẫn về, ta ngỡ ngàng tựa trong giấc mơ. Tiếng cười rộn rã đôi môi, lời hoan ca vang rền cửa miệng.</vt:lpstr>
      <vt:lpstr>Đk: Ai nghẹn ngào ra đi gieo giống, mùa gặt sau khấp khởi mừng.</vt:lpstr>
      <vt:lpstr>Tk2: Này chư dân to nhỏ với nhau rằng: Ôi Chúa làm việc bao lớn lao. Chúa làm việc lớn lao thay, và ta nay vui mừng đầy tràn.</vt:lpstr>
      <vt:lpstr>Đk: Ai nghẹn ngào ra đi gieo giống, mùa gặt sau khấp khởi mừng.</vt:lpstr>
      <vt:lpstr>Tk3: Nguyện anh em lao tù Chúa đưa về, như suối cạn miền Nam đón mưa. Lúc này buồn bã đi gieo, mùa mai sau vui mừng hái gặt.</vt:lpstr>
      <vt:lpstr>Đk: Ai nghẹn ngào ra đi gieo giống, mùa gặt sau khấp khởi mừng.</vt:lpstr>
      <vt:lpstr>Tk4: Họ ra đi, đi mà đẫm châu lệ, gieo vãi từng hạt ươm giống đây. Lúc về, về sẽ reo vui, và trên vai mang nặng lúa vàng.</vt:lpstr>
      <vt:lpstr>Đk: Ai nghẹn ngào ra đi gieo giống, mùa gặt sau khấp khởi mừng.</vt:lpstr>
      <vt:lpstr>PowerPoint Presentation</vt:lpstr>
      <vt:lpstr>Phúc cho ai chịu bách hại vì chính đạo, vì Nước Trời là của họ.</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Tk1: Nguyện dâng Chúa này bánh thơm từ lúa ngon, nguyện dâng Chúa này chén nho nồng ước mong. Nguyện dâng lên Chúa trái tim con bao nồng say khát vọng, chứa chan bao mầm sống. </vt:lpstr>
      <vt:lpstr>**: Nguyện dâng Chúa ngọn nến xinh rực sáng vui, nguyện dâng Chúa này cánh hoa đẹp thắm tươi. Nguyện dâng Chúa ước mơ sáng trong hồn nhiên ấu thơ, lòng con dâng lên Chúa. </vt:lpstr>
      <vt:lpstr>Đk: Nguyện dâng Chúa khúc hát mến tin dâng lên bao tâm tình, nguyện dâng Chúa nhân hiền đây của lễ con dâng. Nguyện dâng Chúa nhân hiền đây của lễ con dâng. </vt:lpstr>
      <vt:lpstr>Tk2: Trọn thân xác nguyện trở nên này lễ dâng và dâng Chúa này trái tim đẹp thánh ân. Nguyện dâng lên Chúa trí tâm với linh hồn con dâng Ngài, Đấng tác sinh đời con</vt:lpstr>
      <vt:lpstr>**: Nguyện xin phúc lành Chúa ban hằng chứa chan, cuộc đời sẽ bừng sáng lên niềm hỉ hoan. Ngài ơi thương đoái lắng nghe tiếng lòng ca con hát lên, lòng thơ dâng lên Chúa. </vt:lpstr>
      <vt:lpstr>Đk: Nguyện dâng Chúa khúc hát mến tin dâng lên bao tâm tình, nguyện dâng Chúa nhân hiền đây của lễ con dâng. Nguyện dâng Chúa nhân hiền đây của lễ con dâng. </vt:lpstr>
      <vt:lpstr>PowerPoint Presentation</vt:lpstr>
      <vt:lpstr>PowerPoint Presentation</vt:lpstr>
      <vt:lpstr>PowerPoint Presentation</vt:lpstr>
      <vt:lpstr>Ca Nguyện Hiệp Lễ Tình Yêu Chúa Vút Cao Lm. Nguyễn Duy</vt:lpstr>
      <vt:lpstr>Tk1: Tình yêu Chúa vút cao trên muôn cây thập tự. Tình yêu Chúa sáng soi trên muôn ngàn vì sao. Ôi yêu thương như nắng dạt dào. Ôi yêu thương như suối dâng trào. Ân trời ngàn năm ghi dấu trên đỉnh tình yêu vút cao. </vt:lpstr>
      <vt:lpstr>Đk: Ôi yêu thương là tiếng hát cho đời những giai điệu. Tình yêu như muôn ngàn con sóng cho trùng dương thắm xanh. Ôi yêu thương là Thiên Chúa treo mình trên Thánh Giá. Hiến dâng vì nhân trần mong trái tim Người thắm nồng. </vt:lpstr>
      <vt:lpstr>Tk2: Tình yêu Chúa vút cao trên muôn cây thập tự. Tình yêu Chúa sáng soi trên muôn ngàn vì sao. Ôi yêu thương như nắng dạt dào. Ôi yêu thương như suối dâng trào. Ân trời ngàn năm ghi dấu trên đỉnh tình yêu vút cao. </vt:lpstr>
      <vt:lpstr>Đk: Ôi yêu thương là tiếng hát cho đời những giai điệu. Tình yêu như muôn ngàn con sóng cho trùng dương thắm xanh. Ôi yêu thương là Thiên Chúa treo mình trên Thánh Giá. Hiến dâng vì nhân trần mong trái tim Người thắm nồng. </vt:lpstr>
      <vt:lpstr>Tk3: Tình yêu Chúa thiết tha như tim của mẹ cha. Từng đêm ru giấc mơ cho con lòng thương nhớ. Ôi yêu thương ai nói cho cùng. Ôi yêu thương ai nói cạn nguồn. Xin được niềm tin soi dẫn xin được niềm tin đỡ nâng. </vt:lpstr>
      <vt:lpstr>Đk: Ôi yêu thương là tiếng hát cho đời những giai điệu. Tình yêu như muôn ngàn con sóng cho trùng dương thắm xanh. Ôi yêu thương là Thiên Chúa treo mình trên Thánh Giá. Hiến dâng vì nhân trần mong trái tim Người thắm nồng. </vt:lpstr>
      <vt:lpstr>PowerPoint Presentation</vt:lpstr>
      <vt:lpstr>PowerPoint Presentation</vt:lpstr>
      <vt:lpstr>Ca Kết Lễ Bài Ca Ngàn Trùng  Kim Long</vt:lpstr>
      <vt:lpstr>Đk: Đây bài ca ngàn trùng dâng vè Thiên Chúa, bài ca thắm nhuộm máu hồng. Từng bao người anh dũng tiến lên hy sinh vì tình yêu. </vt:lpstr>
      <vt:lpstr>Tk1: Không có tình yêu nào trọng đại cho bằng chết vì yêu, nhìn Chúa đẫm máu trên đồi cao từng đoàn người anh dũng tiến lên pháp trường. </vt:lpstr>
      <vt:lpstr>Đk: Đây bài ca ngàn trùng dâng về Thiên Chúa, bài ca thắm nhuộm máu hồng. Từng bao người anh dũng tiến lên hy sinh vì tình yêu.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MAYTINH</cp:lastModifiedBy>
  <cp:revision>167</cp:revision>
  <dcterms:created xsi:type="dcterms:W3CDTF">2023-05-21T07:25:42Z</dcterms:created>
  <dcterms:modified xsi:type="dcterms:W3CDTF">2024-11-13T04:50:31Z</dcterms:modified>
</cp:coreProperties>
</file>