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928" r:id="rId3"/>
    <p:sldMasterId id="2147484444" r:id="rId4"/>
    <p:sldMasterId id="2147484624" r:id="rId5"/>
    <p:sldMasterId id="2147484684" r:id="rId6"/>
    <p:sldMasterId id="2147484756" r:id="rId7"/>
    <p:sldMasterId id="2147484840" r:id="rId8"/>
    <p:sldMasterId id="2147484864" r:id="rId9"/>
  </p:sldMasterIdLst>
  <p:notesMasterIdLst>
    <p:notesMasterId r:id="rId69"/>
  </p:notesMasterIdLst>
  <p:sldIdLst>
    <p:sldId id="891" r:id="rId10"/>
    <p:sldId id="507" r:id="rId11"/>
    <p:sldId id="553" r:id="rId12"/>
    <p:sldId id="904" r:id="rId13"/>
    <p:sldId id="905" r:id="rId14"/>
    <p:sldId id="443" r:id="rId15"/>
    <p:sldId id="909" r:id="rId16"/>
    <p:sldId id="907" r:id="rId17"/>
    <p:sldId id="908" r:id="rId18"/>
    <p:sldId id="900" r:id="rId19"/>
    <p:sldId id="392" r:id="rId20"/>
    <p:sldId id="393" r:id="rId21"/>
    <p:sldId id="394" r:id="rId22"/>
    <p:sldId id="395" r:id="rId23"/>
    <p:sldId id="396" r:id="rId24"/>
    <p:sldId id="397" r:id="rId25"/>
    <p:sldId id="398" r:id="rId26"/>
    <p:sldId id="399" r:id="rId27"/>
    <p:sldId id="895" r:id="rId28"/>
    <p:sldId id="856" r:id="rId29"/>
    <p:sldId id="857" r:id="rId30"/>
    <p:sldId id="858" r:id="rId31"/>
    <p:sldId id="910" r:id="rId32"/>
    <p:sldId id="912" r:id="rId33"/>
    <p:sldId id="913" r:id="rId34"/>
    <p:sldId id="914" r:id="rId35"/>
    <p:sldId id="915" r:id="rId36"/>
    <p:sldId id="872" r:id="rId37"/>
    <p:sldId id="867" r:id="rId38"/>
    <p:sldId id="901" r:id="rId39"/>
    <p:sldId id="549" r:id="rId40"/>
    <p:sldId id="550" r:id="rId41"/>
    <p:sldId id="558" r:id="rId42"/>
    <p:sldId id="561" r:id="rId43"/>
    <p:sldId id="841" r:id="rId44"/>
    <p:sldId id="916" r:id="rId45"/>
    <p:sldId id="920" r:id="rId46"/>
    <p:sldId id="918" r:id="rId47"/>
    <p:sldId id="921" r:id="rId48"/>
    <p:sldId id="276" r:id="rId49"/>
    <p:sldId id="897" r:id="rId50"/>
    <p:sldId id="277" r:id="rId51"/>
    <p:sldId id="278" r:id="rId52"/>
    <p:sldId id="885" r:id="rId53"/>
    <p:sldId id="922" r:id="rId54"/>
    <p:sldId id="923" r:id="rId55"/>
    <p:sldId id="924" r:id="rId56"/>
    <p:sldId id="925" r:id="rId57"/>
    <p:sldId id="926" r:id="rId58"/>
    <p:sldId id="927" r:id="rId59"/>
    <p:sldId id="928" r:id="rId60"/>
    <p:sldId id="292" r:id="rId61"/>
    <p:sldId id="903" r:id="rId62"/>
    <p:sldId id="293" r:id="rId63"/>
    <p:sldId id="564" r:id="rId64"/>
    <p:sldId id="790" r:id="rId65"/>
    <p:sldId id="929" r:id="rId66"/>
    <p:sldId id="930" r:id="rId67"/>
    <p:sldId id="902"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E1rLAL01HwAKEpR0n4MGuQ==" hashData="DT5GUJR+ZMHIA9PW6fHQ60BZSbM="/>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8903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346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999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792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646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39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343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717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7126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448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7953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86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5850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4918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3070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9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4406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279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9019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237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892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18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1009"/>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97961"/>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1" dirty="0" smtClean="0">
                <a:solidFill>
                  <a:srgbClr val="002060"/>
                </a:solidFill>
                <a:effectLst/>
                <a:latin typeface="+mj-lt"/>
              </a:rPr>
              <a:t>BỔN MẠNG CA ĐOÀN CECILIA</a:t>
            </a:r>
            <a:endParaRPr lang="en-US" b="1" dirty="0">
              <a:solidFill>
                <a:srgbClr val="002060"/>
              </a:solidFill>
              <a:effectLst/>
              <a:latin typeface="+mj-lt"/>
            </a:endParaRPr>
          </a:p>
        </p:txBody>
      </p:sp>
    </p:spTree>
    <p:extLst>
      <p:ext uri="{BB962C8B-B14F-4D97-AF65-F5344CB8AC3E}">
        <p14:creationId xmlns:p14="http://schemas.microsoft.com/office/powerpoint/2010/main" val="2507376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473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lnSpc>
                <a:spcPct val="150000"/>
              </a:lnSpc>
            </a:pPr>
            <a:r>
              <a:rPr lang="en-US" sz="7200" b="1" dirty="0">
                <a:solidFill>
                  <a:srgbClr val="002060"/>
                </a:solidFill>
                <a:effectLst/>
                <a:latin typeface="+mj-lt"/>
                <a:cs typeface="Times New Roman" panose="02020603050405020304" pitchFamily="18" charset="0"/>
              </a:rPr>
              <a:t>KINH VINH DANH</a:t>
            </a:r>
            <a:endParaRPr lang="vi-VN" sz="72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4000" b="1" u="sng" dirty="0" err="1">
                <a:solidFill>
                  <a:srgbClr val="002060"/>
                </a:solidFill>
                <a:effectLst/>
                <a:latin typeface="+mj-lt"/>
                <a:cs typeface="Times New Roman" panose="02020603050405020304" pitchFamily="18" charset="0"/>
              </a:rPr>
              <a:t>Chủ</a:t>
            </a:r>
            <a:r>
              <a:rPr lang="en-US" sz="4000" b="1" u="sng" dirty="0">
                <a:solidFill>
                  <a:srgbClr val="002060"/>
                </a:solidFill>
                <a:effectLst/>
                <a:latin typeface="+mj-lt"/>
                <a:cs typeface="Times New Roman" panose="02020603050405020304" pitchFamily="18" charset="0"/>
              </a:rPr>
              <a:t> </a:t>
            </a:r>
            <a:r>
              <a:rPr lang="en-US" sz="4000" b="1" u="sng" dirty="0" err="1">
                <a:solidFill>
                  <a:srgbClr val="002060"/>
                </a:solidFill>
                <a:effectLst/>
                <a:latin typeface="+mj-lt"/>
                <a:cs typeface="Times New Roman" panose="02020603050405020304" pitchFamily="18" charset="0"/>
              </a:rPr>
              <a:t>tế</a:t>
            </a:r>
            <a:r>
              <a:rPr lang="en-US" sz="4000" b="1" u="sng" dirty="0">
                <a:solidFill>
                  <a:srgbClr val="002060"/>
                </a:solidFill>
                <a:effectLst/>
                <a:latin typeface="+mj-lt"/>
                <a:cs typeface="Times New Roman" panose="02020603050405020304" pitchFamily="18" charset="0"/>
              </a:rPr>
              <a:t>:</a:t>
            </a:r>
            <a:r>
              <a:rPr lang="en-US" sz="4000" b="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Vinh</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danh</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Thiên</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Chúa</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trên</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các</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tầng</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trời</a:t>
            </a:r>
            <a:r>
              <a:rPr lang="en-US" sz="5400" b="1" i="1" dirty="0">
                <a:solidFill>
                  <a:srgbClr val="002060"/>
                </a:solidFill>
                <a:effectLst/>
                <a:latin typeface="+mj-lt"/>
                <a:cs typeface="Times New Roman" panose="02020603050405020304" pitchFamily="18" charset="0"/>
              </a:rPr>
              <a:t>.</a:t>
            </a:r>
            <a:br>
              <a:rPr lang="en-US" sz="5400" b="1" i="1" dirty="0">
                <a:solidFill>
                  <a:srgbClr val="002060"/>
                </a:solidFill>
                <a:effectLst/>
                <a:latin typeface="+mj-lt"/>
                <a:cs typeface="Times New Roman" panose="02020603050405020304" pitchFamily="18" charset="0"/>
              </a:rPr>
            </a:br>
            <a:r>
              <a:rPr lang="vi-VN" sz="5400" b="1" dirty="0">
                <a:solidFill>
                  <a:srgbClr val="002060"/>
                </a:solidFill>
                <a:effectLst/>
                <a:latin typeface="+mj-lt"/>
                <a:cs typeface="Times New Roman" panose="02020603050405020304" pitchFamily="18" charset="0"/>
              </a:rPr>
              <a:t>A+B:</a:t>
            </a:r>
            <a:r>
              <a:rPr lang="vi-VN" sz="5400" b="1" dirty="0">
                <a:solidFill>
                  <a:srgbClr val="990000"/>
                </a:solidFill>
                <a:effectLst/>
                <a:latin typeface="+mj-lt"/>
                <a:cs typeface="Times New Roman" panose="02020603050405020304" pitchFamily="18" charset="0"/>
              </a:rPr>
              <a:t> Và bình an dưới thế cho người thiện tâm</a:t>
            </a:r>
            <a:r>
              <a:rPr lang="en-US" sz="5400" b="1" dirty="0">
                <a:solidFill>
                  <a:srgbClr val="990000"/>
                </a:solidFill>
                <a:effectLst/>
                <a:latin typeface="+mj-lt"/>
                <a:cs typeface="Times New Roman" panose="02020603050405020304" pitchFamily="18" charset="0"/>
              </a:rPr>
              <a:t>.</a:t>
            </a:r>
            <a:endParaRPr lang="vi-VN" sz="5400" b="1"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just" eaLnBrk="1" hangingPunct="1">
              <a:lnSpc>
                <a:spcPct val="140000"/>
              </a:lnSpc>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ca </a:t>
            </a:r>
            <a:r>
              <a:rPr lang="en-US" sz="4800" b="1" dirty="0" err="1">
                <a:solidFill>
                  <a:srgbClr val="990000"/>
                </a:solidFill>
                <a:effectLst/>
                <a:latin typeface="+mj-lt"/>
                <a:cs typeface="Times New Roman" panose="02020603050405020304" pitchFamily="18" charset="0"/>
              </a:rPr>
              <a:t>ngợi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a:p>
            <a:pPr algn="just" eaLnBrk="1" hangingPunct="1">
              <a:lnSpc>
                <a:spcPct val="140000"/>
              </a:lnSpc>
            </a:pPr>
            <a:r>
              <a:rPr lang="en-US" sz="4800" b="1" u="sng"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chúc</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tụng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br>
              <a:rPr lang="en-US" sz="4800" b="1" dirty="0">
                <a:solidFill>
                  <a:srgbClr val="990000"/>
                </a:solidFill>
                <a:effectLst/>
                <a:latin typeface="+mj-lt"/>
                <a:cs typeface="Times New Roman" panose="02020603050405020304" pitchFamily="18" charset="0"/>
              </a:rPr>
            </a:br>
            <a:r>
              <a:rPr lang="en-US" sz="4800" b="1"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thờ</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lạy</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p>
          <a:p>
            <a:pPr algn="just" eaLnBrk="1" hangingPunct="1">
              <a:lnSpc>
                <a:spcPct val="140000"/>
              </a:lnSpc>
            </a:pPr>
            <a:r>
              <a:rPr lang="en-US" sz="4800" b="1"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tôn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vinh</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30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cảm</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tạ</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vì</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vinh</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quang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cao</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cả</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dirty="0">
                <a:solidFill>
                  <a:srgbClr val="002060"/>
                </a:solidFill>
                <a:effectLst/>
                <a:latin typeface="+mj-lt"/>
                <a:cs typeface="Times New Roman" panose="02020603050405020304" pitchFamily="18" charset="0"/>
              </a:rPr>
              <a:t>B:</a:t>
            </a:r>
            <a:r>
              <a:rPr lang="vi-VN" sz="4800" b="1" dirty="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30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Lạy</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một</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Thiên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Giêsu</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Kitô</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dirty="0">
                <a:solidFill>
                  <a:srgbClr val="002060"/>
                </a:solidFill>
                <a:effectLst/>
                <a:latin typeface="+mj-lt"/>
                <a:cs typeface="Times New Roman" panose="02020603050405020304" pitchFamily="18" charset="0"/>
              </a:rPr>
              <a:t>B:</a:t>
            </a:r>
            <a:r>
              <a:rPr lang="vi-VN" sz="4800" b="1" dirty="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tội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trần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gian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xin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thương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xót</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tội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trần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gian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xin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nhậm</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lời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cầu</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khẩn</a:t>
            </a:r>
            <a:r>
              <a:rPr lang="en-US" sz="4800" b="1"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600" b="1" u="sng" dirty="0">
                <a:solidFill>
                  <a:srgbClr val="002060"/>
                </a:solidFill>
                <a:effectLst/>
                <a:latin typeface="+mj-lt"/>
                <a:cs typeface="Times New Roman" panose="02020603050405020304" pitchFamily="18" charset="0"/>
              </a:rPr>
              <a:t>A:</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Chúa</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ngự</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bên</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hữu</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Đức</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Chúa</a:t>
            </a:r>
            <a:r>
              <a:rPr lang="en-US" sz="4600" b="1" dirty="0">
                <a:solidFill>
                  <a:srgbClr val="990000"/>
                </a:solidFill>
                <a:effectLst/>
                <a:latin typeface="+mj-lt"/>
                <a:cs typeface="Times New Roman" panose="02020603050405020304" pitchFamily="18" charset="0"/>
              </a:rPr>
              <a:t> Cha, </a:t>
            </a:r>
            <a:r>
              <a:rPr lang="en-US" sz="4600" b="1" dirty="0" err="1">
                <a:solidFill>
                  <a:srgbClr val="990000"/>
                </a:solidFill>
                <a:effectLst/>
                <a:latin typeface="+mj-lt"/>
                <a:cs typeface="Times New Roman" panose="02020603050405020304" pitchFamily="18" charset="0"/>
              </a:rPr>
              <a:t>xin</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thương</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xót</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chúng</a:t>
            </a:r>
            <a:r>
              <a:rPr lang="en-US" sz="4600" b="1" dirty="0">
                <a:solidFill>
                  <a:srgbClr val="990000"/>
                </a:solidFill>
                <a:effectLst/>
                <a:latin typeface="+mj-lt"/>
                <a:cs typeface="Times New Roman" panose="02020603050405020304" pitchFamily="18" charset="0"/>
              </a:rPr>
              <a:t> con.</a:t>
            </a:r>
          </a:p>
          <a:p>
            <a:pPr marL="0" indent="0" algn="just" eaLnBrk="1" hangingPunct="1">
              <a:lnSpc>
                <a:spcPct val="130000"/>
              </a:lnSpc>
              <a:buFontTx/>
              <a:buNone/>
            </a:pPr>
            <a:r>
              <a:rPr lang="vi-VN" sz="4600" b="1" u="sng" dirty="0">
                <a:solidFill>
                  <a:srgbClr val="002060"/>
                </a:solidFill>
                <a:effectLst/>
                <a:latin typeface="+mj-lt"/>
                <a:cs typeface="Times New Roman" panose="02020603050405020304" pitchFamily="18" charset="0"/>
              </a:rPr>
              <a:t>B:</a:t>
            </a:r>
            <a:r>
              <a:rPr lang="vi-VN" sz="4600" b="1" dirty="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dirty="0" err="1">
                <a:solidFill>
                  <a:srgbClr val="990000"/>
                </a:solidFill>
                <a:effectLst/>
                <a:latin typeface="+mj-lt"/>
                <a:cs typeface="Times New Roman" panose="02020603050405020304" pitchFamily="18" charset="0"/>
              </a:rPr>
              <a:t>Chỉ</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có</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là</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chỉ</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có</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là</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đấng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tối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cao</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002060"/>
                </a:solidFill>
                <a:effectLst/>
                <a:latin typeface="+mj-lt"/>
                <a:cs typeface="Times New Roman" panose="02020603050405020304" pitchFamily="18" charset="0"/>
              </a:rPr>
              <a:t>A+</a:t>
            </a:r>
            <a:r>
              <a:rPr lang="en-US" sz="4800" b="1" u="sng" dirty="0">
                <a:solidFill>
                  <a:srgbClr val="002060"/>
                </a:solidFill>
                <a:effectLst/>
                <a:latin typeface="+mj-lt"/>
                <a:cs typeface="Times New Roman" panose="02020603050405020304" pitchFamily="18" charset="0"/>
              </a:rPr>
              <a:t>B</a:t>
            </a:r>
            <a:r>
              <a:rPr lang="vi-VN" sz="4800" b="1" u="sng" dirty="0">
                <a:solidFill>
                  <a:srgbClr val="002060"/>
                </a:solidFill>
                <a:effectLst/>
                <a:latin typeface="+mj-lt"/>
                <a:cs typeface="Times New Roman" panose="02020603050405020304" pitchFamily="18" charset="0"/>
              </a:rPr>
              <a:t>:</a:t>
            </a:r>
            <a:r>
              <a:rPr lang="vi-VN" sz="4800" b="1" dirty="0">
                <a:solidFill>
                  <a:srgbClr val="990000"/>
                </a:solidFill>
                <a:effectLst/>
                <a:latin typeface="+mj-lt"/>
                <a:cs typeface="Times New Roman" panose="02020603050405020304" pitchFamily="18" charset="0"/>
              </a:rPr>
              <a:t> Cùng Đức Chúa Thánh Thần trong vinh quang Đức Chúa Cha. </a:t>
            </a:r>
            <a:r>
              <a:rPr lang="vi-VN" sz="4800" b="1" u="sng" dirty="0" smtClean="0">
                <a:solidFill>
                  <a:srgbClr val="002060"/>
                </a:solidFill>
                <a:effectLst/>
                <a:latin typeface="+mj-lt"/>
                <a:cs typeface="Times New Roman" panose="02020603050405020304" pitchFamily="18" charset="0"/>
              </a:rPr>
              <a:t>Amen</a:t>
            </a:r>
            <a:r>
              <a:rPr lang="vi-VN" sz="4800" b="1" u="sng"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025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600" b="1" dirty="0" err="1" smtClean="0">
                <a:solidFill>
                  <a:srgbClr val="002060"/>
                </a:solidFill>
              </a:rPr>
              <a:t>Đáp</a:t>
            </a:r>
            <a:r>
              <a:rPr lang="en-US" sz="6600" b="1" dirty="0" smtClean="0">
                <a:solidFill>
                  <a:srgbClr val="002060"/>
                </a:solidFill>
              </a:rPr>
              <a:t> Ca</a:t>
            </a:r>
            <a:r>
              <a:rPr lang="en-US" sz="8000" b="1" dirty="0" smtClean="0">
                <a:solidFill>
                  <a:srgbClr val="990000"/>
                </a:solidFill>
              </a:rPr>
              <a:t/>
            </a:r>
            <a:br>
              <a:rPr lang="en-US" sz="8000" b="1" dirty="0" smtClean="0">
                <a:solidFill>
                  <a:srgbClr val="990000"/>
                </a:solidFill>
              </a:rPr>
            </a:br>
            <a:r>
              <a:rPr lang="en-US" sz="6600" b="1" dirty="0" smtClean="0">
                <a:solidFill>
                  <a:srgbClr val="990000"/>
                </a:solidFill>
              </a:rPr>
              <a:t>THÁNH VỊNH 30</a:t>
            </a:r>
            <a:r>
              <a:rPr lang="en-US" sz="7200" b="1" dirty="0" smtClean="0">
                <a:solidFill>
                  <a:srgbClr val="002060"/>
                </a:solidFill>
              </a:rPr>
              <a:t/>
            </a:r>
            <a:br>
              <a:rPr lang="en-US" sz="7200" b="1" dirty="0" smtClean="0">
                <a:solidFill>
                  <a:srgbClr val="002060"/>
                </a:solidFill>
              </a:rPr>
            </a:br>
            <a:r>
              <a:rPr lang="en-US" b="1" i="1" dirty="0" smtClean="0">
                <a:solidFill>
                  <a:srgbClr val="002060"/>
                </a:solidFill>
              </a:rPr>
              <a:t>Kim Long</a:t>
            </a:r>
            <a:r>
              <a:rPr lang="en-US" dirty="0" smtClean="0">
                <a:solidFill>
                  <a:srgbClr val="002060"/>
                </a:solidFill>
              </a:rPr>
              <a:t/>
            </a:r>
            <a:br>
              <a:rPr lang="en-US" dirty="0" smtClean="0">
                <a:solidFill>
                  <a:srgbClr val="002060"/>
                </a:solidFill>
              </a:rPr>
            </a:br>
            <a:endParaRPr lang="en-US"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a:t>
            </a:r>
            <a:r>
              <a:rPr lang="en-US" sz="7200" b="1" dirty="0" err="1" smtClean="0">
                <a:solidFill>
                  <a:srgbClr val="A50021"/>
                </a:solidFill>
              </a:rPr>
              <a:t>Lạy</a:t>
            </a:r>
            <a:r>
              <a:rPr lang="en-US" sz="7200" b="1" dirty="0" smtClean="0">
                <a:solidFill>
                  <a:srgbClr val="A50021"/>
                </a:solidFill>
              </a:rPr>
              <a:t> </a:t>
            </a:r>
            <a:r>
              <a:rPr lang="en-US" sz="7200" b="1" dirty="0" err="1" smtClean="0">
                <a:solidFill>
                  <a:srgbClr val="A50021"/>
                </a:solidFill>
              </a:rPr>
              <a:t>Chúa</a:t>
            </a:r>
            <a:r>
              <a:rPr lang="en-US" sz="7200" b="1" dirty="0" smtClean="0">
                <a:solidFill>
                  <a:srgbClr val="A50021"/>
                </a:solidFill>
              </a:rPr>
              <a:t>, con </a:t>
            </a:r>
            <a:r>
              <a:rPr lang="en-US" sz="7200" b="1" dirty="0" err="1" smtClean="0">
                <a:solidFill>
                  <a:srgbClr val="A50021"/>
                </a:solidFill>
              </a:rPr>
              <a:t>xin</a:t>
            </a:r>
            <a:r>
              <a:rPr lang="en-US" sz="7200" b="1" dirty="0" smtClean="0">
                <a:solidFill>
                  <a:srgbClr val="A50021"/>
                </a:solidFill>
              </a:rPr>
              <a:t> </a:t>
            </a:r>
            <a:r>
              <a:rPr lang="en-US" sz="7200" b="1" dirty="0" err="1" smtClean="0">
                <a:solidFill>
                  <a:srgbClr val="A50021"/>
                </a:solidFill>
              </a:rPr>
              <a:t>phó</a:t>
            </a:r>
            <a:r>
              <a:rPr lang="en-US" sz="7200" b="1" dirty="0" smtClean="0">
                <a:solidFill>
                  <a:srgbClr val="A50021"/>
                </a:solidFill>
              </a:rPr>
              <a:t> </a:t>
            </a:r>
            <a:r>
              <a:rPr lang="en-US" sz="7200" b="1" dirty="0" err="1" smtClean="0">
                <a:solidFill>
                  <a:srgbClr val="A50021"/>
                </a:solidFill>
              </a:rPr>
              <a:t>linh</a:t>
            </a:r>
            <a:r>
              <a:rPr lang="en-US" sz="7200" b="1" dirty="0" smtClean="0">
                <a:solidFill>
                  <a:srgbClr val="A50021"/>
                </a:solidFill>
              </a:rPr>
              <a:t> </a:t>
            </a:r>
            <a:r>
              <a:rPr lang="en-US" sz="7200" b="1" dirty="0" err="1" smtClean="0">
                <a:solidFill>
                  <a:srgbClr val="A50021"/>
                </a:solidFill>
              </a:rPr>
              <a:t>hồn</a:t>
            </a:r>
            <a:r>
              <a:rPr lang="en-US" sz="7200" b="1" dirty="0" smtClean="0">
                <a:solidFill>
                  <a:srgbClr val="A50021"/>
                </a:solidFill>
              </a:rPr>
              <a:t> con </a:t>
            </a:r>
            <a:r>
              <a:rPr lang="en-US" sz="7200" b="1" dirty="0" err="1" smtClean="0">
                <a:solidFill>
                  <a:srgbClr val="A50021"/>
                </a:solidFill>
              </a:rPr>
              <a:t>trong</a:t>
            </a:r>
            <a:r>
              <a:rPr lang="en-US" sz="7200" b="1" dirty="0" smtClean="0">
                <a:solidFill>
                  <a:srgbClr val="A50021"/>
                </a:solidFill>
              </a:rPr>
              <a:t> </a:t>
            </a:r>
            <a:r>
              <a:rPr lang="en-US" sz="7200" b="1" dirty="0" err="1" smtClean="0">
                <a:solidFill>
                  <a:srgbClr val="A50021"/>
                </a:solidFill>
              </a:rPr>
              <a:t>tay</a:t>
            </a:r>
            <a:r>
              <a:rPr lang="en-US" sz="7200" b="1" dirty="0" smtClean="0">
                <a:solidFill>
                  <a:srgbClr val="A50021"/>
                </a:solidFill>
              </a:rPr>
              <a:t> </a:t>
            </a:r>
            <a:r>
              <a:rPr lang="en-US" sz="7200" b="1" dirty="0" err="1" smtClean="0">
                <a:solidFill>
                  <a:srgbClr val="A50021"/>
                </a:solidFill>
              </a:rPr>
              <a:t>Chúa</a:t>
            </a:r>
            <a:r>
              <a:rPr lang="en-US" sz="7200" b="1" dirty="0" smtClean="0">
                <a:solidFill>
                  <a:srgbClr val="A50021"/>
                </a:solidFill>
              </a:rPr>
              <a:t>.</a:t>
            </a:r>
            <a:endParaRPr lang="vi-VN" sz="7200" b="1" dirty="0" smtClean="0">
              <a:solidFill>
                <a:srgbClr val="A50021"/>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2060"/>
                </a:solidFill>
              </a:rPr>
              <a:t>Tk1:</a:t>
            </a:r>
            <a:r>
              <a:rPr lang="en-US" sz="5400" b="1" dirty="0">
                <a:solidFill>
                  <a:srgbClr val="A50021"/>
                </a:solidFill>
              </a:rPr>
              <a:t> </a:t>
            </a:r>
            <a:r>
              <a:rPr lang="en-US" sz="5400" b="1" dirty="0" err="1" smtClean="0">
                <a:solidFill>
                  <a:srgbClr val="A50021"/>
                </a:solidFill>
              </a:rPr>
              <a:t>Như</a:t>
            </a:r>
            <a:r>
              <a:rPr lang="en-US" sz="5400" b="1" dirty="0" smtClean="0">
                <a:solidFill>
                  <a:srgbClr val="A50021"/>
                </a:solidFill>
              </a:rPr>
              <a:t> </a:t>
            </a:r>
            <a:r>
              <a:rPr lang="en-US" sz="5400" b="1" dirty="0" err="1" smtClean="0">
                <a:solidFill>
                  <a:srgbClr val="A50021"/>
                </a:solidFill>
              </a:rPr>
              <a:t>rặng</a:t>
            </a:r>
            <a:r>
              <a:rPr lang="en-US" sz="5400" b="1" dirty="0" smtClean="0">
                <a:solidFill>
                  <a:srgbClr val="A50021"/>
                </a:solidFill>
              </a:rPr>
              <a:t> </a:t>
            </a:r>
            <a:r>
              <a:rPr lang="en-US" sz="5400" b="1" dirty="0" err="1" smtClean="0">
                <a:solidFill>
                  <a:srgbClr val="A50021"/>
                </a:solidFill>
              </a:rPr>
              <a:t>núi</a:t>
            </a:r>
            <a:r>
              <a:rPr lang="en-US" sz="5400" b="1" dirty="0" smtClean="0">
                <a:solidFill>
                  <a:srgbClr val="A50021"/>
                </a:solidFill>
              </a:rPr>
              <a:t> </a:t>
            </a:r>
            <a:r>
              <a:rPr lang="en-US" sz="5400" b="1" dirty="0" err="1" smtClean="0">
                <a:solidFill>
                  <a:srgbClr val="A50021"/>
                </a:solidFill>
              </a:rPr>
              <a:t>bao</a:t>
            </a:r>
            <a:r>
              <a:rPr lang="en-US" sz="5400" b="1" dirty="0" smtClean="0">
                <a:solidFill>
                  <a:srgbClr val="A50021"/>
                </a:solidFill>
              </a:rPr>
              <a:t> </a:t>
            </a:r>
            <a:r>
              <a:rPr lang="en-US" sz="5400" b="1" dirty="0" err="1" smtClean="0">
                <a:solidFill>
                  <a:srgbClr val="A50021"/>
                </a:solidFill>
              </a:rPr>
              <a:t>bọc</a:t>
            </a:r>
            <a:r>
              <a:rPr lang="en-US" sz="5400" b="1" dirty="0" smtClean="0">
                <a:solidFill>
                  <a:srgbClr val="A50021"/>
                </a:solidFill>
              </a:rPr>
              <a:t> </a:t>
            </a:r>
            <a:r>
              <a:rPr lang="en-US" sz="5400" b="1" dirty="0" err="1" smtClean="0">
                <a:solidFill>
                  <a:srgbClr val="A50021"/>
                </a:solidFill>
              </a:rPr>
              <a:t>tựa</a:t>
            </a:r>
            <a:r>
              <a:rPr lang="en-US" sz="5400" b="1" dirty="0" smtClean="0">
                <a:solidFill>
                  <a:srgbClr val="A50021"/>
                </a:solidFill>
              </a:rPr>
              <a:t> </a:t>
            </a:r>
            <a:r>
              <a:rPr lang="en-US" sz="5400" b="1" dirty="0" err="1" smtClean="0">
                <a:solidFill>
                  <a:srgbClr val="A50021"/>
                </a:solidFill>
              </a:rPr>
              <a:t>thành</a:t>
            </a:r>
            <a:r>
              <a:rPr lang="en-US" sz="5400" b="1" dirty="0" smtClean="0">
                <a:solidFill>
                  <a:srgbClr val="A50021"/>
                </a:solidFill>
              </a:rPr>
              <a:t> con </a:t>
            </a:r>
            <a:r>
              <a:rPr lang="en-US" sz="5400" b="1" dirty="0" err="1" smtClean="0">
                <a:solidFill>
                  <a:srgbClr val="A50021"/>
                </a:solidFill>
              </a:rPr>
              <a:t>trú</a:t>
            </a:r>
            <a:r>
              <a:rPr lang="en-US" sz="5400" b="1" dirty="0" smtClean="0">
                <a:solidFill>
                  <a:srgbClr val="A50021"/>
                </a:solidFill>
              </a:rPr>
              <a:t> </a:t>
            </a:r>
            <a:r>
              <a:rPr lang="en-US" sz="5400" b="1" dirty="0" err="1" smtClean="0">
                <a:solidFill>
                  <a:srgbClr val="A50021"/>
                </a:solidFill>
              </a:rPr>
              <a:t>ẩn</a:t>
            </a:r>
            <a:r>
              <a:rPr lang="en-US" sz="5400" b="1" dirty="0" smtClean="0">
                <a:solidFill>
                  <a:srgbClr val="A50021"/>
                </a:solidFill>
              </a:rPr>
              <a:t> an </a:t>
            </a:r>
            <a:r>
              <a:rPr lang="en-US" sz="5400" b="1" dirty="0" err="1" smtClean="0">
                <a:solidFill>
                  <a:srgbClr val="A50021"/>
                </a:solidFill>
              </a:rPr>
              <a:t>toàn</a:t>
            </a:r>
            <a:r>
              <a:rPr lang="en-US" sz="5400" b="1" dirty="0" smtClean="0">
                <a:solidFill>
                  <a:srgbClr val="A50021"/>
                </a:solidFill>
              </a:rPr>
              <a:t>. </a:t>
            </a:r>
            <a:r>
              <a:rPr lang="en-US" sz="5400" b="1" dirty="0" err="1" smtClean="0">
                <a:solidFill>
                  <a:srgbClr val="A50021"/>
                </a:solidFill>
              </a:rPr>
              <a:t>Này</a:t>
            </a:r>
            <a:r>
              <a:rPr lang="en-US" sz="5400" b="1" dirty="0" smtClean="0">
                <a:solidFill>
                  <a:srgbClr val="A50021"/>
                </a:solidFill>
              </a:rPr>
              <a:t> con </a:t>
            </a:r>
            <a:r>
              <a:rPr lang="en-US" sz="5400" b="1" dirty="0" err="1" smtClean="0">
                <a:solidFill>
                  <a:srgbClr val="A50021"/>
                </a:solidFill>
              </a:rPr>
              <a:t>vẫn</a:t>
            </a:r>
            <a:r>
              <a:rPr lang="en-US" sz="5400" b="1" dirty="0" smtClean="0">
                <a:solidFill>
                  <a:srgbClr val="A50021"/>
                </a:solidFill>
              </a:rPr>
              <a:t> </a:t>
            </a:r>
            <a:r>
              <a:rPr lang="en-US" sz="5400" b="1" dirty="0" err="1" smtClean="0">
                <a:solidFill>
                  <a:srgbClr val="A50021"/>
                </a:solidFill>
              </a:rPr>
              <a:t>tìm</a:t>
            </a:r>
            <a:r>
              <a:rPr lang="en-US" sz="5400" b="1" dirty="0" smtClean="0">
                <a:solidFill>
                  <a:srgbClr val="A50021"/>
                </a:solidFill>
              </a:rPr>
              <a:t>, </a:t>
            </a:r>
            <a:r>
              <a:rPr lang="en-US" sz="5400" b="1" dirty="0" err="1" smtClean="0">
                <a:solidFill>
                  <a:srgbClr val="A50021"/>
                </a:solidFill>
              </a:rPr>
              <a:t>nương</a:t>
            </a:r>
            <a:r>
              <a:rPr lang="en-US" sz="5400" b="1" dirty="0" smtClean="0">
                <a:solidFill>
                  <a:srgbClr val="A50021"/>
                </a:solidFill>
              </a:rPr>
              <a:t> </a:t>
            </a:r>
            <a:r>
              <a:rPr lang="en-US" sz="5400" b="1" dirty="0" err="1" smtClean="0">
                <a:solidFill>
                  <a:srgbClr val="A50021"/>
                </a:solidFill>
              </a:rPr>
              <a:t>nhờ</a:t>
            </a:r>
            <a:r>
              <a:rPr lang="en-US" sz="5400" b="1" dirty="0" smtClean="0">
                <a:solidFill>
                  <a:srgbClr val="A50021"/>
                </a:solidFill>
              </a:rPr>
              <a:t> </a:t>
            </a:r>
            <a:r>
              <a:rPr lang="en-US" sz="5400" b="1" dirty="0" err="1" smtClean="0">
                <a:solidFill>
                  <a:srgbClr val="A50021"/>
                </a:solidFill>
              </a:rPr>
              <a:t>Chúa</a:t>
            </a:r>
            <a:r>
              <a:rPr lang="en-US" sz="5400" b="1" dirty="0" smtClean="0">
                <a:solidFill>
                  <a:srgbClr val="A50021"/>
                </a:solidFill>
              </a:rPr>
              <a:t> </a:t>
            </a:r>
            <a:r>
              <a:rPr lang="en-US" sz="5400" b="1" dirty="0" err="1" smtClean="0">
                <a:solidFill>
                  <a:srgbClr val="A50021"/>
                </a:solidFill>
              </a:rPr>
              <a:t>liên</a:t>
            </a:r>
            <a:r>
              <a:rPr lang="en-US" sz="5400" b="1" dirty="0" smtClean="0">
                <a:solidFill>
                  <a:srgbClr val="A50021"/>
                </a:solidFill>
              </a:rPr>
              <a:t>. </a:t>
            </a:r>
            <a:r>
              <a:rPr lang="en-US" sz="5400" b="1" dirty="0" err="1" smtClean="0">
                <a:solidFill>
                  <a:srgbClr val="A50021"/>
                </a:solidFill>
              </a:rPr>
              <a:t>Ôi</a:t>
            </a:r>
            <a:r>
              <a:rPr lang="en-US" sz="5400" b="1" dirty="0" smtClean="0">
                <a:solidFill>
                  <a:srgbClr val="A50021"/>
                </a:solidFill>
              </a:rPr>
              <a:t> </a:t>
            </a:r>
            <a:r>
              <a:rPr lang="en-US" sz="5400" b="1" dirty="0" err="1" smtClean="0">
                <a:solidFill>
                  <a:srgbClr val="A50021"/>
                </a:solidFill>
              </a:rPr>
              <a:t>Chúa</a:t>
            </a:r>
            <a:r>
              <a:rPr lang="en-US" sz="5400" b="1" dirty="0" smtClean="0">
                <a:solidFill>
                  <a:srgbClr val="A50021"/>
                </a:solidFill>
              </a:rPr>
              <a:t>, </a:t>
            </a:r>
            <a:r>
              <a:rPr lang="en-US" sz="5400" b="1" dirty="0" err="1" smtClean="0">
                <a:solidFill>
                  <a:srgbClr val="A50021"/>
                </a:solidFill>
              </a:rPr>
              <a:t>xin</a:t>
            </a:r>
            <a:r>
              <a:rPr lang="en-US" sz="5400" b="1" dirty="0" smtClean="0">
                <a:solidFill>
                  <a:srgbClr val="A50021"/>
                </a:solidFill>
              </a:rPr>
              <a:t> </a:t>
            </a:r>
            <a:r>
              <a:rPr lang="en-US" sz="5400" b="1" dirty="0" err="1" smtClean="0">
                <a:solidFill>
                  <a:srgbClr val="A50021"/>
                </a:solidFill>
              </a:rPr>
              <a:t>vì</a:t>
            </a:r>
            <a:r>
              <a:rPr lang="en-US" sz="5400" b="1" dirty="0" smtClean="0">
                <a:solidFill>
                  <a:srgbClr val="A50021"/>
                </a:solidFill>
              </a:rPr>
              <a:t> </a:t>
            </a:r>
            <a:r>
              <a:rPr lang="en-US" sz="5400" b="1" dirty="0" err="1" smtClean="0">
                <a:solidFill>
                  <a:srgbClr val="A50021"/>
                </a:solidFill>
              </a:rPr>
              <a:t>uy</a:t>
            </a:r>
            <a:r>
              <a:rPr lang="en-US" sz="5400" b="1" dirty="0" smtClean="0">
                <a:solidFill>
                  <a:srgbClr val="A50021"/>
                </a:solidFill>
              </a:rPr>
              <a:t> </a:t>
            </a:r>
            <a:r>
              <a:rPr lang="en-US" sz="5400" b="1" dirty="0" err="1" smtClean="0">
                <a:solidFill>
                  <a:srgbClr val="A50021"/>
                </a:solidFill>
              </a:rPr>
              <a:t>danh</a:t>
            </a:r>
            <a:r>
              <a:rPr lang="en-US" sz="5400" b="1" dirty="0" smtClean="0">
                <a:solidFill>
                  <a:srgbClr val="A50021"/>
                </a:solidFill>
              </a:rPr>
              <a:t> </a:t>
            </a:r>
            <a:r>
              <a:rPr lang="en-US" sz="5400" b="1" dirty="0" err="1" smtClean="0">
                <a:solidFill>
                  <a:srgbClr val="A50021"/>
                </a:solidFill>
              </a:rPr>
              <a:t>mà</a:t>
            </a:r>
            <a:r>
              <a:rPr lang="en-US" sz="5400" b="1" dirty="0" smtClean="0">
                <a:solidFill>
                  <a:srgbClr val="A50021"/>
                </a:solidFill>
              </a:rPr>
              <a:t> </a:t>
            </a:r>
            <a:r>
              <a:rPr lang="en-US" sz="5400" b="1" dirty="0" err="1" smtClean="0">
                <a:solidFill>
                  <a:srgbClr val="A50021"/>
                </a:solidFill>
              </a:rPr>
              <a:t>thương</a:t>
            </a:r>
            <a:r>
              <a:rPr lang="en-US" sz="5400" b="1" dirty="0" smtClean="0">
                <a:solidFill>
                  <a:srgbClr val="A50021"/>
                </a:solidFill>
              </a:rPr>
              <a:t> </a:t>
            </a:r>
            <a:r>
              <a:rPr lang="en-US" sz="5400" b="1" dirty="0" err="1" smtClean="0">
                <a:solidFill>
                  <a:srgbClr val="A50021"/>
                </a:solidFill>
              </a:rPr>
              <a:t>luôn</a:t>
            </a:r>
            <a:r>
              <a:rPr lang="en-US" sz="5400" b="1" dirty="0" smtClean="0">
                <a:solidFill>
                  <a:srgbClr val="A50021"/>
                </a:solidFill>
              </a:rPr>
              <a:t> </a:t>
            </a:r>
            <a:r>
              <a:rPr lang="en-US" sz="5400" b="1" dirty="0" err="1" smtClean="0">
                <a:solidFill>
                  <a:srgbClr val="A50021"/>
                </a:solidFill>
              </a:rPr>
              <a:t>dắt</a:t>
            </a:r>
            <a:r>
              <a:rPr lang="en-US" sz="5400" b="1" dirty="0" smtClean="0">
                <a:solidFill>
                  <a:srgbClr val="A50021"/>
                </a:solidFill>
              </a:rPr>
              <a:t> </a:t>
            </a:r>
            <a:r>
              <a:rPr lang="en-US" sz="5400" b="1" dirty="0" err="1" smtClean="0">
                <a:solidFill>
                  <a:srgbClr val="A50021"/>
                </a:solidFill>
              </a:rPr>
              <a:t>dìu</a:t>
            </a:r>
            <a:r>
              <a:rPr lang="en-US" sz="5400" b="1" dirty="0" smtClean="0">
                <a:solidFill>
                  <a:srgbClr val="A50021"/>
                </a:solidFill>
              </a:rPr>
              <a:t> con.</a:t>
            </a:r>
            <a:endParaRPr lang="en-US" sz="5400" b="1"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a:t>
            </a:r>
            <a:r>
              <a:rPr lang="en-US" sz="7200" b="1" dirty="0" err="1" smtClean="0">
                <a:solidFill>
                  <a:srgbClr val="A50021"/>
                </a:solidFill>
              </a:rPr>
              <a:t>Lạy</a:t>
            </a:r>
            <a:r>
              <a:rPr lang="en-US" sz="7200" b="1" dirty="0" smtClean="0">
                <a:solidFill>
                  <a:srgbClr val="A50021"/>
                </a:solidFill>
              </a:rPr>
              <a:t> </a:t>
            </a:r>
            <a:r>
              <a:rPr lang="en-US" sz="7200" b="1" dirty="0" err="1" smtClean="0">
                <a:solidFill>
                  <a:srgbClr val="A50021"/>
                </a:solidFill>
              </a:rPr>
              <a:t>Chúa</a:t>
            </a:r>
            <a:r>
              <a:rPr lang="en-US" sz="7200" b="1" dirty="0" smtClean="0">
                <a:solidFill>
                  <a:srgbClr val="A50021"/>
                </a:solidFill>
              </a:rPr>
              <a:t>, con </a:t>
            </a:r>
            <a:r>
              <a:rPr lang="en-US" sz="7200" b="1" dirty="0" err="1" smtClean="0">
                <a:solidFill>
                  <a:srgbClr val="A50021"/>
                </a:solidFill>
              </a:rPr>
              <a:t>xin</a:t>
            </a:r>
            <a:r>
              <a:rPr lang="en-US" sz="7200" b="1" dirty="0" smtClean="0">
                <a:solidFill>
                  <a:srgbClr val="A50021"/>
                </a:solidFill>
              </a:rPr>
              <a:t> </a:t>
            </a:r>
            <a:r>
              <a:rPr lang="en-US" sz="7200" b="1" dirty="0" err="1" smtClean="0">
                <a:solidFill>
                  <a:srgbClr val="A50021"/>
                </a:solidFill>
              </a:rPr>
              <a:t>phó</a:t>
            </a:r>
            <a:r>
              <a:rPr lang="en-US" sz="7200" b="1" dirty="0" smtClean="0">
                <a:solidFill>
                  <a:srgbClr val="A50021"/>
                </a:solidFill>
              </a:rPr>
              <a:t> </a:t>
            </a:r>
            <a:r>
              <a:rPr lang="en-US" sz="7200" b="1" dirty="0" err="1" smtClean="0">
                <a:solidFill>
                  <a:srgbClr val="A50021"/>
                </a:solidFill>
              </a:rPr>
              <a:t>linh</a:t>
            </a:r>
            <a:r>
              <a:rPr lang="en-US" sz="7200" b="1" dirty="0" smtClean="0">
                <a:solidFill>
                  <a:srgbClr val="A50021"/>
                </a:solidFill>
              </a:rPr>
              <a:t> </a:t>
            </a:r>
            <a:r>
              <a:rPr lang="en-US" sz="7200" b="1" dirty="0" err="1" smtClean="0">
                <a:solidFill>
                  <a:srgbClr val="A50021"/>
                </a:solidFill>
              </a:rPr>
              <a:t>hồn</a:t>
            </a:r>
            <a:r>
              <a:rPr lang="en-US" sz="7200" b="1" dirty="0" smtClean="0">
                <a:solidFill>
                  <a:srgbClr val="A50021"/>
                </a:solidFill>
              </a:rPr>
              <a:t> con </a:t>
            </a:r>
            <a:r>
              <a:rPr lang="en-US" sz="7200" b="1" dirty="0" err="1" smtClean="0">
                <a:solidFill>
                  <a:srgbClr val="A50021"/>
                </a:solidFill>
              </a:rPr>
              <a:t>trong</a:t>
            </a:r>
            <a:r>
              <a:rPr lang="en-US" sz="7200" b="1" dirty="0" smtClean="0">
                <a:solidFill>
                  <a:srgbClr val="A50021"/>
                </a:solidFill>
              </a:rPr>
              <a:t> </a:t>
            </a:r>
            <a:r>
              <a:rPr lang="en-US" sz="7200" b="1" dirty="0" err="1" smtClean="0">
                <a:solidFill>
                  <a:srgbClr val="A50021"/>
                </a:solidFill>
              </a:rPr>
              <a:t>tay</a:t>
            </a:r>
            <a:r>
              <a:rPr lang="en-US" sz="7200" b="1" dirty="0" smtClean="0">
                <a:solidFill>
                  <a:srgbClr val="A50021"/>
                </a:solidFill>
              </a:rPr>
              <a:t> </a:t>
            </a:r>
            <a:r>
              <a:rPr lang="en-US" sz="7200" b="1" dirty="0" err="1" smtClean="0">
                <a:solidFill>
                  <a:srgbClr val="A50021"/>
                </a:solidFill>
              </a:rPr>
              <a:t>Chúa</a:t>
            </a:r>
            <a:r>
              <a:rPr lang="en-US" sz="7200" b="1" dirty="0" smtClean="0">
                <a:solidFill>
                  <a:srgbClr val="A50021"/>
                </a:solidFill>
              </a:rPr>
              <a:t>.</a:t>
            </a:r>
            <a:endParaRPr lang="vi-VN" sz="7200" b="1" dirty="0" smtClean="0">
              <a:solidFill>
                <a:srgbClr val="A50021"/>
              </a:solidFill>
            </a:endParaRPr>
          </a:p>
        </p:txBody>
      </p:sp>
    </p:spTree>
    <p:extLst>
      <p:ext uri="{BB962C8B-B14F-4D97-AF65-F5344CB8AC3E}">
        <p14:creationId xmlns:p14="http://schemas.microsoft.com/office/powerpoint/2010/main" val="1174451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2060"/>
                </a:solidFill>
              </a:rPr>
              <a:t>Tk2:</a:t>
            </a:r>
            <a:r>
              <a:rPr lang="en-US" sz="5400" b="1" dirty="0" smtClean="0">
                <a:solidFill>
                  <a:srgbClr val="A50021"/>
                </a:solidFill>
              </a:rPr>
              <a:t> </a:t>
            </a:r>
            <a:r>
              <a:rPr lang="en-US" sz="5400" b="1" dirty="0" err="1" smtClean="0">
                <a:solidFill>
                  <a:srgbClr val="A50021"/>
                </a:solidFill>
              </a:rPr>
              <a:t>Muôn</a:t>
            </a:r>
            <a:r>
              <a:rPr lang="en-US" sz="5400" b="1" dirty="0" smtClean="0">
                <a:solidFill>
                  <a:srgbClr val="A50021"/>
                </a:solidFill>
              </a:rPr>
              <a:t> </a:t>
            </a:r>
            <a:r>
              <a:rPr lang="en-US" sz="5400" b="1" dirty="0" err="1" smtClean="0">
                <a:solidFill>
                  <a:srgbClr val="A50021"/>
                </a:solidFill>
              </a:rPr>
              <a:t>lạy</a:t>
            </a:r>
            <a:r>
              <a:rPr lang="en-US" sz="5400" b="1" dirty="0" smtClean="0">
                <a:solidFill>
                  <a:srgbClr val="A50021"/>
                </a:solidFill>
              </a:rPr>
              <a:t> </a:t>
            </a:r>
            <a:r>
              <a:rPr lang="en-US" sz="5400" b="1" dirty="0" err="1" smtClean="0">
                <a:solidFill>
                  <a:srgbClr val="A50021"/>
                </a:solidFill>
              </a:rPr>
              <a:t>Chúa</a:t>
            </a:r>
            <a:r>
              <a:rPr lang="en-US" sz="5400" b="1" dirty="0" smtClean="0">
                <a:solidFill>
                  <a:srgbClr val="A50021"/>
                </a:solidFill>
              </a:rPr>
              <a:t> con </a:t>
            </a:r>
            <a:r>
              <a:rPr lang="en-US" sz="5400" b="1" dirty="0" err="1" smtClean="0">
                <a:solidFill>
                  <a:srgbClr val="A50021"/>
                </a:solidFill>
              </a:rPr>
              <a:t>thờ</a:t>
            </a:r>
            <a:r>
              <a:rPr lang="en-US" sz="5400" b="1" dirty="0" smtClean="0">
                <a:solidFill>
                  <a:srgbClr val="A50021"/>
                </a:solidFill>
              </a:rPr>
              <a:t> </a:t>
            </a:r>
            <a:r>
              <a:rPr lang="en-US" sz="5400" b="1" dirty="0" err="1" smtClean="0">
                <a:solidFill>
                  <a:srgbClr val="A50021"/>
                </a:solidFill>
              </a:rPr>
              <a:t>này</a:t>
            </a:r>
            <a:r>
              <a:rPr lang="en-US" sz="5400" b="1" dirty="0" smtClean="0">
                <a:solidFill>
                  <a:srgbClr val="A50021"/>
                </a:solidFill>
              </a:rPr>
              <a:t> </a:t>
            </a:r>
            <a:r>
              <a:rPr lang="en-US" sz="5400" b="1" dirty="0" err="1" smtClean="0">
                <a:solidFill>
                  <a:srgbClr val="A50021"/>
                </a:solidFill>
              </a:rPr>
              <a:t>hồn</a:t>
            </a:r>
            <a:r>
              <a:rPr lang="en-US" sz="5400" b="1" dirty="0" smtClean="0">
                <a:solidFill>
                  <a:srgbClr val="A50021"/>
                </a:solidFill>
              </a:rPr>
              <a:t> con </a:t>
            </a:r>
            <a:r>
              <a:rPr lang="en-US" sz="5400" b="1" dirty="0" err="1" smtClean="0">
                <a:solidFill>
                  <a:srgbClr val="A50021"/>
                </a:solidFill>
              </a:rPr>
              <a:t>phó</a:t>
            </a:r>
            <a:r>
              <a:rPr lang="en-US" sz="5400" b="1" dirty="0" smtClean="0">
                <a:solidFill>
                  <a:srgbClr val="A50021"/>
                </a:solidFill>
              </a:rPr>
              <a:t> ở </a:t>
            </a:r>
            <a:r>
              <a:rPr lang="en-US" sz="5400" b="1" dirty="0" err="1" smtClean="0">
                <a:solidFill>
                  <a:srgbClr val="A50021"/>
                </a:solidFill>
              </a:rPr>
              <a:t>tay</a:t>
            </a:r>
            <a:r>
              <a:rPr lang="en-US" sz="5400" b="1" dirty="0" smtClean="0">
                <a:solidFill>
                  <a:srgbClr val="A50021"/>
                </a:solidFill>
              </a:rPr>
              <a:t> </a:t>
            </a:r>
            <a:r>
              <a:rPr lang="en-US" sz="5400" b="1" dirty="0" err="1" smtClean="0">
                <a:solidFill>
                  <a:srgbClr val="A50021"/>
                </a:solidFill>
              </a:rPr>
              <a:t>Ngài</a:t>
            </a:r>
            <a:r>
              <a:rPr lang="en-US" sz="5400" b="1" dirty="0" smtClean="0">
                <a:solidFill>
                  <a:srgbClr val="A50021"/>
                </a:solidFill>
              </a:rPr>
              <a:t>. </a:t>
            </a:r>
            <a:r>
              <a:rPr lang="en-US" sz="5400" b="1" dirty="0" err="1" smtClean="0">
                <a:solidFill>
                  <a:srgbClr val="A50021"/>
                </a:solidFill>
              </a:rPr>
              <a:t>Ngài</a:t>
            </a:r>
            <a:r>
              <a:rPr lang="en-US" sz="5400" b="1" dirty="0" smtClean="0">
                <a:solidFill>
                  <a:srgbClr val="A50021"/>
                </a:solidFill>
              </a:rPr>
              <a:t> </a:t>
            </a:r>
            <a:r>
              <a:rPr lang="en-US" sz="5400" b="1" dirty="0" err="1" smtClean="0">
                <a:solidFill>
                  <a:srgbClr val="A50021"/>
                </a:solidFill>
              </a:rPr>
              <a:t>đã</a:t>
            </a:r>
            <a:r>
              <a:rPr lang="en-US" sz="5400" b="1" dirty="0" smtClean="0">
                <a:solidFill>
                  <a:srgbClr val="A50021"/>
                </a:solidFill>
              </a:rPr>
              <a:t> </a:t>
            </a:r>
            <a:r>
              <a:rPr lang="en-US" sz="5400" b="1" dirty="0" err="1" smtClean="0">
                <a:solidFill>
                  <a:srgbClr val="A50021"/>
                </a:solidFill>
              </a:rPr>
              <a:t>cứu</a:t>
            </a:r>
            <a:r>
              <a:rPr lang="en-US" sz="5400" b="1" dirty="0" smtClean="0">
                <a:solidFill>
                  <a:srgbClr val="A50021"/>
                </a:solidFill>
              </a:rPr>
              <a:t> </a:t>
            </a:r>
            <a:r>
              <a:rPr lang="en-US" sz="5400" b="1" dirty="0" err="1" smtClean="0">
                <a:solidFill>
                  <a:srgbClr val="A50021"/>
                </a:solidFill>
              </a:rPr>
              <a:t>chuộc</a:t>
            </a:r>
            <a:r>
              <a:rPr lang="en-US" sz="5400" b="1" dirty="0" smtClean="0">
                <a:solidFill>
                  <a:srgbClr val="A50021"/>
                </a:solidFill>
              </a:rPr>
              <a:t>, </a:t>
            </a:r>
            <a:r>
              <a:rPr lang="en-US" sz="5400" b="1" dirty="0" err="1" smtClean="0">
                <a:solidFill>
                  <a:srgbClr val="A50021"/>
                </a:solidFill>
              </a:rPr>
              <a:t>bởi</a:t>
            </a:r>
            <a:r>
              <a:rPr lang="en-US" sz="5400" b="1" dirty="0" smtClean="0">
                <a:solidFill>
                  <a:srgbClr val="A50021"/>
                </a:solidFill>
              </a:rPr>
              <a:t> </a:t>
            </a:r>
            <a:r>
              <a:rPr lang="en-US" sz="5400" b="1" dirty="0" err="1" smtClean="0">
                <a:solidFill>
                  <a:srgbClr val="A50021"/>
                </a:solidFill>
              </a:rPr>
              <a:t>Ngài</a:t>
            </a:r>
            <a:r>
              <a:rPr lang="en-US" sz="5400" b="1" dirty="0" smtClean="0">
                <a:solidFill>
                  <a:srgbClr val="A50021"/>
                </a:solidFill>
              </a:rPr>
              <a:t> </a:t>
            </a:r>
            <a:r>
              <a:rPr lang="en-US" sz="5400" b="1" dirty="0" err="1" smtClean="0">
                <a:solidFill>
                  <a:srgbClr val="A50021"/>
                </a:solidFill>
              </a:rPr>
              <a:t>tín</a:t>
            </a:r>
            <a:r>
              <a:rPr lang="en-US" sz="5400" b="1" dirty="0" smtClean="0">
                <a:solidFill>
                  <a:srgbClr val="A50021"/>
                </a:solidFill>
              </a:rPr>
              <a:t> </a:t>
            </a:r>
            <a:r>
              <a:rPr lang="en-US" sz="5400" b="1" dirty="0" err="1" smtClean="0">
                <a:solidFill>
                  <a:srgbClr val="A50021"/>
                </a:solidFill>
              </a:rPr>
              <a:t>trung</a:t>
            </a:r>
            <a:r>
              <a:rPr lang="en-US" sz="5400" b="1" dirty="0" smtClean="0">
                <a:solidFill>
                  <a:srgbClr val="A50021"/>
                </a:solidFill>
              </a:rPr>
              <a:t>. Con </a:t>
            </a:r>
            <a:r>
              <a:rPr lang="en-US" sz="5400" b="1" dirty="0" err="1" smtClean="0">
                <a:solidFill>
                  <a:srgbClr val="A50021"/>
                </a:solidFill>
              </a:rPr>
              <a:t>vững</a:t>
            </a:r>
            <a:r>
              <a:rPr lang="en-US" sz="5400" b="1" dirty="0" smtClean="0">
                <a:solidFill>
                  <a:srgbClr val="A50021"/>
                </a:solidFill>
              </a:rPr>
              <a:t> tin </a:t>
            </a:r>
            <a:r>
              <a:rPr lang="en-US" sz="5400" b="1" dirty="0" err="1" smtClean="0">
                <a:solidFill>
                  <a:srgbClr val="A50021"/>
                </a:solidFill>
              </a:rPr>
              <a:t>Ngài</a:t>
            </a:r>
            <a:r>
              <a:rPr lang="en-US" sz="5400" b="1" dirty="0" smtClean="0">
                <a:solidFill>
                  <a:srgbClr val="A50021"/>
                </a:solidFill>
              </a:rPr>
              <a:t> </a:t>
            </a:r>
            <a:r>
              <a:rPr lang="en-US" sz="5400" b="1" dirty="0" err="1" smtClean="0">
                <a:solidFill>
                  <a:srgbClr val="A50021"/>
                </a:solidFill>
              </a:rPr>
              <a:t>không</a:t>
            </a:r>
            <a:r>
              <a:rPr lang="en-US" sz="5400" b="1" dirty="0" smtClean="0">
                <a:solidFill>
                  <a:srgbClr val="A50021"/>
                </a:solidFill>
              </a:rPr>
              <a:t> </a:t>
            </a:r>
            <a:r>
              <a:rPr lang="en-US" sz="5400" b="1" dirty="0" err="1" smtClean="0">
                <a:solidFill>
                  <a:srgbClr val="A50021"/>
                </a:solidFill>
              </a:rPr>
              <a:t>ngơi</a:t>
            </a:r>
            <a:r>
              <a:rPr lang="en-US" sz="5400" b="1" dirty="0" smtClean="0">
                <a:solidFill>
                  <a:srgbClr val="A50021"/>
                </a:solidFill>
              </a:rPr>
              <a:t>, </a:t>
            </a:r>
            <a:r>
              <a:rPr lang="en-US" sz="5400" b="1" dirty="0" err="1" smtClean="0">
                <a:solidFill>
                  <a:srgbClr val="A50021"/>
                </a:solidFill>
              </a:rPr>
              <a:t>lòng</a:t>
            </a:r>
            <a:r>
              <a:rPr lang="en-US" sz="5400" b="1" dirty="0" smtClean="0">
                <a:solidFill>
                  <a:srgbClr val="A50021"/>
                </a:solidFill>
              </a:rPr>
              <a:t> con </a:t>
            </a:r>
            <a:r>
              <a:rPr lang="en-US" sz="5400" b="1" dirty="0" err="1" smtClean="0">
                <a:solidFill>
                  <a:srgbClr val="A50021"/>
                </a:solidFill>
              </a:rPr>
              <a:t>khôn</a:t>
            </a:r>
            <a:r>
              <a:rPr lang="en-US" sz="5400" b="1" dirty="0" smtClean="0">
                <a:solidFill>
                  <a:srgbClr val="A50021"/>
                </a:solidFill>
              </a:rPr>
              <a:t> </a:t>
            </a:r>
            <a:r>
              <a:rPr lang="en-US" sz="5400" b="1" dirty="0" err="1" smtClean="0">
                <a:solidFill>
                  <a:srgbClr val="A50021"/>
                </a:solidFill>
              </a:rPr>
              <a:t>xiết</a:t>
            </a:r>
            <a:r>
              <a:rPr lang="en-US" sz="5400" b="1" dirty="0" smtClean="0">
                <a:solidFill>
                  <a:srgbClr val="A50021"/>
                </a:solidFill>
              </a:rPr>
              <a:t> </a:t>
            </a:r>
            <a:r>
              <a:rPr lang="en-US" sz="5400" b="1" dirty="0" err="1" smtClean="0">
                <a:solidFill>
                  <a:srgbClr val="A50021"/>
                </a:solidFill>
              </a:rPr>
              <a:t>mừng</a:t>
            </a:r>
            <a:r>
              <a:rPr lang="en-US" sz="5400" b="1" dirty="0" smtClean="0">
                <a:solidFill>
                  <a:srgbClr val="A50021"/>
                </a:solidFill>
              </a:rPr>
              <a:t> </a:t>
            </a:r>
            <a:r>
              <a:rPr lang="en-US" sz="5400" b="1" dirty="0" err="1" smtClean="0">
                <a:solidFill>
                  <a:srgbClr val="A50021"/>
                </a:solidFill>
              </a:rPr>
              <a:t>vui</a:t>
            </a:r>
            <a:r>
              <a:rPr lang="en-US" sz="5400" b="1" dirty="0" smtClean="0">
                <a:solidFill>
                  <a:srgbClr val="A50021"/>
                </a:solidFill>
              </a:rPr>
              <a:t>.</a:t>
            </a:r>
            <a:endParaRPr lang="en-US" sz="5400" b="1" dirty="0">
              <a:solidFill>
                <a:srgbClr val="A50021"/>
              </a:solidFill>
            </a:endParaRPr>
          </a:p>
        </p:txBody>
      </p:sp>
    </p:spTree>
    <p:extLst>
      <p:ext uri="{BB962C8B-B14F-4D97-AF65-F5344CB8AC3E}">
        <p14:creationId xmlns:p14="http://schemas.microsoft.com/office/powerpoint/2010/main" val="2852275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002060"/>
                </a:solidFill>
              </a:rPr>
              <a:t>Đk</a:t>
            </a:r>
            <a:r>
              <a:rPr lang="en-US" sz="8000" b="1" u="sng" dirty="0" smtClean="0">
                <a:solidFill>
                  <a:srgbClr val="002060"/>
                </a:solidFill>
              </a:rPr>
              <a:t>:</a:t>
            </a:r>
            <a:r>
              <a:rPr lang="en-US" sz="8000" b="1" dirty="0" smtClean="0">
                <a:solidFill>
                  <a:srgbClr val="A50021"/>
                </a:solidFill>
              </a:rPr>
              <a:t> </a:t>
            </a:r>
            <a:r>
              <a:rPr lang="en-US" sz="8000" b="1" dirty="0" err="1" smtClean="0">
                <a:solidFill>
                  <a:srgbClr val="A50021"/>
                </a:solidFill>
              </a:rPr>
              <a:t>Lạy</a:t>
            </a:r>
            <a:r>
              <a:rPr lang="en-US" sz="8000" b="1" dirty="0" smtClean="0">
                <a:solidFill>
                  <a:srgbClr val="A50021"/>
                </a:solidFill>
              </a:rPr>
              <a:t> </a:t>
            </a:r>
            <a:r>
              <a:rPr lang="en-US" sz="8000" b="1" dirty="0" err="1" smtClean="0">
                <a:solidFill>
                  <a:srgbClr val="A50021"/>
                </a:solidFill>
              </a:rPr>
              <a:t>Chúa</a:t>
            </a:r>
            <a:r>
              <a:rPr lang="en-US" sz="8000" b="1" dirty="0" smtClean="0">
                <a:solidFill>
                  <a:srgbClr val="A50021"/>
                </a:solidFill>
              </a:rPr>
              <a:t>, con </a:t>
            </a:r>
            <a:r>
              <a:rPr lang="en-US" sz="8000" b="1" dirty="0" err="1" smtClean="0">
                <a:solidFill>
                  <a:srgbClr val="A50021"/>
                </a:solidFill>
              </a:rPr>
              <a:t>xin</a:t>
            </a:r>
            <a:r>
              <a:rPr lang="en-US" sz="8000" b="1" dirty="0" smtClean="0">
                <a:solidFill>
                  <a:srgbClr val="A50021"/>
                </a:solidFill>
              </a:rPr>
              <a:t> </a:t>
            </a:r>
            <a:r>
              <a:rPr lang="en-US" sz="8000" b="1" dirty="0" err="1" smtClean="0">
                <a:solidFill>
                  <a:srgbClr val="A50021"/>
                </a:solidFill>
              </a:rPr>
              <a:t>phó</a:t>
            </a:r>
            <a:r>
              <a:rPr lang="en-US" sz="8000" b="1" dirty="0" smtClean="0">
                <a:solidFill>
                  <a:srgbClr val="A50021"/>
                </a:solidFill>
              </a:rPr>
              <a:t> </a:t>
            </a:r>
            <a:r>
              <a:rPr lang="en-US" sz="8000" b="1" dirty="0" err="1" smtClean="0">
                <a:solidFill>
                  <a:srgbClr val="A50021"/>
                </a:solidFill>
              </a:rPr>
              <a:t>linh</a:t>
            </a:r>
            <a:r>
              <a:rPr lang="en-US" sz="8000" b="1" dirty="0" smtClean="0">
                <a:solidFill>
                  <a:srgbClr val="A50021"/>
                </a:solidFill>
              </a:rPr>
              <a:t> </a:t>
            </a:r>
            <a:r>
              <a:rPr lang="en-US" sz="8000" b="1" dirty="0" err="1" smtClean="0">
                <a:solidFill>
                  <a:srgbClr val="A50021"/>
                </a:solidFill>
              </a:rPr>
              <a:t>hồn</a:t>
            </a:r>
            <a:r>
              <a:rPr lang="en-US" sz="8000" b="1" dirty="0" smtClean="0">
                <a:solidFill>
                  <a:srgbClr val="A50021"/>
                </a:solidFill>
              </a:rPr>
              <a:t> con </a:t>
            </a:r>
            <a:r>
              <a:rPr lang="en-US" sz="8000" b="1" dirty="0" err="1" smtClean="0">
                <a:solidFill>
                  <a:srgbClr val="A50021"/>
                </a:solidFill>
              </a:rPr>
              <a:t>trong</a:t>
            </a:r>
            <a:r>
              <a:rPr lang="en-US" sz="8000" b="1" dirty="0" smtClean="0">
                <a:solidFill>
                  <a:srgbClr val="A50021"/>
                </a:solidFill>
              </a:rPr>
              <a:t> </a:t>
            </a:r>
            <a:r>
              <a:rPr lang="en-US" sz="8000" b="1" dirty="0" err="1" smtClean="0">
                <a:solidFill>
                  <a:srgbClr val="A50021"/>
                </a:solidFill>
              </a:rPr>
              <a:t>tay</a:t>
            </a:r>
            <a:r>
              <a:rPr lang="en-US" sz="8000" b="1" dirty="0" smtClean="0">
                <a:solidFill>
                  <a:srgbClr val="A50021"/>
                </a:solidFill>
              </a:rPr>
              <a:t> </a:t>
            </a:r>
            <a:r>
              <a:rPr lang="en-US" sz="8000" b="1" dirty="0" err="1" smtClean="0">
                <a:solidFill>
                  <a:srgbClr val="A50021"/>
                </a:solidFill>
              </a:rPr>
              <a:t>Chúa</a:t>
            </a:r>
            <a:r>
              <a:rPr lang="en-US" sz="8000" b="1" dirty="0" smtClean="0">
                <a:solidFill>
                  <a:srgbClr val="A50021"/>
                </a:solidFill>
              </a:rPr>
              <a:t>.</a:t>
            </a:r>
            <a:endParaRPr lang="vi-VN" sz="8000" b="1" dirty="0" smtClean="0">
              <a:solidFill>
                <a:srgbClr val="A50021"/>
              </a:solidFill>
            </a:endParaRPr>
          </a:p>
        </p:txBody>
      </p:sp>
    </p:spTree>
    <p:extLst>
      <p:ext uri="{BB962C8B-B14F-4D97-AF65-F5344CB8AC3E}">
        <p14:creationId xmlns:p14="http://schemas.microsoft.com/office/powerpoint/2010/main" val="2161726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002060"/>
                </a:solidFill>
              </a:rPr>
              <a:t>Tk3:</a:t>
            </a:r>
            <a:r>
              <a:rPr lang="en-US" sz="6000" b="1" dirty="0" smtClean="0">
                <a:solidFill>
                  <a:srgbClr val="A50021"/>
                </a:solidFill>
              </a:rPr>
              <a:t> </a:t>
            </a:r>
            <a:r>
              <a:rPr lang="en-US" sz="5400" b="1" dirty="0" smtClean="0">
                <a:solidFill>
                  <a:srgbClr val="A50021"/>
                </a:solidFill>
              </a:rPr>
              <a:t>Xin </a:t>
            </a:r>
            <a:r>
              <a:rPr lang="en-US" sz="5400" b="1" dirty="0" err="1" smtClean="0">
                <a:solidFill>
                  <a:srgbClr val="A50021"/>
                </a:solidFill>
              </a:rPr>
              <a:t>tỏa</a:t>
            </a:r>
            <a:r>
              <a:rPr lang="en-US" sz="5400" b="1" dirty="0" smtClean="0">
                <a:solidFill>
                  <a:srgbClr val="A50021"/>
                </a:solidFill>
              </a:rPr>
              <a:t> </a:t>
            </a:r>
            <a:r>
              <a:rPr lang="en-US" sz="5400" b="1" dirty="0" err="1" smtClean="0">
                <a:solidFill>
                  <a:srgbClr val="A50021"/>
                </a:solidFill>
              </a:rPr>
              <a:t>Thánh</a:t>
            </a:r>
            <a:r>
              <a:rPr lang="en-US" sz="5400" b="1" dirty="0" smtClean="0">
                <a:solidFill>
                  <a:srgbClr val="A50021"/>
                </a:solidFill>
              </a:rPr>
              <a:t> </a:t>
            </a:r>
            <a:r>
              <a:rPr lang="en-US" sz="5400" b="1" dirty="0" err="1" smtClean="0">
                <a:solidFill>
                  <a:srgbClr val="A50021"/>
                </a:solidFill>
              </a:rPr>
              <a:t>nhan</a:t>
            </a:r>
            <a:r>
              <a:rPr lang="en-US" sz="5400" b="1" dirty="0" smtClean="0">
                <a:solidFill>
                  <a:srgbClr val="A50021"/>
                </a:solidFill>
              </a:rPr>
              <a:t> </a:t>
            </a:r>
            <a:r>
              <a:rPr lang="en-US" sz="5400" b="1" dirty="0" err="1" smtClean="0">
                <a:solidFill>
                  <a:srgbClr val="A50021"/>
                </a:solidFill>
              </a:rPr>
              <a:t>Ngài</a:t>
            </a:r>
            <a:r>
              <a:rPr lang="en-US" sz="5400" b="1" dirty="0" smtClean="0">
                <a:solidFill>
                  <a:srgbClr val="A50021"/>
                </a:solidFill>
              </a:rPr>
              <a:t> </a:t>
            </a:r>
            <a:r>
              <a:rPr lang="en-US" sz="5400" b="1" dirty="0" err="1" smtClean="0">
                <a:solidFill>
                  <a:srgbClr val="A50021"/>
                </a:solidFill>
              </a:rPr>
              <a:t>và</a:t>
            </a:r>
            <a:r>
              <a:rPr lang="en-US" sz="5400" b="1" dirty="0" smtClean="0">
                <a:solidFill>
                  <a:srgbClr val="A50021"/>
                </a:solidFill>
              </a:rPr>
              <a:t> </a:t>
            </a:r>
            <a:r>
              <a:rPr lang="en-US" sz="5400" b="1" dirty="0" err="1" smtClean="0">
                <a:solidFill>
                  <a:srgbClr val="A50021"/>
                </a:solidFill>
              </a:rPr>
              <a:t>dủ</a:t>
            </a:r>
            <a:r>
              <a:rPr lang="en-US" sz="5400" b="1" dirty="0" smtClean="0">
                <a:solidFill>
                  <a:srgbClr val="A50021"/>
                </a:solidFill>
              </a:rPr>
              <a:t> </a:t>
            </a:r>
            <a:r>
              <a:rPr lang="en-US" sz="5400" b="1" dirty="0" err="1" smtClean="0">
                <a:solidFill>
                  <a:srgbClr val="A50021"/>
                </a:solidFill>
              </a:rPr>
              <a:t>thương</a:t>
            </a:r>
            <a:r>
              <a:rPr lang="en-US" sz="5400" b="1" dirty="0" smtClean="0">
                <a:solidFill>
                  <a:srgbClr val="A50021"/>
                </a:solidFill>
              </a:rPr>
              <a:t> </a:t>
            </a:r>
            <a:r>
              <a:rPr lang="en-US" sz="5400" b="1" dirty="0" err="1" smtClean="0">
                <a:solidFill>
                  <a:srgbClr val="A50021"/>
                </a:solidFill>
              </a:rPr>
              <a:t>cứu</a:t>
            </a:r>
            <a:r>
              <a:rPr lang="en-US" sz="5400" b="1" dirty="0" smtClean="0">
                <a:solidFill>
                  <a:srgbClr val="A50021"/>
                </a:solidFill>
              </a:rPr>
              <a:t> </a:t>
            </a:r>
            <a:r>
              <a:rPr lang="en-US" sz="5400" b="1" dirty="0" err="1" smtClean="0">
                <a:solidFill>
                  <a:srgbClr val="A50021"/>
                </a:solidFill>
              </a:rPr>
              <a:t>kẻ</a:t>
            </a:r>
            <a:r>
              <a:rPr lang="en-US" sz="5400" b="1" dirty="0" smtClean="0">
                <a:solidFill>
                  <a:srgbClr val="A50021"/>
                </a:solidFill>
              </a:rPr>
              <a:t> </a:t>
            </a:r>
            <a:r>
              <a:rPr lang="en-US" sz="5400" b="1" dirty="0" err="1" smtClean="0">
                <a:solidFill>
                  <a:srgbClr val="A50021"/>
                </a:solidFill>
              </a:rPr>
              <a:t>tôi</a:t>
            </a:r>
            <a:r>
              <a:rPr lang="en-US" sz="5400" b="1" dirty="0" smtClean="0">
                <a:solidFill>
                  <a:srgbClr val="A50021"/>
                </a:solidFill>
              </a:rPr>
              <a:t> </a:t>
            </a:r>
            <a:r>
              <a:rPr lang="en-US" sz="5400" b="1" dirty="0" err="1" smtClean="0">
                <a:solidFill>
                  <a:srgbClr val="A50021"/>
                </a:solidFill>
              </a:rPr>
              <a:t>đòi</a:t>
            </a:r>
            <a:r>
              <a:rPr lang="en-US" sz="5400" b="1" dirty="0" smtClean="0">
                <a:solidFill>
                  <a:srgbClr val="A50021"/>
                </a:solidFill>
              </a:rPr>
              <a:t>, </a:t>
            </a:r>
            <a:r>
              <a:rPr lang="en-US" sz="5400" b="1" dirty="0" err="1" smtClean="0">
                <a:solidFill>
                  <a:srgbClr val="A50021"/>
                </a:solidFill>
              </a:rPr>
              <a:t>chở</a:t>
            </a:r>
            <a:r>
              <a:rPr lang="en-US" sz="5400" b="1" dirty="0" smtClean="0">
                <a:solidFill>
                  <a:srgbClr val="A50021"/>
                </a:solidFill>
              </a:rPr>
              <a:t> </a:t>
            </a:r>
            <a:r>
              <a:rPr lang="en-US" sz="5400" b="1" dirty="0" err="1" smtClean="0">
                <a:solidFill>
                  <a:srgbClr val="A50021"/>
                </a:solidFill>
              </a:rPr>
              <a:t>che</a:t>
            </a:r>
            <a:r>
              <a:rPr lang="en-US" sz="5400" b="1" dirty="0" smtClean="0">
                <a:solidFill>
                  <a:srgbClr val="A50021"/>
                </a:solidFill>
              </a:rPr>
              <a:t> </a:t>
            </a:r>
            <a:r>
              <a:rPr lang="en-US" sz="5400" b="1" dirty="0" err="1" smtClean="0">
                <a:solidFill>
                  <a:srgbClr val="A50021"/>
                </a:solidFill>
              </a:rPr>
              <a:t>kỹ</a:t>
            </a:r>
            <a:r>
              <a:rPr lang="en-US" sz="5400" b="1" dirty="0" smtClean="0">
                <a:solidFill>
                  <a:srgbClr val="A50021"/>
                </a:solidFill>
              </a:rPr>
              <a:t> </a:t>
            </a:r>
            <a:r>
              <a:rPr lang="en-US" sz="5400" b="1" dirty="0" err="1" smtClean="0">
                <a:solidFill>
                  <a:srgbClr val="A50021"/>
                </a:solidFill>
              </a:rPr>
              <a:t>càng</a:t>
            </a:r>
            <a:r>
              <a:rPr lang="en-US" sz="5400" b="1" dirty="0" smtClean="0">
                <a:solidFill>
                  <a:srgbClr val="A50021"/>
                </a:solidFill>
              </a:rPr>
              <a:t>, </a:t>
            </a:r>
            <a:r>
              <a:rPr lang="en-US" sz="5400" b="1" dirty="0" err="1" smtClean="0">
                <a:solidFill>
                  <a:srgbClr val="A50021"/>
                </a:solidFill>
              </a:rPr>
              <a:t>luôn</a:t>
            </a:r>
            <a:r>
              <a:rPr lang="en-US" sz="5400" b="1" dirty="0" smtClean="0">
                <a:solidFill>
                  <a:srgbClr val="A50021"/>
                </a:solidFill>
              </a:rPr>
              <a:t> ở </a:t>
            </a:r>
            <a:r>
              <a:rPr lang="en-US" sz="5400" b="1" dirty="0" err="1" smtClean="0">
                <a:solidFill>
                  <a:srgbClr val="A50021"/>
                </a:solidFill>
              </a:rPr>
              <a:t>Thánh</a:t>
            </a:r>
            <a:r>
              <a:rPr lang="en-US" sz="5400" b="1" dirty="0" smtClean="0">
                <a:solidFill>
                  <a:srgbClr val="A50021"/>
                </a:solidFill>
              </a:rPr>
              <a:t> </a:t>
            </a:r>
            <a:r>
              <a:rPr lang="en-US" sz="5400" b="1" dirty="0" err="1" smtClean="0">
                <a:solidFill>
                  <a:srgbClr val="A50021"/>
                </a:solidFill>
              </a:rPr>
              <a:t>nhan</a:t>
            </a:r>
            <a:r>
              <a:rPr lang="en-US" sz="5400" b="1" dirty="0" smtClean="0">
                <a:solidFill>
                  <a:srgbClr val="A50021"/>
                </a:solidFill>
              </a:rPr>
              <a:t>. Cho </a:t>
            </a:r>
            <a:r>
              <a:rPr lang="en-US" sz="5400" b="1" dirty="0" err="1" smtClean="0">
                <a:solidFill>
                  <a:srgbClr val="A50021"/>
                </a:solidFill>
              </a:rPr>
              <a:t>thoát</a:t>
            </a:r>
            <a:r>
              <a:rPr lang="en-US" sz="5400" b="1" dirty="0" smtClean="0">
                <a:solidFill>
                  <a:srgbClr val="A50021"/>
                </a:solidFill>
              </a:rPr>
              <a:t> </a:t>
            </a:r>
            <a:r>
              <a:rPr lang="en-US" sz="5400" b="1" dirty="0" err="1" smtClean="0">
                <a:solidFill>
                  <a:srgbClr val="A50021"/>
                </a:solidFill>
              </a:rPr>
              <a:t>trăm</a:t>
            </a:r>
            <a:r>
              <a:rPr lang="en-US" sz="5400" b="1" dirty="0" smtClean="0">
                <a:solidFill>
                  <a:srgbClr val="A50021"/>
                </a:solidFill>
              </a:rPr>
              <a:t> </a:t>
            </a:r>
            <a:r>
              <a:rPr lang="en-US" sz="5400" b="1" dirty="0" err="1" smtClean="0">
                <a:solidFill>
                  <a:srgbClr val="A50021"/>
                </a:solidFill>
              </a:rPr>
              <a:t>ngàn</a:t>
            </a:r>
            <a:r>
              <a:rPr lang="en-US" sz="5400" b="1" dirty="0" smtClean="0">
                <a:solidFill>
                  <a:srgbClr val="A50021"/>
                </a:solidFill>
              </a:rPr>
              <a:t> </a:t>
            </a:r>
            <a:r>
              <a:rPr lang="en-US" sz="5400" b="1" dirty="0" err="1" smtClean="0">
                <a:solidFill>
                  <a:srgbClr val="A50021"/>
                </a:solidFill>
              </a:rPr>
              <a:t>mưu</a:t>
            </a:r>
            <a:r>
              <a:rPr lang="en-US" sz="5400" b="1" dirty="0" smtClean="0">
                <a:solidFill>
                  <a:srgbClr val="A50021"/>
                </a:solidFill>
              </a:rPr>
              <a:t> </a:t>
            </a:r>
            <a:r>
              <a:rPr lang="en-US" sz="5400" b="1" dirty="0" err="1" smtClean="0">
                <a:solidFill>
                  <a:srgbClr val="A50021"/>
                </a:solidFill>
              </a:rPr>
              <a:t>mô</a:t>
            </a:r>
            <a:r>
              <a:rPr lang="en-US" sz="5400" b="1" dirty="0" smtClean="0">
                <a:solidFill>
                  <a:srgbClr val="A50021"/>
                </a:solidFill>
              </a:rPr>
              <a:t>, </a:t>
            </a:r>
            <a:r>
              <a:rPr lang="en-US" sz="5400" b="1" dirty="0" err="1" smtClean="0">
                <a:solidFill>
                  <a:srgbClr val="A50021"/>
                </a:solidFill>
              </a:rPr>
              <a:t>phàm</a:t>
            </a:r>
            <a:r>
              <a:rPr lang="en-US" sz="5400" b="1" dirty="0" smtClean="0">
                <a:solidFill>
                  <a:srgbClr val="A50021"/>
                </a:solidFill>
              </a:rPr>
              <a:t> </a:t>
            </a:r>
            <a:r>
              <a:rPr lang="en-US" sz="5400" b="1" dirty="0" err="1" smtClean="0">
                <a:solidFill>
                  <a:srgbClr val="A50021"/>
                </a:solidFill>
              </a:rPr>
              <a:t>nhân</a:t>
            </a:r>
            <a:r>
              <a:rPr lang="en-US" sz="5400" b="1" dirty="0" smtClean="0">
                <a:solidFill>
                  <a:srgbClr val="A50021"/>
                </a:solidFill>
              </a:rPr>
              <a:t> </a:t>
            </a:r>
            <a:r>
              <a:rPr lang="en-US" sz="5400" b="1" dirty="0" err="1" smtClean="0">
                <a:solidFill>
                  <a:srgbClr val="A50021"/>
                </a:solidFill>
              </a:rPr>
              <a:t>toan</a:t>
            </a:r>
            <a:r>
              <a:rPr lang="en-US" sz="5400" b="1" dirty="0" smtClean="0">
                <a:solidFill>
                  <a:srgbClr val="A50021"/>
                </a:solidFill>
              </a:rPr>
              <a:t> </a:t>
            </a:r>
            <a:r>
              <a:rPr lang="en-US" sz="5400" b="1" dirty="0" err="1" smtClean="0">
                <a:solidFill>
                  <a:srgbClr val="A50021"/>
                </a:solidFill>
              </a:rPr>
              <a:t>tính</a:t>
            </a:r>
            <a:r>
              <a:rPr lang="en-US" sz="5400" b="1" dirty="0" smtClean="0">
                <a:solidFill>
                  <a:srgbClr val="A50021"/>
                </a:solidFill>
              </a:rPr>
              <a:t> </a:t>
            </a:r>
            <a:r>
              <a:rPr lang="en-US" sz="5400" b="1" dirty="0" err="1" smtClean="0">
                <a:solidFill>
                  <a:srgbClr val="A50021"/>
                </a:solidFill>
              </a:rPr>
              <a:t>bày</a:t>
            </a:r>
            <a:r>
              <a:rPr lang="en-US" sz="5400" b="1" dirty="0" smtClean="0">
                <a:solidFill>
                  <a:srgbClr val="A50021"/>
                </a:solidFill>
              </a:rPr>
              <a:t> </a:t>
            </a:r>
            <a:r>
              <a:rPr lang="en-US" sz="5400" b="1" dirty="0" err="1" smtClean="0">
                <a:solidFill>
                  <a:srgbClr val="A50021"/>
                </a:solidFill>
              </a:rPr>
              <a:t>ra.</a:t>
            </a:r>
            <a:r>
              <a:rPr lang="en-US" sz="5400" b="1" dirty="0" smtClean="0">
                <a:solidFill>
                  <a:srgbClr val="A50021"/>
                </a:solidFill>
              </a:rPr>
              <a:t> </a:t>
            </a:r>
            <a:endParaRPr lang="en-US" sz="5400" b="1" dirty="0">
              <a:solidFill>
                <a:srgbClr val="A50021"/>
              </a:solidFill>
            </a:endParaRPr>
          </a:p>
        </p:txBody>
      </p:sp>
    </p:spTree>
    <p:extLst>
      <p:ext uri="{BB962C8B-B14F-4D97-AF65-F5344CB8AC3E}">
        <p14:creationId xmlns:p14="http://schemas.microsoft.com/office/powerpoint/2010/main" val="4135539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b="1" u="sng" dirty="0" err="1" smtClean="0">
                <a:solidFill>
                  <a:srgbClr val="002060"/>
                </a:solidFill>
              </a:rPr>
              <a:t>Đk</a:t>
            </a:r>
            <a:r>
              <a:rPr lang="en-US" sz="6000" b="1" u="sng" dirty="0" smtClean="0">
                <a:solidFill>
                  <a:srgbClr val="002060"/>
                </a:solidFill>
              </a:rPr>
              <a:t>:</a:t>
            </a:r>
            <a:r>
              <a:rPr lang="en-US" sz="6000" b="1" dirty="0" smtClean="0">
                <a:solidFill>
                  <a:srgbClr val="A50021"/>
                </a:solidFill>
              </a:rPr>
              <a:t> </a:t>
            </a:r>
            <a:r>
              <a:rPr lang="en-US" sz="6000" b="1" dirty="0" err="1" smtClean="0">
                <a:solidFill>
                  <a:srgbClr val="A50021"/>
                </a:solidFill>
              </a:rPr>
              <a:t>Lạy</a:t>
            </a:r>
            <a:r>
              <a:rPr lang="en-US" sz="6000" b="1" dirty="0" smtClean="0">
                <a:solidFill>
                  <a:srgbClr val="A50021"/>
                </a:solidFill>
              </a:rPr>
              <a:t> </a:t>
            </a:r>
            <a:r>
              <a:rPr lang="en-US" sz="6000" b="1" dirty="0" err="1" smtClean="0">
                <a:solidFill>
                  <a:srgbClr val="A50021"/>
                </a:solidFill>
              </a:rPr>
              <a:t>Chúa</a:t>
            </a:r>
            <a:r>
              <a:rPr lang="en-US" sz="6000" b="1" dirty="0" smtClean="0">
                <a:solidFill>
                  <a:srgbClr val="A50021"/>
                </a:solidFill>
              </a:rPr>
              <a:t>, con </a:t>
            </a:r>
            <a:r>
              <a:rPr lang="en-US" sz="6000" b="1" dirty="0" err="1" smtClean="0">
                <a:solidFill>
                  <a:srgbClr val="A50021"/>
                </a:solidFill>
              </a:rPr>
              <a:t>xin</a:t>
            </a:r>
            <a:r>
              <a:rPr lang="en-US" sz="6000" b="1" dirty="0" smtClean="0">
                <a:solidFill>
                  <a:srgbClr val="A50021"/>
                </a:solidFill>
              </a:rPr>
              <a:t> </a:t>
            </a:r>
            <a:r>
              <a:rPr lang="en-US" sz="6000" b="1" dirty="0" err="1" smtClean="0">
                <a:solidFill>
                  <a:srgbClr val="A50021"/>
                </a:solidFill>
              </a:rPr>
              <a:t>phó</a:t>
            </a:r>
            <a:r>
              <a:rPr lang="en-US" sz="6000" b="1" dirty="0" smtClean="0">
                <a:solidFill>
                  <a:srgbClr val="A50021"/>
                </a:solidFill>
              </a:rPr>
              <a:t> </a:t>
            </a:r>
            <a:r>
              <a:rPr lang="en-US" sz="6000" b="1" dirty="0" err="1" smtClean="0">
                <a:solidFill>
                  <a:srgbClr val="A50021"/>
                </a:solidFill>
              </a:rPr>
              <a:t>linh</a:t>
            </a:r>
            <a:r>
              <a:rPr lang="en-US" sz="6000" b="1" dirty="0" smtClean="0">
                <a:solidFill>
                  <a:srgbClr val="A50021"/>
                </a:solidFill>
              </a:rPr>
              <a:t> </a:t>
            </a:r>
            <a:r>
              <a:rPr lang="en-US" sz="6000" b="1" dirty="0" err="1" smtClean="0">
                <a:solidFill>
                  <a:srgbClr val="A50021"/>
                </a:solidFill>
              </a:rPr>
              <a:t>hồn</a:t>
            </a:r>
            <a:r>
              <a:rPr lang="en-US" sz="6000" b="1" dirty="0" smtClean="0">
                <a:solidFill>
                  <a:srgbClr val="A50021"/>
                </a:solidFill>
              </a:rPr>
              <a:t> con </a:t>
            </a:r>
            <a:r>
              <a:rPr lang="en-US" sz="6000" b="1" dirty="0" err="1" smtClean="0">
                <a:solidFill>
                  <a:srgbClr val="A50021"/>
                </a:solidFill>
              </a:rPr>
              <a:t>trong</a:t>
            </a:r>
            <a:r>
              <a:rPr lang="en-US" sz="6000" b="1" dirty="0" smtClean="0">
                <a:solidFill>
                  <a:srgbClr val="A50021"/>
                </a:solidFill>
              </a:rPr>
              <a:t> </a:t>
            </a:r>
            <a:r>
              <a:rPr lang="en-US" sz="6000" b="1" dirty="0" err="1" smtClean="0">
                <a:solidFill>
                  <a:srgbClr val="A50021"/>
                </a:solidFill>
              </a:rPr>
              <a:t>tay</a:t>
            </a:r>
            <a:r>
              <a:rPr lang="en-US" sz="6000" b="1" dirty="0" smtClean="0">
                <a:solidFill>
                  <a:srgbClr val="A50021"/>
                </a:solidFill>
              </a:rPr>
              <a:t> </a:t>
            </a:r>
            <a:r>
              <a:rPr lang="en-US" sz="6000" b="1" dirty="0" err="1" smtClean="0">
                <a:solidFill>
                  <a:srgbClr val="A50021"/>
                </a:solidFill>
              </a:rPr>
              <a:t>Chúa</a:t>
            </a:r>
            <a:r>
              <a:rPr lang="en-US" sz="6000" b="1" dirty="0" smtClean="0">
                <a:solidFill>
                  <a:srgbClr val="A50021"/>
                </a:solidFill>
              </a:rPr>
              <a:t>.</a:t>
            </a:r>
            <a:endParaRPr lang="vi-VN" sz="6000" b="1" dirty="0" smtClean="0">
              <a:solidFill>
                <a:srgbClr val="A50021"/>
              </a:solidFill>
            </a:endParaRPr>
          </a:p>
        </p:txBody>
      </p:sp>
    </p:spTree>
    <p:extLst>
      <p:ext uri="{BB962C8B-B14F-4D97-AF65-F5344CB8AC3E}">
        <p14:creationId xmlns:p14="http://schemas.microsoft.com/office/powerpoint/2010/main" val="3811825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b="1" dirty="0" err="1" smtClean="0">
                <a:solidFill>
                  <a:srgbClr val="A50021"/>
                </a:solidFill>
              </a:rPr>
              <a:t>Nếu</a:t>
            </a:r>
            <a:r>
              <a:rPr lang="en-US" sz="5400" b="1" dirty="0" smtClean="0">
                <a:solidFill>
                  <a:srgbClr val="A50021"/>
                </a:solidFill>
              </a:rPr>
              <a:t> </a:t>
            </a:r>
            <a:r>
              <a:rPr lang="en-US" sz="5400" b="1" dirty="0" err="1" smtClean="0">
                <a:solidFill>
                  <a:srgbClr val="A50021"/>
                </a:solidFill>
              </a:rPr>
              <a:t>Anh</a:t>
            </a:r>
            <a:r>
              <a:rPr lang="en-US" sz="5400" b="1" dirty="0" smtClean="0">
                <a:solidFill>
                  <a:srgbClr val="A50021"/>
                </a:solidFill>
              </a:rPr>
              <a:t> </a:t>
            </a:r>
            <a:r>
              <a:rPr lang="en-US" sz="5400" b="1" dirty="0" err="1" smtClean="0">
                <a:solidFill>
                  <a:srgbClr val="A50021"/>
                </a:solidFill>
              </a:rPr>
              <a:t>em</a:t>
            </a:r>
            <a:r>
              <a:rPr lang="en-US" sz="5400" b="1" dirty="0" smtClean="0">
                <a:solidFill>
                  <a:srgbClr val="A50021"/>
                </a:solidFill>
              </a:rPr>
              <a:t> </a:t>
            </a:r>
            <a:r>
              <a:rPr lang="en-US" sz="5400" b="1" dirty="0" err="1" smtClean="0">
                <a:solidFill>
                  <a:srgbClr val="A50021"/>
                </a:solidFill>
              </a:rPr>
              <a:t>bị</a:t>
            </a:r>
            <a:r>
              <a:rPr lang="en-US" sz="5400" b="1" dirty="0" smtClean="0">
                <a:solidFill>
                  <a:srgbClr val="A50021"/>
                </a:solidFill>
              </a:rPr>
              <a:t> </a:t>
            </a:r>
            <a:r>
              <a:rPr lang="en-US" sz="5400" b="1" dirty="0" err="1" smtClean="0">
                <a:solidFill>
                  <a:srgbClr val="A50021"/>
                </a:solidFill>
              </a:rPr>
              <a:t>sỉ</a:t>
            </a:r>
            <a:r>
              <a:rPr lang="en-US" sz="5400" b="1" dirty="0" smtClean="0">
                <a:solidFill>
                  <a:srgbClr val="A50021"/>
                </a:solidFill>
              </a:rPr>
              <a:t> </a:t>
            </a:r>
            <a:r>
              <a:rPr lang="en-US" sz="5400" b="1" dirty="0" err="1" smtClean="0">
                <a:solidFill>
                  <a:srgbClr val="A50021"/>
                </a:solidFill>
              </a:rPr>
              <a:t>nhục</a:t>
            </a:r>
            <a:r>
              <a:rPr lang="en-US" sz="5400" b="1" dirty="0" smtClean="0">
                <a:solidFill>
                  <a:srgbClr val="A50021"/>
                </a:solidFill>
              </a:rPr>
              <a:t> </a:t>
            </a:r>
            <a:r>
              <a:rPr lang="en-US" sz="5400" b="1" dirty="0" err="1" smtClean="0">
                <a:solidFill>
                  <a:srgbClr val="A50021"/>
                </a:solidFill>
              </a:rPr>
              <a:t>vì</a:t>
            </a:r>
            <a:r>
              <a:rPr lang="en-US" sz="5400" b="1" dirty="0" smtClean="0">
                <a:solidFill>
                  <a:srgbClr val="A50021"/>
                </a:solidFill>
              </a:rPr>
              <a:t> </a:t>
            </a:r>
            <a:r>
              <a:rPr lang="en-US" sz="5400" b="1" dirty="0" err="1" smtClean="0">
                <a:solidFill>
                  <a:srgbClr val="A50021"/>
                </a:solidFill>
              </a:rPr>
              <a:t>danh</a:t>
            </a:r>
            <a:r>
              <a:rPr lang="en-US" sz="5400" b="1" dirty="0" smtClean="0">
                <a:solidFill>
                  <a:srgbClr val="A50021"/>
                </a:solidFill>
              </a:rPr>
              <a:t> </a:t>
            </a:r>
            <a:r>
              <a:rPr lang="en-US" sz="5400" b="1" dirty="0" err="1" smtClean="0">
                <a:solidFill>
                  <a:srgbClr val="A50021"/>
                </a:solidFill>
              </a:rPr>
              <a:t>Chúa</a:t>
            </a:r>
            <a:r>
              <a:rPr lang="en-US" sz="5400" b="1" dirty="0" smtClean="0">
                <a:solidFill>
                  <a:srgbClr val="A50021"/>
                </a:solidFill>
              </a:rPr>
              <a:t> KI TÔ, </a:t>
            </a:r>
            <a:r>
              <a:rPr lang="en-US" sz="5400" b="1" dirty="0" err="1" smtClean="0">
                <a:solidFill>
                  <a:srgbClr val="A50021"/>
                </a:solidFill>
              </a:rPr>
              <a:t>thì</a:t>
            </a:r>
            <a:r>
              <a:rPr lang="en-US" sz="5400" b="1" dirty="0" smtClean="0">
                <a:solidFill>
                  <a:srgbClr val="A50021"/>
                </a:solidFill>
              </a:rPr>
              <a:t> </a:t>
            </a:r>
            <a:r>
              <a:rPr lang="en-US" sz="5400" b="1" dirty="0" err="1" smtClean="0">
                <a:solidFill>
                  <a:srgbClr val="A50021"/>
                </a:solidFill>
              </a:rPr>
              <a:t>phúc</a:t>
            </a:r>
            <a:r>
              <a:rPr lang="en-US" sz="5400" b="1" dirty="0" smtClean="0">
                <a:solidFill>
                  <a:srgbClr val="A50021"/>
                </a:solidFill>
              </a:rPr>
              <a:t> </a:t>
            </a:r>
            <a:r>
              <a:rPr lang="en-US" sz="5400" b="1" dirty="0" err="1" smtClean="0">
                <a:solidFill>
                  <a:srgbClr val="A50021"/>
                </a:solidFill>
              </a:rPr>
              <a:t>cho</a:t>
            </a:r>
            <a:r>
              <a:rPr lang="en-US" sz="5400" b="1" dirty="0" smtClean="0">
                <a:solidFill>
                  <a:srgbClr val="A50021"/>
                </a:solidFill>
              </a:rPr>
              <a:t> </a:t>
            </a:r>
            <a:r>
              <a:rPr lang="en-US" sz="5400" b="1" dirty="0" err="1" smtClean="0">
                <a:solidFill>
                  <a:srgbClr val="A50021"/>
                </a:solidFill>
              </a:rPr>
              <a:t>Anh</a:t>
            </a:r>
            <a:r>
              <a:rPr lang="en-US" sz="5400" b="1" dirty="0" smtClean="0">
                <a:solidFill>
                  <a:srgbClr val="A50021"/>
                </a:solidFill>
              </a:rPr>
              <a:t> </a:t>
            </a:r>
            <a:r>
              <a:rPr lang="en-US" sz="5400" b="1" dirty="0" err="1" smtClean="0">
                <a:solidFill>
                  <a:srgbClr val="A50021"/>
                </a:solidFill>
              </a:rPr>
              <a:t>em</a:t>
            </a:r>
            <a:r>
              <a:rPr lang="en-US" sz="5400" b="1" dirty="0" smtClean="0">
                <a:solidFill>
                  <a:srgbClr val="A50021"/>
                </a:solidFill>
              </a:rPr>
              <a:t>. </a:t>
            </a:r>
            <a:r>
              <a:rPr lang="en-US" sz="5400" b="1" dirty="0" err="1" smtClean="0">
                <a:solidFill>
                  <a:srgbClr val="A50021"/>
                </a:solidFill>
              </a:rPr>
              <a:t>Vì</a:t>
            </a:r>
            <a:r>
              <a:rPr lang="en-US" sz="5400" b="1" dirty="0" smtClean="0">
                <a:solidFill>
                  <a:srgbClr val="A50021"/>
                </a:solidFill>
              </a:rPr>
              <a:t> </a:t>
            </a:r>
            <a:r>
              <a:rPr lang="en-US" sz="5400" b="1" dirty="0" err="1" smtClean="0">
                <a:solidFill>
                  <a:srgbClr val="A50021"/>
                </a:solidFill>
              </a:rPr>
              <a:t>Thánh</a:t>
            </a:r>
            <a:r>
              <a:rPr lang="en-US" sz="5400" b="1" dirty="0" smtClean="0">
                <a:solidFill>
                  <a:srgbClr val="A50021"/>
                </a:solidFill>
              </a:rPr>
              <a:t> </a:t>
            </a:r>
            <a:r>
              <a:rPr lang="en-US" sz="5400" b="1" dirty="0" err="1" smtClean="0">
                <a:solidFill>
                  <a:srgbClr val="A50021"/>
                </a:solidFill>
              </a:rPr>
              <a:t>thần</a:t>
            </a:r>
            <a:r>
              <a:rPr lang="en-US" sz="5400" b="1" dirty="0" smtClean="0">
                <a:solidFill>
                  <a:srgbClr val="A50021"/>
                </a:solidFill>
              </a:rPr>
              <a:t> </a:t>
            </a:r>
            <a:r>
              <a:rPr lang="en-US" sz="5400" b="1" dirty="0" err="1" smtClean="0">
                <a:solidFill>
                  <a:srgbClr val="A50021"/>
                </a:solidFill>
              </a:rPr>
              <a:t>Chúa</a:t>
            </a:r>
            <a:r>
              <a:rPr lang="en-US" sz="5400" b="1" dirty="0" smtClean="0">
                <a:solidFill>
                  <a:srgbClr val="A50021"/>
                </a:solidFill>
              </a:rPr>
              <a:t> </a:t>
            </a:r>
            <a:r>
              <a:rPr lang="en-US" sz="5400" b="1" dirty="0" err="1" smtClean="0">
                <a:solidFill>
                  <a:srgbClr val="A50021"/>
                </a:solidFill>
              </a:rPr>
              <a:t>sẽ</a:t>
            </a:r>
            <a:r>
              <a:rPr lang="en-US" sz="5400" b="1" dirty="0" smtClean="0">
                <a:solidFill>
                  <a:srgbClr val="A50021"/>
                </a:solidFill>
              </a:rPr>
              <a:t> </a:t>
            </a:r>
            <a:r>
              <a:rPr lang="en-US" sz="5400" b="1" dirty="0" err="1" smtClean="0">
                <a:solidFill>
                  <a:srgbClr val="A50021"/>
                </a:solidFill>
              </a:rPr>
              <a:t>ngự</a:t>
            </a:r>
            <a:r>
              <a:rPr lang="en-US" sz="5400" b="1" dirty="0" smtClean="0">
                <a:solidFill>
                  <a:srgbClr val="A50021"/>
                </a:solidFill>
              </a:rPr>
              <a:t> </a:t>
            </a:r>
            <a:r>
              <a:rPr lang="en-US" sz="5400" b="1" dirty="0" err="1" smtClean="0">
                <a:solidFill>
                  <a:srgbClr val="A50021"/>
                </a:solidFill>
              </a:rPr>
              <a:t>nơi</a:t>
            </a:r>
            <a:r>
              <a:rPr lang="en-US" sz="5400" b="1" dirty="0" smtClean="0">
                <a:solidFill>
                  <a:srgbClr val="A50021"/>
                </a:solidFill>
              </a:rPr>
              <a:t> </a:t>
            </a:r>
            <a:r>
              <a:rPr lang="en-US" sz="5400" b="1" dirty="0" err="1" smtClean="0">
                <a:solidFill>
                  <a:srgbClr val="A50021"/>
                </a:solidFill>
              </a:rPr>
              <a:t>Anh</a:t>
            </a:r>
            <a:r>
              <a:rPr lang="en-US" sz="5400" b="1" dirty="0" smtClean="0">
                <a:solidFill>
                  <a:srgbClr val="A50021"/>
                </a:solidFill>
              </a:rPr>
              <a:t> </a:t>
            </a:r>
            <a:r>
              <a:rPr lang="en-US" sz="5400" b="1" dirty="0" err="1" smtClean="0">
                <a:solidFill>
                  <a:srgbClr val="A50021"/>
                </a:solidFill>
              </a:rPr>
              <a:t>em</a:t>
            </a:r>
            <a:r>
              <a:rPr lang="en-US" sz="5400" b="1" dirty="0" smtClean="0">
                <a:solidFill>
                  <a:srgbClr val="A50021"/>
                </a:solidFill>
              </a:rPr>
              <a:t>.</a:t>
            </a:r>
            <a:endParaRPr lang="en-US" sz="5400" b="1" dirty="0">
              <a:solidFill>
                <a:srgbClr val="A50021"/>
              </a:solidFill>
            </a:endParaRPr>
          </a:p>
        </p:txBody>
      </p:sp>
      <p:sp>
        <p:nvSpPr>
          <p:cNvPr id="3" name="TextBox 2"/>
          <p:cNvSpPr txBox="1"/>
          <p:nvPr/>
        </p:nvSpPr>
        <p:spPr>
          <a:xfrm>
            <a:off x="0" y="209550"/>
            <a:ext cx="5029200" cy="769441"/>
          </a:xfrm>
          <a:prstGeom prst="rect">
            <a:avLst/>
          </a:prstGeom>
          <a:noFill/>
        </p:spPr>
        <p:txBody>
          <a:bodyPr wrap="square" rtlCol="0">
            <a:spAutoFit/>
          </a:bodyPr>
          <a:lstStyle/>
          <a:p>
            <a:r>
              <a:rPr lang="en-US" sz="4400" b="1" dirty="0">
                <a:solidFill>
                  <a:srgbClr val="002060"/>
                </a:solidFill>
              </a:rPr>
              <a:t>Alleluia - Alleluia:</a:t>
            </a:r>
          </a:p>
        </p:txBody>
      </p:sp>
      <p:sp>
        <p:nvSpPr>
          <p:cNvPr id="4" name="Rectangle 3"/>
          <p:cNvSpPr/>
          <p:nvPr/>
        </p:nvSpPr>
        <p:spPr>
          <a:xfrm>
            <a:off x="4953000" y="4324350"/>
            <a:ext cx="3752780" cy="769441"/>
          </a:xfrm>
          <a:prstGeom prst="rect">
            <a:avLst/>
          </a:prstGeom>
        </p:spPr>
        <p:txBody>
          <a:bodyPr wrap="square">
            <a:spAutoFit/>
          </a:bodyPr>
          <a:lstStyle/>
          <a:p>
            <a:r>
              <a:rPr lang="en-US" sz="4400" b="1" dirty="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6600" b="1" dirty="0" smtClean="0">
                <a:solidFill>
                  <a:srgbClr val="002060"/>
                </a:solidFill>
                <a:effectLst/>
                <a:latin typeface="+mj-lt"/>
              </a:rPr>
              <a:t>Ca </a:t>
            </a:r>
            <a:r>
              <a:rPr lang="en-US" sz="6600" b="1" dirty="0" err="1">
                <a:solidFill>
                  <a:srgbClr val="002060"/>
                </a:solidFill>
                <a:effectLst/>
                <a:latin typeface="+mj-lt"/>
              </a:rPr>
              <a:t>Nhập</a:t>
            </a:r>
            <a:r>
              <a:rPr lang="en-US" sz="6600" b="1" dirty="0">
                <a:solidFill>
                  <a:srgbClr val="002060"/>
                </a:solidFill>
                <a:effectLst/>
                <a:latin typeface="+mj-lt"/>
              </a:rPr>
              <a:t> </a:t>
            </a:r>
            <a:r>
              <a:rPr lang="en-US" sz="6600" b="1" dirty="0" err="1">
                <a:solidFill>
                  <a:srgbClr val="002060"/>
                </a:solidFill>
                <a:effectLst/>
                <a:latin typeface="+mj-lt"/>
              </a:rPr>
              <a:t>Lễ</a:t>
            </a:r>
            <a:r>
              <a:rPr lang="en-US" sz="8000" b="0" dirty="0">
                <a:solidFill>
                  <a:srgbClr val="002060"/>
                </a:solidFill>
                <a:effectLst/>
                <a:latin typeface="+mj-lt"/>
              </a:rPr>
              <a:t/>
            </a:r>
            <a:br>
              <a:rPr lang="en-US" sz="8000" b="0" dirty="0">
                <a:solidFill>
                  <a:srgbClr val="002060"/>
                </a:solidFill>
                <a:effectLst/>
                <a:latin typeface="+mj-lt"/>
              </a:rPr>
            </a:br>
            <a:r>
              <a:rPr lang="en-US" sz="5400" b="1" dirty="0" smtClean="0">
                <a:solidFill>
                  <a:srgbClr val="990000"/>
                </a:solidFill>
              </a:rPr>
              <a:t>Ca </a:t>
            </a:r>
            <a:r>
              <a:rPr lang="en-US" sz="5400" b="1" dirty="0" err="1" smtClean="0">
                <a:solidFill>
                  <a:srgbClr val="990000"/>
                </a:solidFill>
              </a:rPr>
              <a:t>Mừng</a:t>
            </a:r>
            <a:r>
              <a:rPr lang="en-US" sz="5400" b="1" dirty="0" smtClean="0">
                <a:solidFill>
                  <a:srgbClr val="990000"/>
                </a:solidFill>
              </a:rPr>
              <a:t> </a:t>
            </a:r>
            <a:r>
              <a:rPr lang="en-US" sz="5400" b="1" dirty="0" err="1" smtClean="0">
                <a:solidFill>
                  <a:srgbClr val="990000"/>
                </a:solidFill>
              </a:rPr>
              <a:t>Thánh</a:t>
            </a:r>
            <a:r>
              <a:rPr lang="en-US" sz="5400" b="1" dirty="0" smtClean="0">
                <a:solidFill>
                  <a:srgbClr val="990000"/>
                </a:solidFill>
              </a:rPr>
              <a:t> </a:t>
            </a:r>
            <a:r>
              <a:rPr lang="en-US" sz="5400" b="1" dirty="0" err="1" smtClean="0">
                <a:solidFill>
                  <a:srgbClr val="990000"/>
                </a:solidFill>
              </a:rPr>
              <a:t>Nữ</a:t>
            </a:r>
            <a:r>
              <a:rPr lang="en-US" sz="5400" b="1" dirty="0" smtClean="0">
                <a:solidFill>
                  <a:srgbClr val="990000"/>
                </a:solidFill>
              </a:rPr>
              <a:t> Cecilia</a:t>
            </a:r>
            <a:r>
              <a:rPr lang="en-US" sz="6600" dirty="0" smtClean="0">
                <a:solidFill>
                  <a:srgbClr val="990000"/>
                </a:solidFill>
              </a:rPr>
              <a:t/>
            </a:r>
            <a:br>
              <a:rPr lang="en-US" sz="6600" dirty="0" smtClean="0">
                <a:solidFill>
                  <a:srgbClr val="990000"/>
                </a:solidFill>
              </a:rPr>
            </a:br>
            <a:r>
              <a:rPr lang="en-US" sz="4000" b="1" i="1" dirty="0" err="1" smtClean="0">
                <a:solidFill>
                  <a:srgbClr val="002060"/>
                </a:solidFill>
              </a:rPr>
              <a:t>Trần</a:t>
            </a:r>
            <a:r>
              <a:rPr lang="en-US" sz="4000" b="1" i="1" dirty="0" smtClean="0">
                <a:solidFill>
                  <a:srgbClr val="002060"/>
                </a:solidFill>
              </a:rPr>
              <a:t> </a:t>
            </a:r>
            <a:r>
              <a:rPr lang="en-US" sz="4000" b="1" i="1" dirty="0" err="1" smtClean="0">
                <a:solidFill>
                  <a:srgbClr val="002060"/>
                </a:solidFill>
              </a:rPr>
              <a:t>Xuân</a:t>
            </a:r>
            <a:r>
              <a:rPr lang="en-US" sz="4000" b="1" i="1" dirty="0" smtClean="0">
                <a:solidFill>
                  <a:srgbClr val="002060"/>
                </a:solidFill>
              </a:rPr>
              <a:t> Long</a:t>
            </a:r>
            <a:endParaRPr lang="en-US" sz="4000" b="1"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64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smtClean="0">
                <a:solidFill>
                  <a:schemeClr val="accent6">
                    <a:lumMod val="50000"/>
                  </a:schemeClr>
                </a:solidFill>
              </a:rPr>
              <a:t>THÁNH CECILIA</a:t>
            </a:r>
          </a:p>
          <a:p>
            <a:pPr algn="ctr"/>
            <a:r>
              <a:rPr lang="en-US" sz="3600" smtClean="0">
                <a:solidFill>
                  <a:schemeClr val="accent6">
                    <a:lumMod val="50000"/>
                  </a:schemeClr>
                </a:solidFill>
              </a:rPr>
              <a:t>BỔN MẠNG CA ĐOÀN CECILIA</a:t>
            </a:r>
          </a:p>
          <a:p>
            <a:pPr algn="ctr"/>
            <a:r>
              <a:rPr lang="en-US" sz="3600" smtClean="0">
                <a:solidFill>
                  <a:schemeClr val="accent6">
                    <a:lumMod val="50000"/>
                  </a:schemeClr>
                </a:solidFill>
              </a:rPr>
              <a:t>GIÁO XỨ THIÊN ÂN</a:t>
            </a:r>
            <a:endParaRPr lang="en-US" sz="400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86200" y="2004506"/>
            <a:ext cx="5209032" cy="1446550"/>
          </a:xfrm>
          <a:prstGeom prst="rect">
            <a:avLst/>
          </a:prstGeom>
        </p:spPr>
        <p:txBody>
          <a:bodyPr wrap="square">
            <a:spAutoFit/>
          </a:bodyPr>
          <a:lstStyle/>
          <a:p>
            <a:pPr algn="ctr"/>
            <a:r>
              <a:rPr lang="en-US" sz="4800" b="1" dirty="0" err="1" smtClean="0">
                <a:solidFill>
                  <a:srgbClr val="990000"/>
                </a:solidFill>
              </a:rPr>
              <a:t>Của</a:t>
            </a:r>
            <a:r>
              <a:rPr lang="en-US" sz="4800" b="1" dirty="0" smtClean="0">
                <a:solidFill>
                  <a:srgbClr val="990000"/>
                </a:solidFill>
              </a:rPr>
              <a:t> </a:t>
            </a:r>
            <a:r>
              <a:rPr lang="en-US" sz="4800" b="1" dirty="0" err="1" smtClean="0">
                <a:solidFill>
                  <a:srgbClr val="990000"/>
                </a:solidFill>
              </a:rPr>
              <a:t>lễ</a:t>
            </a:r>
            <a:r>
              <a:rPr lang="en-US" sz="4800" b="1" dirty="0" smtClean="0">
                <a:solidFill>
                  <a:srgbClr val="990000"/>
                </a:solidFill>
              </a:rPr>
              <a:t> Con </a:t>
            </a:r>
            <a:r>
              <a:rPr lang="en-US" sz="4800" b="1" dirty="0" err="1" smtClean="0">
                <a:solidFill>
                  <a:srgbClr val="990000"/>
                </a:solidFill>
              </a:rPr>
              <a:t>dâng</a:t>
            </a:r>
            <a:endParaRPr lang="en-US" sz="4800" b="1" dirty="0" smtClean="0">
              <a:solidFill>
                <a:srgbClr val="990000"/>
              </a:solidFill>
            </a:endParaRPr>
          </a:p>
          <a:p>
            <a:pPr algn="ctr"/>
            <a:r>
              <a:rPr lang="en-US" sz="4000" b="1" i="1" dirty="0" err="1" smtClean="0">
                <a:solidFill>
                  <a:srgbClr val="002060"/>
                </a:solidFill>
              </a:rPr>
              <a:t>Phạm</a:t>
            </a:r>
            <a:r>
              <a:rPr lang="en-US" sz="4000" b="1" i="1" dirty="0" smtClean="0">
                <a:solidFill>
                  <a:srgbClr val="002060"/>
                </a:solidFill>
              </a:rPr>
              <a:t> </a:t>
            </a:r>
            <a:r>
              <a:rPr lang="en-US" sz="4000" b="1" i="1" dirty="0" err="1" smtClean="0">
                <a:solidFill>
                  <a:srgbClr val="002060"/>
                </a:solidFill>
              </a:rPr>
              <a:t>Trung</a:t>
            </a:r>
            <a:endParaRPr lang="en-US" sz="40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14800" y="895350"/>
            <a:ext cx="4572000" cy="1015663"/>
          </a:xfrm>
          <a:prstGeom prst="rect">
            <a:avLst/>
          </a:prstGeom>
        </p:spPr>
        <p:txBody>
          <a:bodyPr>
            <a:spAutoFit/>
          </a:bodyPr>
          <a:lstStyle/>
          <a:p>
            <a:pPr algn="ctr"/>
            <a:r>
              <a:rPr lang="en-US" sz="6000" b="1" dirty="0" smtClean="0">
                <a:solidFill>
                  <a:srgbClr val="002060"/>
                </a:solidFill>
              </a:rPr>
              <a:t>Ca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Lễ</a:t>
            </a:r>
            <a:endParaRPr lang="en-US" sz="6000" b="1" dirty="0">
              <a:solidFill>
                <a:srgbClr val="002060"/>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1" u="sng" dirty="0" smtClean="0">
                <a:solidFill>
                  <a:srgbClr val="002060"/>
                </a:solidFill>
                <a:effectLst/>
              </a:rPr>
              <a:t>Tk1</a:t>
            </a:r>
            <a:r>
              <a:rPr lang="en-US" sz="4700" b="1" u="sng" smtClean="0">
                <a:solidFill>
                  <a:srgbClr val="002060"/>
                </a:solidFill>
                <a:effectLst/>
              </a:rPr>
              <a:t>:</a:t>
            </a:r>
            <a:r>
              <a:rPr lang="en-US" sz="4700" b="1">
                <a:solidFill>
                  <a:srgbClr val="990000"/>
                </a:solidFill>
              </a:rPr>
              <a:t> </a:t>
            </a:r>
            <a:r>
              <a:rPr lang="vi-VN" sz="4700" b="1" smtClean="0">
                <a:solidFill>
                  <a:srgbClr val="990000"/>
                </a:solidFill>
              </a:rPr>
              <a:t>Của </a:t>
            </a:r>
            <a:r>
              <a:rPr lang="vi-VN" sz="4700" b="1" dirty="0">
                <a:solidFill>
                  <a:srgbClr val="990000"/>
                </a:solidFill>
              </a:rPr>
              <a:t>lễ con dâng là dâng tấm bánh rượu nho. Hoà với lời kinh cùng dâng lên bàn thánh Chúa.  Của lễ con dâng là dâng dâng đời thánh hiến. Cuộc sống buồn vui xin vâng con nguyện hiến dâng. </a:t>
            </a:r>
            <a:endParaRPr lang="en-US" sz="4700" b="1"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1" u="sng" dirty="0" err="1">
                <a:solidFill>
                  <a:srgbClr val="002060"/>
                </a:solidFill>
                <a:effectLst/>
              </a:rPr>
              <a:t>Đk</a:t>
            </a:r>
            <a:r>
              <a:rPr lang="en-US" sz="4700" b="1" u="sng" dirty="0">
                <a:solidFill>
                  <a:srgbClr val="002060"/>
                </a:solidFill>
                <a:effectLst/>
              </a:rPr>
              <a:t>:</a:t>
            </a:r>
            <a:r>
              <a:rPr lang="en-US" sz="4700" b="1" dirty="0">
                <a:solidFill>
                  <a:srgbClr val="990000"/>
                </a:solidFill>
                <a:effectLst/>
              </a:rPr>
              <a:t> </a:t>
            </a:r>
            <a:r>
              <a:rPr lang="vi-VN" sz="4700" b="1" dirty="0">
                <a:solidFill>
                  <a:srgbClr val="990000"/>
                </a:solidFill>
              </a:rPr>
              <a:t>Của lễ dâng </a:t>
            </a:r>
            <a:r>
              <a:rPr lang="vi-VN" sz="4700" b="1" dirty="0" smtClean="0">
                <a:solidFill>
                  <a:srgbClr val="990000"/>
                </a:solidFill>
              </a:rPr>
              <a:t>hiến</a:t>
            </a:r>
            <a:r>
              <a:rPr lang="en-US" sz="4700" b="1" i="1" dirty="0" smtClean="0">
                <a:solidFill>
                  <a:srgbClr val="002060"/>
                </a:solidFill>
              </a:rPr>
              <a:t>…</a:t>
            </a:r>
            <a:r>
              <a:rPr lang="vi-VN" sz="4700" b="1" dirty="0" smtClean="0">
                <a:solidFill>
                  <a:srgbClr val="990000"/>
                </a:solidFill>
              </a:rPr>
              <a:t>nguyện </a:t>
            </a:r>
            <a:r>
              <a:rPr lang="vi-VN" sz="4700" b="1" dirty="0">
                <a:solidFill>
                  <a:srgbClr val="990000"/>
                </a:solidFill>
              </a:rPr>
              <a:t>ước thuỷ </a:t>
            </a:r>
            <a:r>
              <a:rPr lang="vi-VN" sz="4700" b="1" dirty="0" smtClean="0">
                <a:solidFill>
                  <a:srgbClr val="990000"/>
                </a:solidFill>
              </a:rPr>
              <a:t>chung</a:t>
            </a:r>
            <a:r>
              <a:rPr lang="en-US" sz="4700" b="1" i="1" dirty="0" smtClean="0">
                <a:solidFill>
                  <a:srgbClr val="002060"/>
                </a:solidFill>
              </a:rPr>
              <a:t>…</a:t>
            </a:r>
            <a:r>
              <a:rPr lang="vi-VN" sz="4700" b="1" dirty="0" smtClean="0">
                <a:solidFill>
                  <a:srgbClr val="990000"/>
                </a:solidFill>
              </a:rPr>
              <a:t>với </a:t>
            </a:r>
            <a:r>
              <a:rPr lang="vi-VN" sz="4700" b="1" dirty="0">
                <a:solidFill>
                  <a:srgbClr val="990000"/>
                </a:solidFill>
              </a:rPr>
              <a:t>cả tâm tình con là hiến dâng suốt cả đời con.  Lòng thành con </a:t>
            </a:r>
            <a:r>
              <a:rPr lang="vi-VN" sz="4700" b="1" dirty="0" smtClean="0">
                <a:solidFill>
                  <a:srgbClr val="990000"/>
                </a:solidFill>
              </a:rPr>
              <a:t>dâng</a:t>
            </a:r>
            <a:r>
              <a:rPr lang="en-US" sz="4700" b="1" i="1" dirty="0" smtClean="0">
                <a:solidFill>
                  <a:srgbClr val="002060"/>
                </a:solidFill>
              </a:rPr>
              <a:t>…</a:t>
            </a:r>
            <a:r>
              <a:rPr lang="vi-VN" sz="4700" b="1" dirty="0" smtClean="0">
                <a:solidFill>
                  <a:srgbClr val="990000"/>
                </a:solidFill>
              </a:rPr>
              <a:t>như </a:t>
            </a:r>
            <a:r>
              <a:rPr lang="vi-VN" sz="4700" b="1" dirty="0">
                <a:solidFill>
                  <a:srgbClr val="990000"/>
                </a:solidFill>
              </a:rPr>
              <a:t>ngọn nến </a:t>
            </a:r>
            <a:r>
              <a:rPr lang="vi-VN" sz="4700" b="1" dirty="0" smtClean="0">
                <a:solidFill>
                  <a:srgbClr val="990000"/>
                </a:solidFill>
              </a:rPr>
              <a:t>cháy</a:t>
            </a:r>
            <a:r>
              <a:rPr lang="en-US" sz="4700" b="1" i="1" dirty="0" smtClean="0">
                <a:solidFill>
                  <a:srgbClr val="002060"/>
                </a:solidFill>
              </a:rPr>
              <a:t>…</a:t>
            </a:r>
            <a:r>
              <a:rPr lang="vi-VN" sz="4700" b="1" dirty="0" smtClean="0">
                <a:solidFill>
                  <a:srgbClr val="990000"/>
                </a:solidFill>
              </a:rPr>
              <a:t>lung </a:t>
            </a:r>
            <a:r>
              <a:rPr lang="vi-VN" sz="4700" b="1" dirty="0">
                <a:solidFill>
                  <a:srgbClr val="990000"/>
                </a:solidFill>
              </a:rPr>
              <a:t>linh trên bàn thờ ngập ánh sáng, sáng trong tin cậy mến yêu. </a:t>
            </a:r>
            <a:endParaRPr lang="en-US" sz="4700" b="1"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002060"/>
                </a:solidFill>
                <a:effectLst/>
              </a:rPr>
              <a:t>Tk2:</a:t>
            </a:r>
            <a:r>
              <a:rPr lang="en-US" sz="4800" b="1" dirty="0" smtClean="0">
                <a:solidFill>
                  <a:srgbClr val="990000"/>
                </a:solidFill>
              </a:rPr>
              <a:t> </a:t>
            </a:r>
            <a:r>
              <a:rPr lang="vi-VN" sz="4800" b="1" dirty="0" smtClean="0">
                <a:solidFill>
                  <a:srgbClr val="990000"/>
                </a:solidFill>
              </a:rPr>
              <a:t> </a:t>
            </a:r>
            <a:r>
              <a:rPr lang="vi-VN" sz="4800" b="1" dirty="0">
                <a:solidFill>
                  <a:srgbClr val="990000"/>
                </a:solidFill>
              </a:rPr>
              <a:t>Của lễ con dâng là dâng khúc hát tạ ơn. Hoà với trầm hương cuộn bay lên đền thánh Chúa.  Của lễ con dâng là dâng mối tình thắm thiết. Cảm mến tình Cha yêu thương dắt dìu tháng năm. </a:t>
            </a:r>
            <a:endParaRPr lang="en-US" sz="4800" b="1" dirty="0">
              <a:solidFill>
                <a:srgbClr val="990000"/>
              </a:solidFill>
              <a:effectLst/>
            </a:endParaRPr>
          </a:p>
        </p:txBody>
      </p:sp>
    </p:spTree>
    <p:extLst>
      <p:ext uri="{BB962C8B-B14F-4D97-AF65-F5344CB8AC3E}">
        <p14:creationId xmlns:p14="http://schemas.microsoft.com/office/powerpoint/2010/main" val="1382765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002060"/>
                </a:solidFill>
                <a:effectLst/>
              </a:rPr>
              <a:t>Đk</a:t>
            </a:r>
            <a:r>
              <a:rPr lang="en-US" sz="4800" b="1" u="sng" dirty="0">
                <a:solidFill>
                  <a:srgbClr val="002060"/>
                </a:solidFill>
                <a:effectLst/>
              </a:rPr>
              <a:t>:</a:t>
            </a:r>
            <a:r>
              <a:rPr lang="en-US" sz="4800" b="1" dirty="0">
                <a:solidFill>
                  <a:srgbClr val="990000"/>
                </a:solidFill>
                <a:effectLst/>
              </a:rPr>
              <a:t> </a:t>
            </a:r>
            <a:r>
              <a:rPr lang="vi-VN" sz="4800" b="1" dirty="0">
                <a:solidFill>
                  <a:srgbClr val="990000"/>
                </a:solidFill>
              </a:rPr>
              <a:t>Của lễ dâng </a:t>
            </a:r>
            <a:r>
              <a:rPr lang="vi-VN" sz="4800" b="1" dirty="0" smtClean="0">
                <a:solidFill>
                  <a:srgbClr val="990000"/>
                </a:solidFill>
              </a:rPr>
              <a:t>hiến</a:t>
            </a:r>
            <a:r>
              <a:rPr lang="en-US" sz="4800" b="1" i="1" dirty="0" smtClean="0">
                <a:solidFill>
                  <a:srgbClr val="002060"/>
                </a:solidFill>
              </a:rPr>
              <a:t>…</a:t>
            </a:r>
            <a:r>
              <a:rPr lang="vi-VN" sz="4800" b="1" dirty="0" smtClean="0">
                <a:solidFill>
                  <a:srgbClr val="990000"/>
                </a:solidFill>
              </a:rPr>
              <a:t>nguyện </a:t>
            </a:r>
            <a:r>
              <a:rPr lang="vi-VN" sz="4800" b="1" dirty="0">
                <a:solidFill>
                  <a:srgbClr val="990000"/>
                </a:solidFill>
              </a:rPr>
              <a:t>ước thuỷ </a:t>
            </a:r>
            <a:r>
              <a:rPr lang="vi-VN" sz="4800" b="1" dirty="0" smtClean="0">
                <a:solidFill>
                  <a:srgbClr val="990000"/>
                </a:solidFill>
              </a:rPr>
              <a:t>chung</a:t>
            </a:r>
            <a:r>
              <a:rPr lang="en-US" sz="4800" b="1" i="1" dirty="0" smtClean="0">
                <a:solidFill>
                  <a:srgbClr val="002060"/>
                </a:solidFill>
              </a:rPr>
              <a:t>…</a:t>
            </a:r>
            <a:r>
              <a:rPr lang="vi-VN" sz="4800" b="1" dirty="0" smtClean="0">
                <a:solidFill>
                  <a:srgbClr val="990000"/>
                </a:solidFill>
              </a:rPr>
              <a:t>với </a:t>
            </a:r>
            <a:r>
              <a:rPr lang="vi-VN" sz="4800" b="1" dirty="0">
                <a:solidFill>
                  <a:srgbClr val="990000"/>
                </a:solidFill>
              </a:rPr>
              <a:t>cả tâm tình con là hiến dâng suốt cả đời con.  Lòng thành con </a:t>
            </a:r>
            <a:r>
              <a:rPr lang="vi-VN" sz="4800" b="1" dirty="0" smtClean="0">
                <a:solidFill>
                  <a:srgbClr val="990000"/>
                </a:solidFill>
              </a:rPr>
              <a:t>dâng</a:t>
            </a:r>
            <a:r>
              <a:rPr lang="en-US" sz="4800" b="1" i="1" dirty="0" smtClean="0">
                <a:solidFill>
                  <a:srgbClr val="002060"/>
                </a:solidFill>
              </a:rPr>
              <a:t>…</a:t>
            </a:r>
            <a:r>
              <a:rPr lang="vi-VN" sz="4800" b="1" dirty="0" smtClean="0">
                <a:solidFill>
                  <a:srgbClr val="990000"/>
                </a:solidFill>
              </a:rPr>
              <a:t>như </a:t>
            </a:r>
            <a:r>
              <a:rPr lang="vi-VN" sz="4800" b="1" dirty="0">
                <a:solidFill>
                  <a:srgbClr val="990000"/>
                </a:solidFill>
              </a:rPr>
              <a:t>ngọn nến </a:t>
            </a:r>
            <a:r>
              <a:rPr lang="vi-VN" sz="4800" b="1" dirty="0" smtClean="0">
                <a:solidFill>
                  <a:srgbClr val="990000"/>
                </a:solidFill>
              </a:rPr>
              <a:t>cháy</a:t>
            </a:r>
            <a:r>
              <a:rPr lang="en-US" sz="4800" b="1" i="1" dirty="0" smtClean="0">
                <a:solidFill>
                  <a:srgbClr val="002060"/>
                </a:solidFill>
              </a:rPr>
              <a:t>…</a:t>
            </a:r>
            <a:r>
              <a:rPr lang="vi-VN" sz="4800" b="1" dirty="0" smtClean="0">
                <a:solidFill>
                  <a:srgbClr val="990000"/>
                </a:solidFill>
              </a:rPr>
              <a:t>lung </a:t>
            </a:r>
            <a:r>
              <a:rPr lang="vi-VN" sz="4800" b="1" dirty="0">
                <a:solidFill>
                  <a:srgbClr val="990000"/>
                </a:solidFill>
              </a:rPr>
              <a:t>linh trên bàn thờ ngập ánh sáng, sáng trong tin cậy mến yêu. </a:t>
            </a:r>
            <a:endParaRPr lang="en-US" sz="4800" b="1" dirty="0">
              <a:solidFill>
                <a:srgbClr val="990000"/>
              </a:solidFill>
              <a:effectLst/>
            </a:endParaRPr>
          </a:p>
        </p:txBody>
      </p:sp>
    </p:spTree>
    <p:extLst>
      <p:ext uri="{BB962C8B-B14F-4D97-AF65-F5344CB8AC3E}">
        <p14:creationId xmlns:p14="http://schemas.microsoft.com/office/powerpoint/2010/main" val="3190761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002060"/>
                </a:solidFill>
                <a:effectLst/>
              </a:rPr>
              <a:t>Tk3:</a:t>
            </a:r>
            <a:r>
              <a:rPr lang="en-US" sz="4800" b="1" dirty="0" smtClean="0">
                <a:solidFill>
                  <a:srgbClr val="990000"/>
                </a:solidFill>
              </a:rPr>
              <a:t> </a:t>
            </a:r>
            <a:r>
              <a:rPr lang="vi-VN" sz="4800" b="1" dirty="0" smtClean="0">
                <a:solidFill>
                  <a:srgbClr val="990000"/>
                </a:solidFill>
              </a:rPr>
              <a:t> </a:t>
            </a:r>
            <a:r>
              <a:rPr lang="vi-VN" sz="4800" b="1" dirty="0">
                <a:solidFill>
                  <a:srgbClr val="990000"/>
                </a:solidFill>
              </a:rPr>
              <a:t>Của lễ con dâng là dâng yếu đuối của con. Ngài vẫn dủ thương dù cho con thật bất xứng.  Của lễ con dâng là dâng tấm lòng tín thác. Vì Chúa từ nhân yêu thương vỗ về đỡ nâng</a:t>
            </a:r>
            <a:r>
              <a:rPr lang="vi-VN" sz="4800" b="1" dirty="0" smtClean="0">
                <a:solidFill>
                  <a:srgbClr val="990000"/>
                </a:solidFill>
              </a:rPr>
              <a:t>.</a:t>
            </a:r>
            <a:endParaRPr lang="en-US" sz="4800" b="1" dirty="0">
              <a:solidFill>
                <a:srgbClr val="990000"/>
              </a:solidFill>
              <a:effectLst/>
            </a:endParaRPr>
          </a:p>
        </p:txBody>
      </p:sp>
    </p:spTree>
    <p:extLst>
      <p:ext uri="{BB962C8B-B14F-4D97-AF65-F5344CB8AC3E}">
        <p14:creationId xmlns:p14="http://schemas.microsoft.com/office/powerpoint/2010/main" val="830368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002060"/>
                </a:solidFill>
                <a:effectLst/>
              </a:rPr>
              <a:t>Đk</a:t>
            </a:r>
            <a:r>
              <a:rPr lang="en-US" sz="4600" b="1" u="sng" dirty="0">
                <a:solidFill>
                  <a:srgbClr val="002060"/>
                </a:solidFill>
                <a:effectLst/>
              </a:rPr>
              <a:t>:</a:t>
            </a:r>
            <a:r>
              <a:rPr lang="en-US" sz="4600" b="1" dirty="0">
                <a:solidFill>
                  <a:srgbClr val="990000"/>
                </a:solidFill>
                <a:effectLst/>
              </a:rPr>
              <a:t> </a:t>
            </a:r>
            <a:r>
              <a:rPr lang="vi-VN" sz="4600" b="1" dirty="0">
                <a:solidFill>
                  <a:srgbClr val="990000"/>
                </a:solidFill>
              </a:rPr>
              <a:t>Của lễ dâng </a:t>
            </a:r>
            <a:r>
              <a:rPr lang="vi-VN" sz="4600" b="1" dirty="0" smtClean="0">
                <a:solidFill>
                  <a:srgbClr val="990000"/>
                </a:solidFill>
              </a:rPr>
              <a:t>hiến</a:t>
            </a:r>
            <a:r>
              <a:rPr lang="en-US" sz="4600" b="1" i="1" dirty="0" smtClean="0">
                <a:solidFill>
                  <a:srgbClr val="002060"/>
                </a:solidFill>
              </a:rPr>
              <a:t>…</a:t>
            </a:r>
            <a:r>
              <a:rPr lang="vi-VN" sz="4600" b="1" dirty="0" smtClean="0">
                <a:solidFill>
                  <a:srgbClr val="990000"/>
                </a:solidFill>
              </a:rPr>
              <a:t>nguyện </a:t>
            </a:r>
            <a:r>
              <a:rPr lang="vi-VN" sz="4600" b="1" dirty="0">
                <a:solidFill>
                  <a:srgbClr val="990000"/>
                </a:solidFill>
              </a:rPr>
              <a:t>ước thuỷ </a:t>
            </a:r>
            <a:r>
              <a:rPr lang="vi-VN" sz="4600" b="1" dirty="0" smtClean="0">
                <a:solidFill>
                  <a:srgbClr val="990000"/>
                </a:solidFill>
              </a:rPr>
              <a:t>chung</a:t>
            </a:r>
            <a:r>
              <a:rPr lang="en-US" sz="4600" b="1" i="1" dirty="0" smtClean="0">
                <a:solidFill>
                  <a:srgbClr val="002060"/>
                </a:solidFill>
              </a:rPr>
              <a:t>…</a:t>
            </a:r>
            <a:r>
              <a:rPr lang="vi-VN" sz="4600" b="1" dirty="0" smtClean="0">
                <a:solidFill>
                  <a:srgbClr val="990000"/>
                </a:solidFill>
              </a:rPr>
              <a:t>với </a:t>
            </a:r>
            <a:r>
              <a:rPr lang="vi-VN" sz="4600" b="1" dirty="0">
                <a:solidFill>
                  <a:srgbClr val="990000"/>
                </a:solidFill>
              </a:rPr>
              <a:t>cả tâm tình con là hiến dâng suốt cả đời con.  Lòng thành con </a:t>
            </a:r>
            <a:r>
              <a:rPr lang="vi-VN" sz="4600" b="1" dirty="0" smtClean="0">
                <a:solidFill>
                  <a:srgbClr val="990000"/>
                </a:solidFill>
              </a:rPr>
              <a:t>dâng</a:t>
            </a:r>
            <a:r>
              <a:rPr lang="en-US" sz="4600" b="1" i="1" dirty="0" smtClean="0">
                <a:solidFill>
                  <a:srgbClr val="002060"/>
                </a:solidFill>
              </a:rPr>
              <a:t>…</a:t>
            </a:r>
            <a:r>
              <a:rPr lang="vi-VN" sz="4600" b="1" dirty="0" smtClean="0">
                <a:solidFill>
                  <a:srgbClr val="990000"/>
                </a:solidFill>
              </a:rPr>
              <a:t>như </a:t>
            </a:r>
            <a:r>
              <a:rPr lang="vi-VN" sz="4600" b="1" dirty="0">
                <a:solidFill>
                  <a:srgbClr val="990000"/>
                </a:solidFill>
              </a:rPr>
              <a:t>ngọn nến </a:t>
            </a:r>
            <a:r>
              <a:rPr lang="vi-VN" sz="4600" b="1" dirty="0" smtClean="0">
                <a:solidFill>
                  <a:srgbClr val="990000"/>
                </a:solidFill>
              </a:rPr>
              <a:t>cháy</a:t>
            </a:r>
            <a:r>
              <a:rPr lang="en-US" sz="4600" b="1" i="1" dirty="0" smtClean="0">
                <a:solidFill>
                  <a:srgbClr val="002060"/>
                </a:solidFill>
              </a:rPr>
              <a:t>…</a:t>
            </a:r>
            <a:r>
              <a:rPr lang="vi-VN" sz="4600" b="1" dirty="0" smtClean="0">
                <a:solidFill>
                  <a:srgbClr val="990000"/>
                </a:solidFill>
              </a:rPr>
              <a:t>lung </a:t>
            </a:r>
            <a:r>
              <a:rPr lang="vi-VN" sz="4600" b="1" dirty="0">
                <a:solidFill>
                  <a:srgbClr val="990000"/>
                </a:solidFill>
              </a:rPr>
              <a:t>linh trên bàn thờ ngập ánh sáng, sáng trong tin cậy mến yêu. </a:t>
            </a:r>
            <a:endParaRPr lang="en-US" sz="4600" b="1" dirty="0">
              <a:solidFill>
                <a:srgbClr val="990000"/>
              </a:solidFill>
              <a:effectLst/>
            </a:endParaRPr>
          </a:p>
        </p:txBody>
      </p:sp>
    </p:spTree>
    <p:extLst>
      <p:ext uri="{BB962C8B-B14F-4D97-AF65-F5344CB8AC3E}">
        <p14:creationId xmlns:p14="http://schemas.microsoft.com/office/powerpoint/2010/main" val="33933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1" dirty="0" smtClean="0">
                <a:solidFill>
                  <a:srgbClr val="002060"/>
                </a:solidFill>
                <a:latin typeface="Wingdings" panose="05000000000000000000" pitchFamily="2" charset="2"/>
              </a:rPr>
              <a:t>t</a:t>
            </a:r>
            <a:r>
              <a:rPr lang="en-US" sz="7200" b="1" dirty="0" smtClean="0">
                <a:solidFill>
                  <a:srgbClr val="990000"/>
                </a:solidFill>
                <a:latin typeface="+mj-lt"/>
              </a:rPr>
              <a:t> </a:t>
            </a:r>
            <a:r>
              <a:rPr lang="vi-VN" sz="7200" b="1" dirty="0" smtClean="0">
                <a:solidFill>
                  <a:srgbClr val="990000"/>
                </a:solidFill>
                <a:latin typeface="+mj-lt"/>
              </a:rPr>
              <a:t>Đoàn </a:t>
            </a:r>
            <a:r>
              <a:rPr lang="vi-VN" sz="7200" b="1" dirty="0">
                <a:solidFill>
                  <a:srgbClr val="990000"/>
                </a:solidFill>
                <a:latin typeface="+mj-lt"/>
              </a:rPr>
              <a:t>con dâng khúc </a:t>
            </a:r>
            <a:r>
              <a:rPr lang="vi-VN" sz="7200" b="1" dirty="0" smtClean="0">
                <a:solidFill>
                  <a:srgbClr val="990000"/>
                </a:solidFill>
                <a:latin typeface="+mj-lt"/>
              </a:rPr>
              <a:t>hát</a:t>
            </a:r>
            <a:r>
              <a:rPr lang="en-US" sz="7200" b="1" dirty="0" smtClean="0">
                <a:solidFill>
                  <a:srgbClr val="990000"/>
                </a:solidFill>
                <a:latin typeface="+mj-lt"/>
              </a:rPr>
              <a:t>,</a:t>
            </a:r>
            <a:r>
              <a:rPr lang="vi-VN" sz="7200" b="1" dirty="0" smtClean="0">
                <a:solidFill>
                  <a:srgbClr val="990000"/>
                </a:solidFill>
                <a:latin typeface="+mj-lt"/>
              </a:rPr>
              <a:t> </a:t>
            </a:r>
            <a:r>
              <a:rPr lang="vi-VN" sz="7200" b="1" dirty="0">
                <a:solidFill>
                  <a:srgbClr val="990000"/>
                </a:solidFill>
                <a:latin typeface="+mj-lt"/>
              </a:rPr>
              <a:t>lên tòa </a:t>
            </a:r>
            <a:r>
              <a:rPr lang="vi-VN" sz="7200" b="1" dirty="0" smtClean="0">
                <a:solidFill>
                  <a:srgbClr val="990000"/>
                </a:solidFill>
                <a:latin typeface="+mj-lt"/>
              </a:rPr>
              <a:t>cao</a:t>
            </a:r>
            <a:r>
              <a:rPr lang="en-US" sz="7200" b="1" dirty="0" smtClean="0">
                <a:solidFill>
                  <a:srgbClr val="990000"/>
                </a:solidFill>
                <a:latin typeface="+mj-lt"/>
              </a:rPr>
              <a:t>,</a:t>
            </a:r>
            <a:r>
              <a:rPr lang="vi-VN" sz="7200" b="1" dirty="0" smtClean="0">
                <a:solidFill>
                  <a:srgbClr val="990000"/>
                </a:solidFill>
                <a:latin typeface="+mj-lt"/>
              </a:rPr>
              <a:t> </a:t>
            </a:r>
            <a:r>
              <a:rPr lang="vi-VN" sz="7200" b="1" dirty="0">
                <a:solidFill>
                  <a:srgbClr val="990000"/>
                </a:solidFill>
                <a:latin typeface="+mj-lt"/>
              </a:rPr>
              <a:t>trên thiên </a:t>
            </a:r>
            <a:r>
              <a:rPr lang="vi-VN" sz="7200" b="1" dirty="0" smtClean="0">
                <a:solidFill>
                  <a:srgbClr val="990000"/>
                </a:solidFill>
                <a:latin typeface="+mj-lt"/>
              </a:rPr>
              <a:t>cung,</a:t>
            </a:r>
            <a:r>
              <a:rPr lang="en-US" sz="7200" b="1" dirty="0" smtClean="0">
                <a:solidFill>
                  <a:srgbClr val="990000"/>
                </a:solidFill>
                <a:latin typeface="+mj-lt"/>
              </a:rPr>
              <a:t> </a:t>
            </a:r>
            <a:r>
              <a:rPr lang="vi-VN" sz="7200" b="1" dirty="0" smtClean="0">
                <a:solidFill>
                  <a:srgbClr val="990000"/>
                </a:solidFill>
                <a:latin typeface="+mj-lt"/>
              </a:rPr>
              <a:t>mừng Cê-ci-li-a </a:t>
            </a:r>
            <a:r>
              <a:rPr lang="vi-VN" sz="7200" b="1" dirty="0">
                <a:solidFill>
                  <a:srgbClr val="990000"/>
                </a:solidFill>
                <a:latin typeface="+mj-lt"/>
              </a:rPr>
              <a:t>đầy ơn </a:t>
            </a:r>
            <a:r>
              <a:rPr lang="vi-VN" sz="7200" b="1" dirty="0" smtClean="0">
                <a:solidFill>
                  <a:srgbClr val="990000"/>
                </a:solidFill>
                <a:latin typeface="+mj-lt"/>
              </a:rPr>
              <a:t>phúc</a:t>
            </a:r>
            <a:r>
              <a:rPr lang="en-US" sz="7200" b="1" dirty="0" smtClean="0">
                <a:solidFill>
                  <a:srgbClr val="990000"/>
                </a:solidFill>
                <a:latin typeface="+mj-lt"/>
              </a:rPr>
              <a:t>.</a:t>
            </a:r>
            <a:endParaRPr lang="vi-VN" sz="7200" b="1" dirty="0">
              <a:solidFill>
                <a:srgbClr val="990000"/>
              </a:solidFill>
              <a:latin typeface="+mj-lt"/>
            </a:endParaRPr>
          </a:p>
        </p:txBody>
      </p:sp>
    </p:spTree>
    <p:extLst>
      <p:ext uri="{BB962C8B-B14F-4D97-AF65-F5344CB8AC3E}">
        <p14:creationId xmlns:p14="http://schemas.microsoft.com/office/powerpoint/2010/main" val="26324376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6350" y="0"/>
            <a:ext cx="4038600"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769472">
            <a:off x="1259163" y="957949"/>
            <a:ext cx="3831130" cy="3548216"/>
          </a:xfrm>
          <a:prstGeom prst="rect">
            <a:avLst/>
          </a:prstGeom>
        </p:spPr>
      </p:pic>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62760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002060"/>
                </a:solidFill>
                <a:effectLst/>
                <a:latin typeface="+mj-lt"/>
              </a:rPr>
              <a:t>Ca </a:t>
            </a:r>
            <a:r>
              <a:rPr lang="en-US" sz="5400" b="1" dirty="0" err="1">
                <a:solidFill>
                  <a:srgbClr val="002060"/>
                </a:solidFill>
                <a:effectLst/>
                <a:latin typeface="+mj-lt"/>
              </a:rPr>
              <a:t>Nguyện</a:t>
            </a:r>
            <a:r>
              <a:rPr lang="en-US" sz="5400" b="1" dirty="0">
                <a:solidFill>
                  <a:srgbClr val="002060"/>
                </a:solidFill>
                <a:effectLst/>
                <a:latin typeface="+mj-lt"/>
              </a:rPr>
              <a:t> </a:t>
            </a:r>
            <a:r>
              <a:rPr lang="en-US" sz="5400" b="1" dirty="0" err="1">
                <a:solidFill>
                  <a:srgbClr val="002060"/>
                </a:solidFill>
                <a:effectLst/>
                <a:latin typeface="+mj-lt"/>
              </a:rPr>
              <a:t>Hiệp</a:t>
            </a:r>
            <a:r>
              <a:rPr lang="en-US" sz="5400" b="1" dirty="0">
                <a:solidFill>
                  <a:srgbClr val="002060"/>
                </a:solidFill>
                <a:effectLst/>
                <a:latin typeface="+mj-lt"/>
              </a:rPr>
              <a:t> </a:t>
            </a:r>
            <a:r>
              <a:rPr lang="en-US" sz="5400" b="1" dirty="0" err="1">
                <a:solidFill>
                  <a:srgbClr val="00206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600" b="1" dirty="0" err="1" smtClean="0">
                <a:solidFill>
                  <a:srgbClr val="990000"/>
                </a:solidFill>
              </a:rPr>
              <a:t>Một</a:t>
            </a:r>
            <a:r>
              <a:rPr lang="en-US" sz="6600" b="1" dirty="0" smtClean="0">
                <a:solidFill>
                  <a:srgbClr val="990000"/>
                </a:solidFill>
              </a:rPr>
              <a:t> </a:t>
            </a:r>
            <a:r>
              <a:rPr lang="en-US" sz="6600" b="1" dirty="0" err="1" smtClean="0">
                <a:solidFill>
                  <a:srgbClr val="990000"/>
                </a:solidFill>
              </a:rPr>
              <a:t>Cõi</a:t>
            </a:r>
            <a:r>
              <a:rPr lang="en-US" sz="6600" b="1" dirty="0" smtClean="0">
                <a:solidFill>
                  <a:srgbClr val="990000"/>
                </a:solidFill>
              </a:rPr>
              <a:t> </a:t>
            </a:r>
            <a:r>
              <a:rPr lang="en-US" sz="6600" b="1" dirty="0" err="1" smtClean="0">
                <a:solidFill>
                  <a:srgbClr val="990000"/>
                </a:solidFill>
              </a:rPr>
              <a:t>Riêng</a:t>
            </a:r>
            <a:r>
              <a:rPr lang="en-US" sz="6600" b="1" dirty="0" smtClean="0">
                <a:solidFill>
                  <a:srgbClr val="990000"/>
                </a:solidFill>
              </a:rPr>
              <a:t> </a:t>
            </a:r>
            <a:r>
              <a:rPr lang="en-US" sz="6600" b="1" dirty="0" err="1" smtClean="0">
                <a:solidFill>
                  <a:srgbClr val="990000"/>
                </a:solidFill>
              </a:rPr>
              <a:t>Tư</a:t>
            </a:r>
            <a:r>
              <a:rPr lang="en-US" sz="6600" b="1" dirty="0">
                <a:solidFill>
                  <a:srgbClr val="990000"/>
                </a:solidFill>
              </a:rPr>
              <a:t/>
            </a:r>
            <a:br>
              <a:rPr lang="en-US" sz="6600" b="1" dirty="0">
                <a:solidFill>
                  <a:srgbClr val="990000"/>
                </a:solidFill>
              </a:rPr>
            </a:br>
            <a:r>
              <a:rPr lang="en-US" sz="4800" b="1" i="1" dirty="0" err="1" smtClean="0">
                <a:solidFill>
                  <a:srgbClr val="002060"/>
                </a:solidFill>
              </a:rPr>
              <a:t>Thái</a:t>
            </a:r>
            <a:r>
              <a:rPr lang="en-US" sz="4800" b="1" i="1" dirty="0" smtClean="0">
                <a:solidFill>
                  <a:srgbClr val="002060"/>
                </a:solidFill>
              </a:rPr>
              <a:t> </a:t>
            </a:r>
            <a:r>
              <a:rPr lang="en-US" sz="4800" b="1" i="1" dirty="0" err="1" smtClean="0">
                <a:solidFill>
                  <a:srgbClr val="002060"/>
                </a:solidFill>
              </a:rPr>
              <a:t>Nguyên</a:t>
            </a:r>
            <a:endParaRPr lang="en-US" sz="9600" b="1"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smtClean="0">
                <a:solidFill>
                  <a:srgbClr val="002060"/>
                </a:solidFill>
                <a:effectLst/>
              </a:rPr>
              <a:t>Tk1:</a:t>
            </a:r>
            <a:r>
              <a:rPr lang="en-US" sz="4800" b="1" dirty="0" smtClean="0">
                <a:solidFill>
                  <a:srgbClr val="990000"/>
                </a:solidFill>
                <a:effectLst/>
              </a:rPr>
              <a:t> </a:t>
            </a:r>
            <a:r>
              <a:rPr lang="vi-VN" sz="4800" b="1" dirty="0">
                <a:solidFill>
                  <a:srgbClr val="990000"/>
                </a:solidFill>
              </a:rPr>
              <a:t>Giữa những xao động của nhân thế nổi trôi. Giữa những sục sôi tranh chấp trong kiếp người. Giữa những đẹp tươi hay ê chề thất bại. Con xin dành một cõi rất riêng tư. Cho Giêsu Đấng tình yêu thẳm sâu.</a:t>
            </a:r>
            <a:endParaRPr lang="vi-VN" sz="4800" b="1"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5143499"/>
          </a:xfrm>
        </p:spPr>
        <p:txBody>
          <a:bodyPr>
            <a:noAutofit/>
          </a:bodyPr>
          <a:lstStyle/>
          <a:p>
            <a:pPr algn="just" fontAlgn="base"/>
            <a:r>
              <a:rPr lang="en-US" sz="5400" b="1" u="sng" dirty="0" err="1" smtClean="0">
                <a:solidFill>
                  <a:srgbClr val="002060"/>
                </a:solidFill>
              </a:rPr>
              <a:t>Đk</a:t>
            </a:r>
            <a:r>
              <a:rPr lang="en-US" sz="5400" b="1" u="sng" dirty="0" smtClean="0">
                <a:solidFill>
                  <a:srgbClr val="002060"/>
                </a:solidFill>
              </a:rPr>
              <a:t>:</a:t>
            </a:r>
            <a:r>
              <a:rPr lang="en-US" sz="5400" b="1" dirty="0" smtClean="0">
                <a:solidFill>
                  <a:srgbClr val="990000"/>
                </a:solidFill>
                <a:effectLst/>
              </a:rPr>
              <a:t> </a:t>
            </a:r>
            <a:r>
              <a:rPr lang="vi-VN" sz="5400" b="1" dirty="0"/>
              <a:t> </a:t>
            </a:r>
            <a:r>
              <a:rPr lang="vi-VN" sz="5400" b="1" dirty="0">
                <a:solidFill>
                  <a:srgbClr val="990000"/>
                </a:solidFill>
              </a:rPr>
              <a:t>Một cõi riêng tư </a:t>
            </a:r>
            <a:r>
              <a:rPr lang="vi-VN" sz="5400" i="1" dirty="0">
                <a:solidFill>
                  <a:srgbClr val="002060"/>
                </a:solidFill>
              </a:rPr>
              <a:t>(Một cõi) </a:t>
            </a:r>
            <a:r>
              <a:rPr lang="vi-VN" sz="5400" b="1" dirty="0">
                <a:solidFill>
                  <a:srgbClr val="990000"/>
                </a:solidFill>
              </a:rPr>
              <a:t>trong lòng con xin dành cho Chúa </a:t>
            </a:r>
            <a:r>
              <a:rPr lang="vi-VN" sz="5400" i="1" dirty="0">
                <a:solidFill>
                  <a:srgbClr val="002060"/>
                </a:solidFill>
              </a:rPr>
              <a:t>(xin dành cho Chúa)</a:t>
            </a:r>
            <a:r>
              <a:rPr lang="vi-VN" sz="5400" b="1" i="1" dirty="0">
                <a:solidFill>
                  <a:srgbClr val="990000"/>
                </a:solidFill>
              </a:rPr>
              <a:t>.</a:t>
            </a:r>
            <a:r>
              <a:rPr lang="vi-VN" sz="5400" b="1" i="1" dirty="0">
                <a:solidFill>
                  <a:srgbClr val="002060"/>
                </a:solidFill>
              </a:rPr>
              <a:t> </a:t>
            </a:r>
            <a:r>
              <a:rPr lang="vi-VN" sz="5400" b="1" dirty="0">
                <a:solidFill>
                  <a:srgbClr val="990000"/>
                </a:solidFill>
              </a:rPr>
              <a:t>Một cõi riêng tư </a:t>
            </a:r>
            <a:r>
              <a:rPr lang="vi-VN" sz="5400" i="1" dirty="0">
                <a:solidFill>
                  <a:srgbClr val="002060"/>
                </a:solidFill>
              </a:rPr>
              <a:t>(Một cõi) </a:t>
            </a:r>
            <a:r>
              <a:rPr lang="vi-VN" sz="5400" b="1" dirty="0">
                <a:solidFill>
                  <a:srgbClr val="990000"/>
                </a:solidFill>
              </a:rPr>
              <a:t>trong lòng con Chúa thương ngự trị </a:t>
            </a:r>
            <a:r>
              <a:rPr lang="vi-VN" sz="5400" i="1" dirty="0">
                <a:solidFill>
                  <a:srgbClr val="002060"/>
                </a:solidFill>
              </a:rPr>
              <a:t>(xin Ngài ngự đến)</a:t>
            </a:r>
            <a:r>
              <a:rPr lang="vi-VN" sz="5400" b="1" dirty="0">
                <a:solidFill>
                  <a:srgbClr val="990000"/>
                </a:solidFill>
              </a:rPr>
              <a:t>.</a:t>
            </a:r>
            <a:r>
              <a:rPr lang="vi-VN" sz="5400" dirty="0">
                <a:solidFill>
                  <a:srgbClr val="990000"/>
                </a:solidFill>
              </a:rPr>
              <a:t> </a:t>
            </a:r>
            <a:endParaRPr lang="vi-VN" sz="540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002060"/>
                </a:solidFill>
              </a:rPr>
              <a:t>**:</a:t>
            </a:r>
            <a:r>
              <a:rPr lang="en-US" sz="5400" b="1" dirty="0" smtClean="0">
                <a:solidFill>
                  <a:srgbClr val="990000"/>
                </a:solidFill>
                <a:effectLst/>
              </a:rPr>
              <a:t> </a:t>
            </a:r>
            <a:r>
              <a:rPr lang="vi-VN" sz="5400" b="1" dirty="0"/>
              <a:t> </a:t>
            </a:r>
            <a:r>
              <a:rPr lang="vi-VN" sz="5400" b="1" dirty="0" smtClean="0">
                <a:solidFill>
                  <a:srgbClr val="990000"/>
                </a:solidFill>
              </a:rPr>
              <a:t>Chúa </a:t>
            </a:r>
            <a:r>
              <a:rPr lang="vi-VN" sz="5400" b="1" dirty="0">
                <a:solidFill>
                  <a:srgbClr val="990000"/>
                </a:solidFill>
              </a:rPr>
              <a:t>là điểm hẹn nơi con phát xuất ra đi dấn thân cho cuộc đời cho nhân trần. Chúa là điểm cao nơi con trở lại để sống trong ân tình nguồn vui phút an bình.</a:t>
            </a:r>
            <a:endParaRPr lang="vi-VN" sz="5400" b="1" dirty="0">
              <a:solidFill>
                <a:srgbClr val="990000"/>
              </a:solidFill>
              <a:effectLst/>
            </a:endParaRPr>
          </a:p>
        </p:txBody>
      </p:sp>
    </p:spTree>
    <p:extLst>
      <p:ext uri="{BB962C8B-B14F-4D97-AF65-F5344CB8AC3E}">
        <p14:creationId xmlns:p14="http://schemas.microsoft.com/office/powerpoint/2010/main" val="506207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smtClean="0">
                <a:solidFill>
                  <a:srgbClr val="002060"/>
                </a:solidFill>
                <a:effectLst/>
              </a:rPr>
              <a:t>Tk2:</a:t>
            </a:r>
            <a:r>
              <a:rPr lang="en-US" sz="4800" b="1" dirty="0" smtClean="0">
                <a:solidFill>
                  <a:srgbClr val="990000"/>
                </a:solidFill>
                <a:effectLst/>
              </a:rPr>
              <a:t> </a:t>
            </a:r>
            <a:r>
              <a:rPr lang="vi-VN" sz="4800" b="1" dirty="0">
                <a:solidFill>
                  <a:srgbClr val="990000"/>
                </a:solidFill>
              </a:rPr>
              <a:t>Giữa những u hoài và lo lắng ngày mai. Giữa những đổi thay được mất hơn thua này. Giữa những cuồng say đam mê trần gian này. Xin giữ lại một cõi rất riêng tư. Cho Giêsu Đấng là nơi náu thân.</a:t>
            </a:r>
            <a:endParaRPr lang="vi-VN" sz="4800" b="1" dirty="0">
              <a:solidFill>
                <a:srgbClr val="990000"/>
              </a:solidFill>
              <a:effectLst/>
            </a:endParaRPr>
          </a:p>
        </p:txBody>
      </p:sp>
    </p:spTree>
    <p:extLst>
      <p:ext uri="{BB962C8B-B14F-4D97-AF65-F5344CB8AC3E}">
        <p14:creationId xmlns:p14="http://schemas.microsoft.com/office/powerpoint/2010/main" val="1890934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smtClean="0">
                <a:solidFill>
                  <a:srgbClr val="002060"/>
                </a:solidFill>
              </a:rPr>
              <a:t>Đk</a:t>
            </a:r>
            <a:r>
              <a:rPr lang="en-US" sz="5400" b="1" u="sng" dirty="0" smtClean="0">
                <a:solidFill>
                  <a:srgbClr val="002060"/>
                </a:solidFill>
              </a:rPr>
              <a:t>:</a:t>
            </a:r>
            <a:r>
              <a:rPr lang="en-US" sz="5400" b="1" dirty="0" smtClean="0">
                <a:solidFill>
                  <a:srgbClr val="990000"/>
                </a:solidFill>
                <a:effectLst/>
              </a:rPr>
              <a:t> </a:t>
            </a:r>
            <a:r>
              <a:rPr lang="vi-VN" sz="5400" b="1" dirty="0"/>
              <a:t> </a:t>
            </a:r>
            <a:r>
              <a:rPr lang="vi-VN" sz="5400" b="1" dirty="0">
                <a:solidFill>
                  <a:srgbClr val="990000"/>
                </a:solidFill>
              </a:rPr>
              <a:t>Một cõi riêng tư </a:t>
            </a:r>
            <a:r>
              <a:rPr lang="vi-VN" sz="5400" i="1" dirty="0">
                <a:solidFill>
                  <a:srgbClr val="002060"/>
                </a:solidFill>
              </a:rPr>
              <a:t>(Một cõi) </a:t>
            </a:r>
            <a:r>
              <a:rPr lang="vi-VN" sz="5400" b="1" dirty="0">
                <a:solidFill>
                  <a:srgbClr val="990000"/>
                </a:solidFill>
              </a:rPr>
              <a:t>trong lòng con xin dành cho Chúa </a:t>
            </a:r>
            <a:r>
              <a:rPr lang="vi-VN" sz="5400" i="1" dirty="0">
                <a:solidFill>
                  <a:srgbClr val="002060"/>
                </a:solidFill>
              </a:rPr>
              <a:t>(xin dành cho Chúa)</a:t>
            </a:r>
            <a:r>
              <a:rPr lang="vi-VN" sz="5400" b="1" i="1" dirty="0">
                <a:solidFill>
                  <a:srgbClr val="990000"/>
                </a:solidFill>
              </a:rPr>
              <a:t>.</a:t>
            </a:r>
            <a:r>
              <a:rPr lang="vi-VN" sz="5400" b="1" i="1" dirty="0">
                <a:solidFill>
                  <a:srgbClr val="002060"/>
                </a:solidFill>
              </a:rPr>
              <a:t> </a:t>
            </a:r>
            <a:r>
              <a:rPr lang="vi-VN" sz="5400" b="1" dirty="0">
                <a:solidFill>
                  <a:srgbClr val="990000"/>
                </a:solidFill>
              </a:rPr>
              <a:t>Một cõi riêng tư </a:t>
            </a:r>
            <a:r>
              <a:rPr lang="vi-VN" sz="5400" i="1" dirty="0">
                <a:solidFill>
                  <a:srgbClr val="002060"/>
                </a:solidFill>
              </a:rPr>
              <a:t>(Một cõi) </a:t>
            </a:r>
            <a:r>
              <a:rPr lang="vi-VN" sz="5400" b="1" dirty="0">
                <a:solidFill>
                  <a:srgbClr val="990000"/>
                </a:solidFill>
              </a:rPr>
              <a:t>trong lòng con Chúa thương ngự trị </a:t>
            </a:r>
            <a:r>
              <a:rPr lang="vi-VN" sz="5400" i="1" dirty="0">
                <a:solidFill>
                  <a:srgbClr val="002060"/>
                </a:solidFill>
              </a:rPr>
              <a:t>(xin Ngài ngự đến)</a:t>
            </a:r>
            <a:r>
              <a:rPr lang="vi-VN" sz="5400" b="1" dirty="0">
                <a:solidFill>
                  <a:srgbClr val="990000"/>
                </a:solidFill>
              </a:rPr>
              <a:t>.</a:t>
            </a:r>
            <a:r>
              <a:rPr lang="vi-VN" sz="5400" dirty="0">
                <a:solidFill>
                  <a:srgbClr val="990000"/>
                </a:solidFill>
              </a:rPr>
              <a:t> </a:t>
            </a:r>
            <a:endParaRPr lang="vi-VN" sz="5400" dirty="0">
              <a:solidFill>
                <a:srgbClr val="990000"/>
              </a:solidFill>
              <a:effectLst/>
            </a:endParaRPr>
          </a:p>
        </p:txBody>
      </p:sp>
    </p:spTree>
    <p:extLst>
      <p:ext uri="{BB962C8B-B14F-4D97-AF65-F5344CB8AC3E}">
        <p14:creationId xmlns:p14="http://schemas.microsoft.com/office/powerpoint/2010/main" val="1179041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002060"/>
                </a:solidFill>
              </a:rPr>
              <a:t>**:</a:t>
            </a:r>
            <a:r>
              <a:rPr lang="en-US" sz="5400" b="1" dirty="0" smtClean="0">
                <a:solidFill>
                  <a:srgbClr val="990000"/>
                </a:solidFill>
                <a:effectLst/>
              </a:rPr>
              <a:t> </a:t>
            </a:r>
            <a:r>
              <a:rPr lang="vi-VN" sz="5400" b="1" dirty="0"/>
              <a:t> </a:t>
            </a:r>
            <a:r>
              <a:rPr lang="vi-VN" sz="5400" b="1" dirty="0" smtClean="0">
                <a:solidFill>
                  <a:srgbClr val="990000"/>
                </a:solidFill>
              </a:rPr>
              <a:t>Chúa </a:t>
            </a:r>
            <a:r>
              <a:rPr lang="vi-VN" sz="5400" b="1" dirty="0">
                <a:solidFill>
                  <a:srgbClr val="990000"/>
                </a:solidFill>
              </a:rPr>
              <a:t>là điểm hẹn nơi con phát xuất ra đi dấn thân cho cuộc đời cho nhân trần. Chúa là điểm cao nơi con trở lại để sống trong ân tình nguồn vui phút an bình.</a:t>
            </a:r>
            <a:endParaRPr lang="vi-VN" sz="5400" b="1" dirty="0">
              <a:solidFill>
                <a:srgbClr val="990000"/>
              </a:solidFill>
              <a:effectLst/>
            </a:endParaRPr>
          </a:p>
        </p:txBody>
      </p:sp>
    </p:spTree>
    <p:extLst>
      <p:ext uri="{BB962C8B-B14F-4D97-AF65-F5344CB8AC3E}">
        <p14:creationId xmlns:p14="http://schemas.microsoft.com/office/powerpoint/2010/main" val="2763067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smtClean="0">
                <a:solidFill>
                  <a:srgbClr val="002060"/>
                </a:solidFill>
                <a:effectLst/>
              </a:rPr>
              <a:t>Tk3:</a:t>
            </a:r>
            <a:r>
              <a:rPr lang="en-US" sz="4800" b="1" dirty="0" smtClean="0">
                <a:solidFill>
                  <a:srgbClr val="990000"/>
                </a:solidFill>
                <a:effectLst/>
              </a:rPr>
              <a:t> </a:t>
            </a:r>
            <a:r>
              <a:rPr lang="vi-VN" sz="4800" b="1" dirty="0">
                <a:solidFill>
                  <a:srgbClr val="990000"/>
                </a:solidFill>
              </a:rPr>
              <a:t>Giữa lúc cuộc đời bị nhân thế cười chê. Giữa lúc bỏ bê lê bước trong hoang dại. Giữa lúc họa tai không ai người đói hoài. Xin trở về một cõi rất riêng tư, trong Giêsu Đấng chở che đỡ nâng.</a:t>
            </a:r>
            <a:endParaRPr lang="vi-VN" sz="4800" b="1" dirty="0">
              <a:solidFill>
                <a:srgbClr val="990000"/>
              </a:solidFill>
              <a:effectLst/>
            </a:endParaRPr>
          </a:p>
        </p:txBody>
      </p:sp>
    </p:spTree>
    <p:extLst>
      <p:ext uri="{BB962C8B-B14F-4D97-AF65-F5344CB8AC3E}">
        <p14:creationId xmlns:p14="http://schemas.microsoft.com/office/powerpoint/2010/main" val="1180131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1" u="sng" dirty="0" smtClean="0">
                <a:solidFill>
                  <a:srgbClr val="002060"/>
                </a:solidFill>
                <a:effectLst/>
                <a:latin typeface="+mj-lt"/>
              </a:rPr>
              <a:t>Tk1</a:t>
            </a:r>
            <a:r>
              <a:rPr lang="vi-VN" sz="5200" b="1" u="sng" dirty="0">
                <a:solidFill>
                  <a:srgbClr val="002060"/>
                </a:solidFill>
                <a:effectLst/>
                <a:latin typeface="+mj-lt"/>
              </a:rPr>
              <a:t>:</a:t>
            </a:r>
            <a:r>
              <a:rPr lang="vi-VN" sz="5200" b="1" dirty="0">
                <a:solidFill>
                  <a:srgbClr val="990000"/>
                </a:solidFill>
                <a:effectLst/>
                <a:latin typeface="+mj-lt"/>
              </a:rPr>
              <a:t> </a:t>
            </a:r>
            <a:r>
              <a:rPr lang="en-US" sz="5200" b="1" dirty="0">
                <a:solidFill>
                  <a:srgbClr val="990000"/>
                </a:solidFill>
                <a:latin typeface="+mj-lt"/>
              </a:rPr>
              <a:t>Đ</a:t>
            </a:r>
            <a:r>
              <a:rPr lang="vi-VN" sz="5200" b="1" dirty="0" smtClean="0">
                <a:solidFill>
                  <a:srgbClr val="990000"/>
                </a:solidFill>
                <a:latin typeface="+mj-lt"/>
              </a:rPr>
              <a:t>ời </a:t>
            </a:r>
            <a:r>
              <a:rPr lang="vi-VN" sz="5200" b="1" dirty="0">
                <a:solidFill>
                  <a:srgbClr val="990000"/>
                </a:solidFill>
                <a:latin typeface="+mj-lt"/>
              </a:rPr>
              <a:t>dâng hiến không </a:t>
            </a:r>
            <a:r>
              <a:rPr lang="vi-VN" sz="5200" b="1" dirty="0" smtClean="0">
                <a:solidFill>
                  <a:srgbClr val="990000"/>
                </a:solidFill>
                <a:latin typeface="+mj-lt"/>
              </a:rPr>
              <a:t>ngơi</a:t>
            </a:r>
            <a:r>
              <a:rPr lang="en-US" sz="5200" b="1" dirty="0">
                <a:solidFill>
                  <a:srgbClr val="990000"/>
                </a:solidFill>
                <a:latin typeface="+mj-lt"/>
              </a:rPr>
              <a:t>,</a:t>
            </a:r>
            <a:r>
              <a:rPr lang="vi-VN" sz="5200" b="1" dirty="0" smtClean="0">
                <a:solidFill>
                  <a:srgbClr val="990000"/>
                </a:solidFill>
                <a:latin typeface="+mj-lt"/>
              </a:rPr>
              <a:t> </a:t>
            </a:r>
            <a:r>
              <a:rPr lang="vi-VN" sz="5200" b="1" dirty="0">
                <a:solidFill>
                  <a:srgbClr val="990000"/>
                </a:solidFill>
                <a:latin typeface="+mj-lt"/>
              </a:rPr>
              <a:t>những khúc ca cung </a:t>
            </a:r>
            <a:r>
              <a:rPr lang="vi-VN" sz="5200" b="1" dirty="0" smtClean="0">
                <a:solidFill>
                  <a:srgbClr val="990000"/>
                </a:solidFill>
                <a:latin typeface="+mj-lt"/>
              </a:rPr>
              <a:t>đàn</a:t>
            </a:r>
            <a:r>
              <a:rPr lang="en-US" sz="5200" b="1" dirty="0" smtClean="0">
                <a:solidFill>
                  <a:srgbClr val="990000"/>
                </a:solidFill>
                <a:latin typeface="+mj-lt"/>
              </a:rPr>
              <a:t>. </a:t>
            </a:r>
            <a:r>
              <a:rPr lang="en-US" sz="5200" b="1" dirty="0">
                <a:solidFill>
                  <a:srgbClr val="990000"/>
                </a:solidFill>
                <a:latin typeface="+mj-lt"/>
              </a:rPr>
              <a:t>L</a:t>
            </a:r>
            <a:r>
              <a:rPr lang="vi-VN" sz="5200" b="1" dirty="0" smtClean="0">
                <a:solidFill>
                  <a:srgbClr val="990000"/>
                </a:solidFill>
                <a:latin typeface="+mj-lt"/>
              </a:rPr>
              <a:t>àm </a:t>
            </a:r>
            <a:r>
              <a:rPr lang="vi-VN" sz="5200" b="1" dirty="0">
                <a:solidFill>
                  <a:srgbClr val="990000"/>
                </a:solidFill>
                <a:latin typeface="+mj-lt"/>
              </a:rPr>
              <a:t>sáng danh Chúa Trời nơi trần </a:t>
            </a:r>
            <a:r>
              <a:rPr lang="vi-VN" sz="5200" b="1" dirty="0" smtClean="0">
                <a:solidFill>
                  <a:srgbClr val="990000"/>
                </a:solidFill>
                <a:latin typeface="+mj-lt"/>
              </a:rPr>
              <a:t>thế.</a:t>
            </a:r>
            <a:r>
              <a:rPr lang="en-US" sz="5200" b="1" dirty="0" smtClean="0">
                <a:solidFill>
                  <a:srgbClr val="990000"/>
                </a:solidFill>
                <a:latin typeface="+mj-lt"/>
              </a:rPr>
              <a:t> M</a:t>
            </a:r>
            <a:r>
              <a:rPr lang="vi-VN" sz="5200" b="1" dirty="0" smtClean="0">
                <a:solidFill>
                  <a:srgbClr val="990000"/>
                </a:solidFill>
                <a:latin typeface="+mj-lt"/>
              </a:rPr>
              <a:t>ặc </a:t>
            </a:r>
            <a:r>
              <a:rPr lang="vi-VN" sz="5200" b="1" dirty="0">
                <a:solidFill>
                  <a:srgbClr val="990000"/>
                </a:solidFill>
                <a:latin typeface="+mj-lt"/>
              </a:rPr>
              <a:t>cho bao gian </a:t>
            </a:r>
            <a:r>
              <a:rPr lang="vi-VN" sz="5200" b="1" dirty="0" smtClean="0">
                <a:solidFill>
                  <a:srgbClr val="990000"/>
                </a:solidFill>
                <a:latin typeface="+mj-lt"/>
              </a:rPr>
              <a:t>nguy</a:t>
            </a:r>
            <a:r>
              <a:rPr lang="en-US" sz="5200" b="1" dirty="0" smtClean="0">
                <a:solidFill>
                  <a:srgbClr val="990000"/>
                </a:solidFill>
                <a:latin typeface="+mj-lt"/>
              </a:rPr>
              <a:t>,</a:t>
            </a:r>
            <a:r>
              <a:rPr lang="vi-VN" sz="5200" b="1" dirty="0" smtClean="0">
                <a:solidFill>
                  <a:srgbClr val="990000"/>
                </a:solidFill>
                <a:latin typeface="+mj-lt"/>
              </a:rPr>
              <a:t> </a:t>
            </a:r>
            <a:r>
              <a:rPr lang="vi-VN" sz="5200" b="1" dirty="0">
                <a:solidFill>
                  <a:srgbClr val="990000"/>
                </a:solidFill>
                <a:latin typeface="+mj-lt"/>
              </a:rPr>
              <a:t>đớn đau trong cực </a:t>
            </a:r>
            <a:r>
              <a:rPr lang="vi-VN" sz="5200" b="1" dirty="0" smtClean="0">
                <a:solidFill>
                  <a:srgbClr val="990000"/>
                </a:solidFill>
                <a:latin typeface="+mj-lt"/>
              </a:rPr>
              <a:t>hình</a:t>
            </a:r>
            <a:r>
              <a:rPr lang="en-US" sz="5200" b="1" dirty="0" smtClean="0">
                <a:solidFill>
                  <a:srgbClr val="990000"/>
                </a:solidFill>
                <a:latin typeface="+mj-lt"/>
              </a:rPr>
              <a:t>. </a:t>
            </a:r>
            <a:r>
              <a:rPr lang="en-US" sz="5200" b="1" dirty="0">
                <a:solidFill>
                  <a:srgbClr val="990000"/>
                </a:solidFill>
                <a:latin typeface="+mj-lt"/>
              </a:rPr>
              <a:t>D</a:t>
            </a:r>
            <a:r>
              <a:rPr lang="vi-VN" sz="5200" b="1" dirty="0" smtClean="0">
                <a:solidFill>
                  <a:srgbClr val="990000"/>
                </a:solidFill>
                <a:latin typeface="+mj-lt"/>
              </a:rPr>
              <a:t>ù </a:t>
            </a:r>
            <a:r>
              <a:rPr lang="vi-VN" sz="5200" b="1" dirty="0">
                <a:solidFill>
                  <a:srgbClr val="990000"/>
                </a:solidFill>
                <a:latin typeface="+mj-lt"/>
              </a:rPr>
              <a:t>chết luôn trung thành với Chúa Trời.</a:t>
            </a:r>
          </a:p>
        </p:txBody>
      </p:sp>
    </p:spTree>
    <p:extLst>
      <p:ext uri="{BB962C8B-B14F-4D97-AF65-F5344CB8AC3E}">
        <p14:creationId xmlns:p14="http://schemas.microsoft.com/office/powerpoint/2010/main" val="14753964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smtClean="0">
                <a:solidFill>
                  <a:srgbClr val="002060"/>
                </a:solidFill>
              </a:rPr>
              <a:t>Đk</a:t>
            </a:r>
            <a:r>
              <a:rPr lang="en-US" sz="5400" b="1" u="sng" dirty="0" smtClean="0">
                <a:solidFill>
                  <a:srgbClr val="002060"/>
                </a:solidFill>
              </a:rPr>
              <a:t>:</a:t>
            </a:r>
            <a:r>
              <a:rPr lang="en-US" sz="5400" b="1" dirty="0" smtClean="0">
                <a:solidFill>
                  <a:srgbClr val="990000"/>
                </a:solidFill>
                <a:effectLst/>
              </a:rPr>
              <a:t> </a:t>
            </a:r>
            <a:r>
              <a:rPr lang="vi-VN" sz="5400" b="1" dirty="0"/>
              <a:t> </a:t>
            </a:r>
            <a:r>
              <a:rPr lang="vi-VN" sz="5400" b="1" dirty="0">
                <a:solidFill>
                  <a:srgbClr val="990000"/>
                </a:solidFill>
              </a:rPr>
              <a:t>Một cõi riêng tư </a:t>
            </a:r>
            <a:r>
              <a:rPr lang="vi-VN" sz="5400" i="1" dirty="0">
                <a:solidFill>
                  <a:srgbClr val="002060"/>
                </a:solidFill>
              </a:rPr>
              <a:t>(Một cõi) </a:t>
            </a:r>
            <a:r>
              <a:rPr lang="vi-VN" sz="5400" b="1" dirty="0">
                <a:solidFill>
                  <a:srgbClr val="990000"/>
                </a:solidFill>
              </a:rPr>
              <a:t>trong lòng con xin dành cho Chúa </a:t>
            </a:r>
            <a:r>
              <a:rPr lang="vi-VN" sz="5400" i="1" dirty="0">
                <a:solidFill>
                  <a:srgbClr val="002060"/>
                </a:solidFill>
              </a:rPr>
              <a:t>(xin dành cho Chúa)</a:t>
            </a:r>
            <a:r>
              <a:rPr lang="vi-VN" sz="5400" b="1" i="1" dirty="0">
                <a:solidFill>
                  <a:srgbClr val="990000"/>
                </a:solidFill>
              </a:rPr>
              <a:t>.</a:t>
            </a:r>
            <a:r>
              <a:rPr lang="vi-VN" sz="5400" b="1" i="1" dirty="0">
                <a:solidFill>
                  <a:srgbClr val="002060"/>
                </a:solidFill>
              </a:rPr>
              <a:t> </a:t>
            </a:r>
            <a:r>
              <a:rPr lang="vi-VN" sz="5400" b="1" dirty="0">
                <a:solidFill>
                  <a:srgbClr val="990000"/>
                </a:solidFill>
              </a:rPr>
              <a:t>Một cõi riêng tư </a:t>
            </a:r>
            <a:r>
              <a:rPr lang="vi-VN" sz="5400" i="1" dirty="0">
                <a:solidFill>
                  <a:srgbClr val="002060"/>
                </a:solidFill>
              </a:rPr>
              <a:t>(Một cõi) </a:t>
            </a:r>
            <a:r>
              <a:rPr lang="vi-VN" sz="5400" b="1" dirty="0">
                <a:solidFill>
                  <a:srgbClr val="990000"/>
                </a:solidFill>
              </a:rPr>
              <a:t>trong lòng con Chúa thương ngự trị </a:t>
            </a:r>
            <a:r>
              <a:rPr lang="vi-VN" sz="5400" i="1" dirty="0">
                <a:solidFill>
                  <a:srgbClr val="002060"/>
                </a:solidFill>
              </a:rPr>
              <a:t>(xin Ngài ngự đến)</a:t>
            </a:r>
            <a:r>
              <a:rPr lang="vi-VN" sz="5400" b="1" dirty="0">
                <a:solidFill>
                  <a:srgbClr val="990000"/>
                </a:solidFill>
              </a:rPr>
              <a:t>.</a:t>
            </a:r>
            <a:r>
              <a:rPr lang="vi-VN" sz="5400" dirty="0">
                <a:solidFill>
                  <a:srgbClr val="990000"/>
                </a:solidFill>
              </a:rPr>
              <a:t> </a:t>
            </a:r>
            <a:endParaRPr lang="vi-VN" sz="5400" dirty="0">
              <a:solidFill>
                <a:srgbClr val="990000"/>
              </a:solidFill>
              <a:effectLst/>
            </a:endParaRPr>
          </a:p>
        </p:txBody>
      </p:sp>
    </p:spTree>
    <p:extLst>
      <p:ext uri="{BB962C8B-B14F-4D97-AF65-F5344CB8AC3E}">
        <p14:creationId xmlns:p14="http://schemas.microsoft.com/office/powerpoint/2010/main" val="2982225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002060"/>
                </a:solidFill>
              </a:rPr>
              <a:t>**:</a:t>
            </a:r>
            <a:r>
              <a:rPr lang="en-US" sz="5400" b="1" dirty="0" smtClean="0">
                <a:solidFill>
                  <a:srgbClr val="990000"/>
                </a:solidFill>
                <a:effectLst/>
              </a:rPr>
              <a:t> </a:t>
            </a:r>
            <a:r>
              <a:rPr lang="vi-VN" sz="5400" b="1" dirty="0"/>
              <a:t> </a:t>
            </a:r>
            <a:r>
              <a:rPr lang="vi-VN" sz="5400" b="1" dirty="0" smtClean="0">
                <a:solidFill>
                  <a:srgbClr val="990000"/>
                </a:solidFill>
              </a:rPr>
              <a:t>Chúa </a:t>
            </a:r>
            <a:r>
              <a:rPr lang="vi-VN" sz="5400" b="1" dirty="0">
                <a:solidFill>
                  <a:srgbClr val="990000"/>
                </a:solidFill>
              </a:rPr>
              <a:t>là điểm hẹn nơi con phát xuất ra đi dấn thân cho cuộc đời cho nhân trần. Chúa là điểm cao nơi con trở lại để sống trong ân tình nguồn vui phút an bình.</a:t>
            </a:r>
            <a:endParaRPr lang="vi-VN" sz="5400" b="1" dirty="0">
              <a:solidFill>
                <a:srgbClr val="990000"/>
              </a:solidFill>
              <a:effectLst/>
            </a:endParaRPr>
          </a:p>
        </p:txBody>
      </p:sp>
    </p:spTree>
    <p:extLst>
      <p:ext uri="{BB962C8B-B14F-4D97-AF65-F5344CB8AC3E}">
        <p14:creationId xmlns:p14="http://schemas.microsoft.com/office/powerpoint/2010/main" val="15671962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151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5400" b="1" dirty="0">
                <a:solidFill>
                  <a:srgbClr val="990000"/>
                </a:solidFill>
                <a:effectLst/>
                <a:latin typeface="+mj-lt"/>
              </a:rPr>
              <a:t>Ca </a:t>
            </a:r>
            <a:r>
              <a:rPr lang="en-US" sz="5400" b="1" dirty="0" err="1">
                <a:solidFill>
                  <a:srgbClr val="990000"/>
                </a:solidFill>
                <a:effectLst/>
                <a:latin typeface="+mj-lt"/>
              </a:rPr>
              <a:t>Kết</a:t>
            </a:r>
            <a:r>
              <a:rPr lang="en-US" sz="5400" b="1" dirty="0">
                <a:solidFill>
                  <a:srgbClr val="990000"/>
                </a:solidFill>
                <a:effectLst/>
                <a:latin typeface="+mj-lt"/>
              </a:rPr>
              <a:t> </a:t>
            </a:r>
            <a:r>
              <a:rPr lang="en-US" sz="5400" b="1"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b="1" dirty="0" err="1" smtClean="0">
                <a:solidFill>
                  <a:srgbClr val="990000"/>
                </a:solidFill>
              </a:rPr>
              <a:t>Tình</a:t>
            </a:r>
            <a:r>
              <a:rPr lang="en-US" sz="6600" b="1" dirty="0" smtClean="0">
                <a:solidFill>
                  <a:srgbClr val="990000"/>
                </a:solidFill>
              </a:rPr>
              <a:t> Ca Cecilia</a:t>
            </a:r>
            <a:r>
              <a:rPr lang="en-US" sz="6600" b="1" dirty="0" smtClean="0">
                <a:solidFill>
                  <a:srgbClr val="990000"/>
                </a:solidFill>
                <a:effectLst/>
              </a:rPr>
              <a:t/>
            </a:r>
            <a:br>
              <a:rPr lang="en-US" sz="6600" b="1" dirty="0" smtClean="0">
                <a:solidFill>
                  <a:srgbClr val="990000"/>
                </a:solidFill>
                <a:effectLst/>
              </a:rPr>
            </a:br>
            <a:r>
              <a:rPr lang="en-US" b="1" i="1" dirty="0" err="1" smtClean="0">
                <a:solidFill>
                  <a:srgbClr val="002060"/>
                </a:solidFill>
              </a:rPr>
              <a:t>Vũ</a:t>
            </a:r>
            <a:r>
              <a:rPr lang="en-US" b="1" i="1" dirty="0" smtClean="0">
                <a:solidFill>
                  <a:srgbClr val="002060"/>
                </a:solidFill>
              </a:rPr>
              <a:t> </a:t>
            </a:r>
            <a:r>
              <a:rPr lang="en-US" b="1" i="1" dirty="0" err="1" smtClean="0">
                <a:solidFill>
                  <a:srgbClr val="002060"/>
                </a:solidFill>
              </a:rPr>
              <a:t>Đình</a:t>
            </a:r>
            <a:r>
              <a:rPr lang="en-US" b="1" i="1" dirty="0" smtClean="0">
                <a:solidFill>
                  <a:srgbClr val="002060"/>
                </a:solidFill>
              </a:rPr>
              <a:t> </a:t>
            </a:r>
            <a:r>
              <a:rPr lang="en-US" b="1" i="1" dirty="0" err="1" smtClean="0">
                <a:solidFill>
                  <a:srgbClr val="002060"/>
                </a:solidFill>
              </a:rPr>
              <a:t>Ân</a:t>
            </a:r>
            <a:endParaRPr lang="en-US" b="1"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002060"/>
                </a:solidFill>
              </a:rPr>
              <a:t>Tk</a:t>
            </a:r>
            <a:r>
              <a:rPr lang="en-US" sz="4800" b="1" u="sng" dirty="0" smtClean="0">
                <a:solidFill>
                  <a:srgbClr val="002060"/>
                </a:solidFill>
                <a:effectLst/>
              </a:rPr>
              <a:t>1:</a:t>
            </a:r>
            <a:r>
              <a:rPr lang="en-US" sz="4800" b="1" dirty="0" smtClean="0">
                <a:solidFill>
                  <a:srgbClr val="990000"/>
                </a:solidFill>
                <a:effectLst/>
              </a:rPr>
              <a:t> </a:t>
            </a:r>
            <a:r>
              <a:rPr lang="en-US" sz="4800" b="1" dirty="0"/>
              <a:t> </a:t>
            </a:r>
            <a:r>
              <a:rPr lang="en-US" sz="4800" b="1" dirty="0" err="1">
                <a:solidFill>
                  <a:srgbClr val="990000"/>
                </a:solidFill>
              </a:rPr>
              <a:t>Một</a:t>
            </a:r>
            <a:r>
              <a:rPr lang="en-US" sz="4800" b="1" dirty="0">
                <a:solidFill>
                  <a:srgbClr val="990000"/>
                </a:solidFill>
              </a:rPr>
              <a:t> </a:t>
            </a:r>
            <a:r>
              <a:rPr lang="en-US" sz="4800" b="1" dirty="0" err="1">
                <a:solidFill>
                  <a:srgbClr val="990000"/>
                </a:solidFill>
              </a:rPr>
              <a:t>đời</a:t>
            </a:r>
            <a:r>
              <a:rPr lang="en-US" sz="4800" b="1" dirty="0">
                <a:solidFill>
                  <a:srgbClr val="990000"/>
                </a:solidFill>
              </a:rPr>
              <a:t> </a:t>
            </a:r>
            <a:r>
              <a:rPr lang="en-US" sz="4800" b="1" dirty="0" err="1">
                <a:solidFill>
                  <a:srgbClr val="990000"/>
                </a:solidFill>
              </a:rPr>
              <a:t>sắt</a:t>
            </a:r>
            <a:r>
              <a:rPr lang="en-US" sz="4800" b="1" dirty="0">
                <a:solidFill>
                  <a:srgbClr val="990000"/>
                </a:solidFill>
              </a:rPr>
              <a:t> son </a:t>
            </a:r>
            <a:r>
              <a:rPr lang="en-US" sz="4800" b="1" dirty="0" err="1">
                <a:solidFill>
                  <a:srgbClr val="990000"/>
                </a:solidFill>
              </a:rPr>
              <a:t>nguyện</a:t>
            </a:r>
            <a:r>
              <a:rPr lang="en-US" sz="4800" b="1" dirty="0">
                <a:solidFill>
                  <a:srgbClr val="990000"/>
                </a:solidFill>
              </a:rPr>
              <a:t> </a:t>
            </a:r>
            <a:r>
              <a:rPr lang="en-US" sz="4800" b="1" dirty="0" err="1">
                <a:solidFill>
                  <a:srgbClr val="990000"/>
                </a:solidFill>
              </a:rPr>
              <a:t>làm</a:t>
            </a:r>
            <a:r>
              <a:rPr lang="en-US" sz="4800" b="1" dirty="0">
                <a:solidFill>
                  <a:srgbClr val="990000"/>
                </a:solidFill>
              </a:rPr>
              <a:t> con </a:t>
            </a:r>
            <a:r>
              <a:rPr lang="en-US" sz="4800" b="1" dirty="0" err="1">
                <a:solidFill>
                  <a:srgbClr val="990000"/>
                </a:solidFill>
              </a:rPr>
              <a:t>Thiên</a:t>
            </a:r>
            <a:r>
              <a:rPr lang="en-US" sz="4800" b="1" dirty="0">
                <a:solidFill>
                  <a:srgbClr val="990000"/>
                </a:solidFill>
              </a:rPr>
              <a:t> </a:t>
            </a:r>
            <a:r>
              <a:rPr lang="en-US" sz="4800" b="1" dirty="0" err="1">
                <a:solidFill>
                  <a:srgbClr val="990000"/>
                </a:solidFill>
              </a:rPr>
              <a:t>Chúa</a:t>
            </a:r>
            <a:r>
              <a:rPr lang="en-US" sz="4800" b="1" dirty="0">
                <a:solidFill>
                  <a:srgbClr val="990000"/>
                </a:solidFill>
              </a:rPr>
              <a:t>. </a:t>
            </a:r>
            <a:r>
              <a:rPr lang="en-US" sz="4800" b="1" dirty="0" err="1">
                <a:solidFill>
                  <a:srgbClr val="990000"/>
                </a:solidFill>
              </a:rPr>
              <a:t>Một</a:t>
            </a:r>
            <a:r>
              <a:rPr lang="en-US" sz="4800" b="1" dirty="0">
                <a:solidFill>
                  <a:srgbClr val="990000"/>
                </a:solidFill>
              </a:rPr>
              <a:t> </a:t>
            </a:r>
            <a:r>
              <a:rPr lang="en-US" sz="4800" b="1" dirty="0" err="1">
                <a:solidFill>
                  <a:srgbClr val="990000"/>
                </a:solidFill>
              </a:rPr>
              <a:t>đời</a:t>
            </a:r>
            <a:r>
              <a:rPr lang="en-US" sz="4800" b="1" dirty="0">
                <a:solidFill>
                  <a:srgbClr val="990000"/>
                </a:solidFill>
              </a:rPr>
              <a:t> </a:t>
            </a:r>
            <a:r>
              <a:rPr lang="en-US" sz="4800" b="1" dirty="0" err="1">
                <a:solidFill>
                  <a:srgbClr val="990000"/>
                </a:solidFill>
              </a:rPr>
              <a:t>khiết</a:t>
            </a:r>
            <a:r>
              <a:rPr lang="en-US" sz="4800" b="1" dirty="0">
                <a:solidFill>
                  <a:srgbClr val="990000"/>
                </a:solidFill>
              </a:rPr>
              <a:t> </a:t>
            </a:r>
            <a:r>
              <a:rPr lang="en-US" sz="4800" b="1" dirty="0" err="1">
                <a:solidFill>
                  <a:srgbClr val="990000"/>
                </a:solidFill>
              </a:rPr>
              <a:t>trinh</a:t>
            </a:r>
            <a:r>
              <a:rPr lang="en-US" sz="4800" b="1" dirty="0">
                <a:solidFill>
                  <a:srgbClr val="990000"/>
                </a:solidFill>
              </a:rPr>
              <a:t> </a:t>
            </a:r>
            <a:r>
              <a:rPr lang="en-US" sz="4800" b="1" dirty="0" err="1">
                <a:solidFill>
                  <a:srgbClr val="990000"/>
                </a:solidFill>
              </a:rPr>
              <a:t>nguyện</a:t>
            </a:r>
            <a:r>
              <a:rPr lang="en-US" sz="4800" b="1" dirty="0">
                <a:solidFill>
                  <a:srgbClr val="990000"/>
                </a:solidFill>
              </a:rPr>
              <a:t> </a:t>
            </a:r>
            <a:r>
              <a:rPr lang="en-US" sz="4800" b="1" dirty="0" err="1">
                <a:solidFill>
                  <a:srgbClr val="990000"/>
                </a:solidFill>
              </a:rPr>
              <a:t>yêu</a:t>
            </a:r>
            <a:r>
              <a:rPr lang="en-US" sz="4800" b="1" dirty="0">
                <a:solidFill>
                  <a:srgbClr val="990000"/>
                </a:solidFill>
              </a:rPr>
              <a:t> </a:t>
            </a:r>
            <a:r>
              <a:rPr lang="en-US" sz="4800" b="1" dirty="0" err="1">
                <a:solidFill>
                  <a:srgbClr val="990000"/>
                </a:solidFill>
              </a:rPr>
              <a:t>Chúa</a:t>
            </a:r>
            <a:r>
              <a:rPr lang="en-US" sz="4800" b="1" dirty="0">
                <a:solidFill>
                  <a:srgbClr val="990000"/>
                </a:solidFill>
              </a:rPr>
              <a:t> </a:t>
            </a:r>
            <a:r>
              <a:rPr lang="en-US" sz="4800" b="1" dirty="0" err="1">
                <a:solidFill>
                  <a:srgbClr val="990000"/>
                </a:solidFill>
              </a:rPr>
              <a:t>hết</a:t>
            </a:r>
            <a:r>
              <a:rPr lang="en-US" sz="4800" b="1" dirty="0">
                <a:solidFill>
                  <a:srgbClr val="990000"/>
                </a:solidFill>
              </a:rPr>
              <a:t> </a:t>
            </a:r>
            <a:r>
              <a:rPr lang="en-US" sz="4800" b="1" dirty="0" err="1">
                <a:solidFill>
                  <a:srgbClr val="990000"/>
                </a:solidFill>
              </a:rPr>
              <a:t>tình</a:t>
            </a:r>
            <a:r>
              <a:rPr lang="en-US" sz="4800" b="1" dirty="0">
                <a:solidFill>
                  <a:srgbClr val="990000"/>
                </a:solidFill>
              </a:rPr>
              <a:t>. </a:t>
            </a:r>
            <a:r>
              <a:rPr lang="en-US" sz="4800" b="1" dirty="0" err="1">
                <a:solidFill>
                  <a:srgbClr val="990000"/>
                </a:solidFill>
              </a:rPr>
              <a:t>Một</a:t>
            </a:r>
            <a:r>
              <a:rPr lang="en-US" sz="4800" b="1" dirty="0">
                <a:solidFill>
                  <a:srgbClr val="990000"/>
                </a:solidFill>
              </a:rPr>
              <a:t> </a:t>
            </a:r>
            <a:r>
              <a:rPr lang="en-US" sz="4800" b="1" dirty="0" err="1">
                <a:solidFill>
                  <a:srgbClr val="990000"/>
                </a:solidFill>
              </a:rPr>
              <a:t>đời</a:t>
            </a:r>
            <a:r>
              <a:rPr lang="en-US" sz="4800" b="1" dirty="0">
                <a:solidFill>
                  <a:srgbClr val="990000"/>
                </a:solidFill>
              </a:rPr>
              <a:t> </a:t>
            </a:r>
            <a:r>
              <a:rPr lang="en-US" sz="4800" b="1" dirty="0" err="1">
                <a:solidFill>
                  <a:srgbClr val="990000"/>
                </a:solidFill>
              </a:rPr>
              <a:t>tín</a:t>
            </a:r>
            <a:r>
              <a:rPr lang="en-US" sz="4800" b="1" dirty="0">
                <a:solidFill>
                  <a:srgbClr val="990000"/>
                </a:solidFill>
              </a:rPr>
              <a:t> </a:t>
            </a:r>
            <a:r>
              <a:rPr lang="en-US" sz="4800" b="1" dirty="0" err="1">
                <a:solidFill>
                  <a:srgbClr val="990000"/>
                </a:solidFill>
              </a:rPr>
              <a:t>trung</a:t>
            </a:r>
            <a:r>
              <a:rPr lang="en-US" sz="4800" b="1" dirty="0">
                <a:solidFill>
                  <a:srgbClr val="990000"/>
                </a:solidFill>
              </a:rPr>
              <a:t> </a:t>
            </a:r>
            <a:r>
              <a:rPr lang="en-US" sz="4800" b="1" dirty="0" err="1">
                <a:solidFill>
                  <a:srgbClr val="990000"/>
                </a:solidFill>
              </a:rPr>
              <a:t>nguyện</a:t>
            </a:r>
            <a:r>
              <a:rPr lang="en-US" sz="4800" b="1" dirty="0">
                <a:solidFill>
                  <a:srgbClr val="990000"/>
                </a:solidFill>
              </a:rPr>
              <a:t> </a:t>
            </a:r>
            <a:r>
              <a:rPr lang="en-US" sz="4800" b="1" dirty="0" err="1">
                <a:solidFill>
                  <a:srgbClr val="990000"/>
                </a:solidFill>
              </a:rPr>
              <a:t>tôn</a:t>
            </a:r>
            <a:r>
              <a:rPr lang="en-US" sz="4800" b="1" dirty="0">
                <a:solidFill>
                  <a:srgbClr val="990000"/>
                </a:solidFill>
              </a:rPr>
              <a:t> </a:t>
            </a:r>
            <a:r>
              <a:rPr lang="en-US" sz="4800" b="1" dirty="0" err="1">
                <a:solidFill>
                  <a:srgbClr val="990000"/>
                </a:solidFill>
              </a:rPr>
              <a:t>vinh</a:t>
            </a:r>
            <a:r>
              <a:rPr lang="en-US" sz="4800" b="1" dirty="0">
                <a:solidFill>
                  <a:srgbClr val="990000"/>
                </a:solidFill>
              </a:rPr>
              <a:t> </a:t>
            </a:r>
            <a:r>
              <a:rPr lang="en-US" sz="4800" b="1" dirty="0" err="1">
                <a:solidFill>
                  <a:srgbClr val="990000"/>
                </a:solidFill>
              </a:rPr>
              <a:t>Thiên</a:t>
            </a:r>
            <a:r>
              <a:rPr lang="en-US" sz="4800" b="1" dirty="0">
                <a:solidFill>
                  <a:srgbClr val="990000"/>
                </a:solidFill>
              </a:rPr>
              <a:t> </a:t>
            </a:r>
            <a:r>
              <a:rPr lang="en-US" sz="4800" b="1" dirty="0" err="1">
                <a:solidFill>
                  <a:srgbClr val="990000"/>
                </a:solidFill>
              </a:rPr>
              <a:t>Chúa</a:t>
            </a:r>
            <a:r>
              <a:rPr lang="en-US" sz="4800" b="1" dirty="0">
                <a:solidFill>
                  <a:srgbClr val="990000"/>
                </a:solidFill>
              </a:rPr>
              <a:t>. </a:t>
            </a:r>
            <a:r>
              <a:rPr lang="en-US" sz="4800" b="1" dirty="0" err="1">
                <a:solidFill>
                  <a:srgbClr val="990000"/>
                </a:solidFill>
              </a:rPr>
              <a:t>Một</a:t>
            </a:r>
            <a:r>
              <a:rPr lang="en-US" sz="4800" b="1" dirty="0">
                <a:solidFill>
                  <a:srgbClr val="990000"/>
                </a:solidFill>
              </a:rPr>
              <a:t> </a:t>
            </a:r>
            <a:r>
              <a:rPr lang="en-US" sz="4800" b="1" dirty="0" err="1">
                <a:solidFill>
                  <a:srgbClr val="990000"/>
                </a:solidFill>
              </a:rPr>
              <a:t>đời</a:t>
            </a:r>
            <a:r>
              <a:rPr lang="en-US" sz="4800" b="1" dirty="0">
                <a:solidFill>
                  <a:srgbClr val="990000"/>
                </a:solidFill>
              </a:rPr>
              <a:t> </a:t>
            </a:r>
            <a:r>
              <a:rPr lang="en-US" sz="4800" b="1" dirty="0" err="1">
                <a:solidFill>
                  <a:srgbClr val="990000"/>
                </a:solidFill>
              </a:rPr>
              <a:t>mến</a:t>
            </a:r>
            <a:r>
              <a:rPr lang="en-US" sz="4800" b="1" dirty="0">
                <a:solidFill>
                  <a:srgbClr val="990000"/>
                </a:solidFill>
              </a:rPr>
              <a:t> </a:t>
            </a:r>
            <a:r>
              <a:rPr lang="en-US" sz="4800" b="1" dirty="0" err="1">
                <a:solidFill>
                  <a:srgbClr val="990000"/>
                </a:solidFill>
              </a:rPr>
              <a:t>yêu</a:t>
            </a:r>
            <a:r>
              <a:rPr lang="en-US" sz="4800" b="1" dirty="0">
                <a:solidFill>
                  <a:srgbClr val="990000"/>
                </a:solidFill>
              </a:rPr>
              <a:t> </a:t>
            </a:r>
            <a:r>
              <a:rPr lang="en-US" sz="4800" b="1" dirty="0" err="1">
                <a:solidFill>
                  <a:srgbClr val="990000"/>
                </a:solidFill>
              </a:rPr>
              <a:t>làm</a:t>
            </a:r>
            <a:r>
              <a:rPr lang="en-US" sz="4800" b="1" dirty="0">
                <a:solidFill>
                  <a:srgbClr val="990000"/>
                </a:solidFill>
              </a:rPr>
              <a:t> </a:t>
            </a:r>
            <a:r>
              <a:rPr lang="en-US" sz="4800" b="1" dirty="0" err="1">
                <a:solidFill>
                  <a:srgbClr val="990000"/>
                </a:solidFill>
              </a:rPr>
              <a:t>chiến</a:t>
            </a:r>
            <a:r>
              <a:rPr lang="en-US" sz="4800" b="1" dirty="0">
                <a:solidFill>
                  <a:srgbClr val="990000"/>
                </a:solidFill>
              </a:rPr>
              <a:t> </a:t>
            </a:r>
            <a:r>
              <a:rPr lang="en-US" sz="4800" b="1" dirty="0" err="1">
                <a:solidFill>
                  <a:srgbClr val="990000"/>
                </a:solidFill>
              </a:rPr>
              <a:t>sĩ</a:t>
            </a:r>
            <a:r>
              <a:rPr lang="en-US" sz="4800" b="1" dirty="0">
                <a:solidFill>
                  <a:srgbClr val="990000"/>
                </a:solidFill>
              </a:rPr>
              <a:t> </a:t>
            </a:r>
            <a:r>
              <a:rPr lang="en-US" sz="4800" b="1" dirty="0" err="1">
                <a:solidFill>
                  <a:srgbClr val="990000"/>
                </a:solidFill>
              </a:rPr>
              <a:t>tông</a:t>
            </a:r>
            <a:r>
              <a:rPr lang="en-US" sz="4800" b="1" dirty="0">
                <a:solidFill>
                  <a:srgbClr val="990000"/>
                </a:solidFill>
              </a:rPr>
              <a:t> </a:t>
            </a:r>
            <a:r>
              <a:rPr lang="en-US" sz="4800" b="1" dirty="0" err="1">
                <a:solidFill>
                  <a:srgbClr val="990000"/>
                </a:solidFill>
              </a:rPr>
              <a:t>đồ</a:t>
            </a:r>
            <a:r>
              <a:rPr lang="en-US" sz="4800" b="1" dirty="0">
                <a:solidFill>
                  <a:srgbClr val="990000"/>
                </a:solidFill>
              </a:rPr>
              <a:t>.</a:t>
            </a:r>
            <a:endParaRPr lang="en-US" sz="4800" b="1"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002060"/>
                </a:solidFill>
                <a:effectLst/>
              </a:rPr>
              <a:t>Đk</a:t>
            </a:r>
            <a:r>
              <a:rPr lang="en-US" sz="6000" b="1" u="sng" dirty="0">
                <a:solidFill>
                  <a:srgbClr val="002060"/>
                </a:solidFill>
                <a:effectLst/>
              </a:rPr>
              <a:t>:</a:t>
            </a:r>
            <a:r>
              <a:rPr lang="en-US" sz="6000" b="1" dirty="0">
                <a:solidFill>
                  <a:srgbClr val="990000"/>
                </a:solidFill>
                <a:effectLst/>
              </a:rPr>
              <a:t> </a:t>
            </a:r>
            <a:r>
              <a:rPr lang="vi-VN" sz="6000" b="1" dirty="0">
                <a:solidFill>
                  <a:srgbClr val="990000"/>
                </a:solidFill>
              </a:rPr>
              <a:t>Ce-ci-li-a </a:t>
            </a:r>
            <a:r>
              <a:rPr lang="vi-VN" sz="6000" i="1" dirty="0">
                <a:solidFill>
                  <a:srgbClr val="002060"/>
                </a:solidFill>
              </a:rPr>
              <a:t>(Ce-ci-li-a) </a:t>
            </a:r>
            <a:r>
              <a:rPr lang="vi-VN" sz="6000" b="1" dirty="0">
                <a:solidFill>
                  <a:srgbClr val="990000"/>
                </a:solidFill>
              </a:rPr>
              <a:t>như khúc tình ca ngợi khen Chúa khôn vơi. Ce-ci-li-a </a:t>
            </a:r>
            <a:r>
              <a:rPr lang="vi-VN" sz="6000" i="1" dirty="0">
                <a:solidFill>
                  <a:srgbClr val="002060"/>
                </a:solidFill>
              </a:rPr>
              <a:t>(Ce-ci-li-a) </a:t>
            </a:r>
            <a:r>
              <a:rPr lang="vi-VN" sz="6000" b="1" dirty="0">
                <a:solidFill>
                  <a:srgbClr val="990000"/>
                </a:solidFill>
              </a:rPr>
              <a:t>như khúc tình ca ngợi khen Chúa muôn đời.</a:t>
            </a:r>
            <a:endParaRPr lang="vi-VN" sz="6000" b="1"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002060"/>
                </a:solidFill>
              </a:rPr>
              <a:t>Tk</a:t>
            </a:r>
            <a:r>
              <a:rPr lang="en-US" sz="4800" b="1" u="sng" dirty="0">
                <a:solidFill>
                  <a:srgbClr val="002060"/>
                </a:solidFill>
              </a:rPr>
              <a:t>2</a:t>
            </a:r>
            <a:r>
              <a:rPr lang="en-US" sz="4800" b="1" u="sng" dirty="0" smtClean="0">
                <a:solidFill>
                  <a:srgbClr val="002060"/>
                </a:solidFill>
                <a:effectLst/>
              </a:rPr>
              <a:t>:</a:t>
            </a:r>
            <a:r>
              <a:rPr lang="en-US" sz="4800" b="1" dirty="0" smtClean="0">
                <a:solidFill>
                  <a:srgbClr val="990000"/>
                </a:solidFill>
                <a:effectLst/>
              </a:rPr>
              <a:t> </a:t>
            </a:r>
            <a:r>
              <a:rPr lang="en-US" sz="4800" b="1" dirty="0"/>
              <a:t> </a:t>
            </a:r>
            <a:r>
              <a:rPr lang="vi-VN" sz="4800" b="1" dirty="0">
                <a:solidFill>
                  <a:srgbClr val="990000"/>
                </a:solidFill>
              </a:rPr>
              <a:t>Một lòng vững tin chịu nhiều bao thử thách. Dù phải đớn đau từ bao những cực hình. Một lòng quyết tâm nguyện đi theo chân Chúa. Phần thưởng lớn lao được ơn phúc tử đạo.</a:t>
            </a:r>
            <a:endParaRPr lang="en-US" sz="4800" b="1" dirty="0">
              <a:solidFill>
                <a:srgbClr val="990000"/>
              </a:solidFill>
              <a:effectLst/>
            </a:endParaRPr>
          </a:p>
        </p:txBody>
      </p:sp>
    </p:spTree>
    <p:extLst>
      <p:ext uri="{BB962C8B-B14F-4D97-AF65-F5344CB8AC3E}">
        <p14:creationId xmlns:p14="http://schemas.microsoft.com/office/powerpoint/2010/main" val="2430182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002060"/>
                </a:solidFill>
                <a:effectLst/>
              </a:rPr>
              <a:t>Đk</a:t>
            </a:r>
            <a:r>
              <a:rPr lang="en-US" sz="6000" b="1" u="sng" dirty="0">
                <a:solidFill>
                  <a:srgbClr val="002060"/>
                </a:solidFill>
                <a:effectLst/>
              </a:rPr>
              <a:t>:</a:t>
            </a:r>
            <a:r>
              <a:rPr lang="en-US" sz="6000" b="1" dirty="0">
                <a:solidFill>
                  <a:srgbClr val="990000"/>
                </a:solidFill>
                <a:effectLst/>
              </a:rPr>
              <a:t> </a:t>
            </a:r>
            <a:r>
              <a:rPr lang="vi-VN" sz="6000" b="1" dirty="0">
                <a:solidFill>
                  <a:srgbClr val="990000"/>
                </a:solidFill>
              </a:rPr>
              <a:t>Ce-ci-li-a </a:t>
            </a:r>
            <a:r>
              <a:rPr lang="vi-VN" sz="6000" i="1" dirty="0">
                <a:solidFill>
                  <a:srgbClr val="002060"/>
                </a:solidFill>
              </a:rPr>
              <a:t>(Ce-ci-li-a) </a:t>
            </a:r>
            <a:r>
              <a:rPr lang="vi-VN" sz="6000" b="1" dirty="0">
                <a:solidFill>
                  <a:srgbClr val="990000"/>
                </a:solidFill>
              </a:rPr>
              <a:t>như khúc tình ca ngợi khen Chúa khôn vơi. Ce-ci-li-a </a:t>
            </a:r>
            <a:r>
              <a:rPr lang="vi-VN" sz="6000" i="1" dirty="0">
                <a:solidFill>
                  <a:srgbClr val="002060"/>
                </a:solidFill>
              </a:rPr>
              <a:t>(Ce-ci-li-a) </a:t>
            </a:r>
            <a:r>
              <a:rPr lang="vi-VN" sz="6000" b="1" dirty="0">
                <a:solidFill>
                  <a:srgbClr val="990000"/>
                </a:solidFill>
              </a:rPr>
              <a:t>như khúc tình ca ngợi khen Chúa muôn đời.</a:t>
            </a:r>
            <a:endParaRPr lang="vi-VN" sz="6000" b="1" dirty="0">
              <a:solidFill>
                <a:srgbClr val="990000"/>
              </a:solidFill>
              <a:effectLst/>
            </a:endParaRPr>
          </a:p>
        </p:txBody>
      </p:sp>
    </p:spTree>
    <p:extLst>
      <p:ext uri="{BB962C8B-B14F-4D97-AF65-F5344CB8AC3E}">
        <p14:creationId xmlns:p14="http://schemas.microsoft.com/office/powerpoint/2010/main" val="26218730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151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1" u="sng" dirty="0" err="1" smtClean="0">
                <a:solidFill>
                  <a:srgbClr val="002060"/>
                </a:solidFill>
                <a:effectLst/>
                <a:latin typeface="+mj-lt"/>
              </a:rPr>
              <a:t>Đk</a:t>
            </a:r>
            <a:r>
              <a:rPr lang="vi-VN" sz="5200" b="1" u="sng" dirty="0" smtClean="0">
                <a:solidFill>
                  <a:srgbClr val="002060"/>
                </a:solidFill>
                <a:effectLst/>
                <a:latin typeface="+mj-lt"/>
              </a:rPr>
              <a:t>:</a:t>
            </a:r>
            <a:r>
              <a:rPr lang="en-US" sz="5200" b="1" dirty="0">
                <a:solidFill>
                  <a:srgbClr val="990000"/>
                </a:solidFill>
                <a:latin typeface="+mj-lt"/>
              </a:rPr>
              <a:t> </a:t>
            </a:r>
            <a:r>
              <a:rPr lang="vi-VN" sz="5200" b="1" dirty="0">
                <a:solidFill>
                  <a:srgbClr val="990000"/>
                </a:solidFill>
                <a:latin typeface="+mj-lt"/>
              </a:rPr>
              <a:t>Cê-ci-li-a, đoàn con </a:t>
            </a:r>
            <a:r>
              <a:rPr lang="vi-VN" sz="5200" b="1" dirty="0" smtClean="0">
                <a:solidFill>
                  <a:srgbClr val="990000"/>
                </a:solidFill>
                <a:latin typeface="+mj-lt"/>
              </a:rPr>
              <a:t>dâng</a:t>
            </a:r>
            <a:r>
              <a:rPr lang="en-US" sz="5200" b="1" dirty="0" smtClean="0">
                <a:solidFill>
                  <a:srgbClr val="990000"/>
                </a:solidFill>
                <a:latin typeface="+mj-lt"/>
              </a:rPr>
              <a:t>,</a:t>
            </a:r>
            <a:r>
              <a:rPr lang="vi-VN" sz="5200" b="1" dirty="0" smtClean="0">
                <a:solidFill>
                  <a:srgbClr val="990000"/>
                </a:solidFill>
                <a:latin typeface="+mj-lt"/>
              </a:rPr>
              <a:t> </a:t>
            </a:r>
            <a:r>
              <a:rPr lang="vi-VN" sz="5200" b="1" dirty="0">
                <a:solidFill>
                  <a:srgbClr val="990000"/>
                </a:solidFill>
                <a:latin typeface="+mj-lt"/>
              </a:rPr>
              <a:t>tiếng ca </a:t>
            </a:r>
            <a:r>
              <a:rPr lang="vi-VN" sz="5200" b="1" dirty="0" smtClean="0">
                <a:solidFill>
                  <a:srgbClr val="990000"/>
                </a:solidFill>
                <a:latin typeface="+mj-lt"/>
              </a:rPr>
              <a:t>mừng.</a:t>
            </a:r>
            <a:r>
              <a:rPr lang="en-US" sz="5200" b="1" dirty="0" smtClean="0">
                <a:solidFill>
                  <a:srgbClr val="990000"/>
                </a:solidFill>
                <a:latin typeface="+mj-lt"/>
              </a:rPr>
              <a:t> </a:t>
            </a:r>
            <a:r>
              <a:rPr lang="vi-VN" sz="5200" b="1" dirty="0" smtClean="0">
                <a:solidFill>
                  <a:srgbClr val="990000"/>
                </a:solidFill>
                <a:latin typeface="+mj-lt"/>
              </a:rPr>
              <a:t>Nguyện </a:t>
            </a:r>
            <a:r>
              <a:rPr lang="vi-VN" sz="5200" b="1" dirty="0">
                <a:solidFill>
                  <a:srgbClr val="990000"/>
                </a:solidFill>
                <a:latin typeface="+mj-lt"/>
              </a:rPr>
              <a:t>xin </a:t>
            </a:r>
            <a:r>
              <a:rPr lang="vi-VN" sz="5200" b="1" dirty="0" smtClean="0">
                <a:solidFill>
                  <a:srgbClr val="990000"/>
                </a:solidFill>
                <a:latin typeface="+mj-lt"/>
              </a:rPr>
              <a:t>Thánh </a:t>
            </a:r>
            <a:r>
              <a:rPr lang="vi-VN" sz="5200" b="1" dirty="0">
                <a:solidFill>
                  <a:srgbClr val="990000"/>
                </a:solidFill>
                <a:latin typeface="+mj-lt"/>
              </a:rPr>
              <a:t>Nữ thương ban xuống muôn </a:t>
            </a:r>
            <a:r>
              <a:rPr lang="vi-VN" sz="5200" b="1" dirty="0" smtClean="0">
                <a:solidFill>
                  <a:srgbClr val="990000"/>
                </a:solidFill>
                <a:latin typeface="+mj-lt"/>
              </a:rPr>
              <a:t>ơn.</a:t>
            </a:r>
            <a:r>
              <a:rPr lang="en-US" sz="5200" b="1" dirty="0" smtClean="0">
                <a:solidFill>
                  <a:srgbClr val="990000"/>
                </a:solidFill>
                <a:latin typeface="+mj-lt"/>
              </a:rPr>
              <a:t> </a:t>
            </a:r>
            <a:r>
              <a:rPr lang="vi-VN" sz="5200" b="1" dirty="0" smtClean="0">
                <a:solidFill>
                  <a:srgbClr val="990000"/>
                </a:solidFill>
                <a:latin typeface="+mj-lt"/>
              </a:rPr>
              <a:t>C</a:t>
            </a:r>
            <a:r>
              <a:rPr lang="en-US" sz="5200" b="1" dirty="0" smtClean="0">
                <a:solidFill>
                  <a:srgbClr val="990000"/>
                </a:solidFill>
                <a:latin typeface="+mj-lt"/>
              </a:rPr>
              <a:t>ê</a:t>
            </a:r>
            <a:r>
              <a:rPr lang="vi-VN" sz="5200" b="1" dirty="0" smtClean="0">
                <a:solidFill>
                  <a:srgbClr val="990000"/>
                </a:solidFill>
                <a:latin typeface="+mj-lt"/>
              </a:rPr>
              <a:t>-ci-li-a</a:t>
            </a:r>
            <a:r>
              <a:rPr lang="vi-VN" sz="5200" b="1" dirty="0">
                <a:solidFill>
                  <a:srgbClr val="990000"/>
                </a:solidFill>
                <a:latin typeface="+mj-lt"/>
              </a:rPr>
              <a:t>, đồng trinh </a:t>
            </a:r>
            <a:r>
              <a:rPr lang="vi-VN" sz="5200" b="1" dirty="0" smtClean="0">
                <a:solidFill>
                  <a:srgbClr val="990000"/>
                </a:solidFill>
                <a:latin typeface="+mj-lt"/>
              </a:rPr>
              <a:t>với</a:t>
            </a:r>
            <a:r>
              <a:rPr lang="en-US" sz="5200" b="1" dirty="0" smtClean="0">
                <a:solidFill>
                  <a:srgbClr val="990000"/>
                </a:solidFill>
                <a:latin typeface="+mj-lt"/>
              </a:rPr>
              <a:t>,</a:t>
            </a:r>
            <a:r>
              <a:rPr lang="vi-VN" sz="5200" b="1" dirty="0" smtClean="0">
                <a:solidFill>
                  <a:srgbClr val="990000"/>
                </a:solidFill>
                <a:latin typeface="+mj-lt"/>
              </a:rPr>
              <a:t> </a:t>
            </a:r>
            <a:r>
              <a:rPr lang="vi-VN" sz="5200" b="1" dirty="0">
                <a:solidFill>
                  <a:srgbClr val="990000"/>
                </a:solidFill>
                <a:latin typeface="+mj-lt"/>
              </a:rPr>
              <a:t>phúc tử </a:t>
            </a:r>
            <a:r>
              <a:rPr lang="vi-VN" sz="5200" b="1" dirty="0" smtClean="0">
                <a:solidFill>
                  <a:srgbClr val="990000"/>
                </a:solidFill>
                <a:latin typeface="+mj-lt"/>
              </a:rPr>
              <a:t>đạo</a:t>
            </a:r>
            <a:r>
              <a:rPr lang="en-US" sz="5200" b="1" dirty="0" smtClean="0">
                <a:solidFill>
                  <a:srgbClr val="990000"/>
                </a:solidFill>
                <a:latin typeface="+mj-lt"/>
              </a:rPr>
              <a:t>. Đ</a:t>
            </a:r>
            <a:r>
              <a:rPr lang="vi-VN" sz="5200" b="1" dirty="0" smtClean="0">
                <a:solidFill>
                  <a:srgbClr val="990000"/>
                </a:solidFill>
                <a:latin typeface="+mj-lt"/>
              </a:rPr>
              <a:t>ể </a:t>
            </a:r>
            <a:r>
              <a:rPr lang="vi-VN" sz="5200" b="1" dirty="0">
                <a:solidFill>
                  <a:srgbClr val="990000"/>
                </a:solidFill>
                <a:latin typeface="+mj-lt"/>
              </a:rPr>
              <a:t>nên gương cho muôn người cho muôn đời sau.</a:t>
            </a:r>
          </a:p>
        </p:txBody>
      </p:sp>
    </p:spTree>
    <p:extLst>
      <p:ext uri="{BB962C8B-B14F-4D97-AF65-F5344CB8AC3E}">
        <p14:creationId xmlns:p14="http://schemas.microsoft.com/office/powerpoint/2010/main" val="23150327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1" dirty="0" smtClean="0">
                <a:solidFill>
                  <a:srgbClr val="002060"/>
                </a:solidFill>
                <a:latin typeface="Wingdings" panose="05000000000000000000" pitchFamily="2" charset="2"/>
              </a:rPr>
              <a:t>t</a:t>
            </a:r>
            <a:r>
              <a:rPr lang="en-US" sz="7200" b="1" dirty="0" smtClean="0">
                <a:solidFill>
                  <a:srgbClr val="990000"/>
                </a:solidFill>
                <a:latin typeface="+mj-lt"/>
              </a:rPr>
              <a:t> </a:t>
            </a:r>
            <a:r>
              <a:rPr lang="vi-VN" sz="7200" b="1" dirty="0" smtClean="0">
                <a:solidFill>
                  <a:srgbClr val="990000"/>
                </a:solidFill>
                <a:latin typeface="+mj-lt"/>
              </a:rPr>
              <a:t>Đoàn </a:t>
            </a:r>
            <a:r>
              <a:rPr lang="vi-VN" sz="7200" b="1" dirty="0">
                <a:solidFill>
                  <a:srgbClr val="990000"/>
                </a:solidFill>
                <a:latin typeface="+mj-lt"/>
              </a:rPr>
              <a:t>con dâng khúc </a:t>
            </a:r>
            <a:r>
              <a:rPr lang="vi-VN" sz="7200" b="1" dirty="0" smtClean="0">
                <a:solidFill>
                  <a:srgbClr val="990000"/>
                </a:solidFill>
                <a:latin typeface="+mj-lt"/>
              </a:rPr>
              <a:t>hát</a:t>
            </a:r>
            <a:r>
              <a:rPr lang="en-US" sz="7200" b="1" dirty="0" smtClean="0">
                <a:solidFill>
                  <a:srgbClr val="990000"/>
                </a:solidFill>
                <a:latin typeface="+mj-lt"/>
              </a:rPr>
              <a:t>,</a:t>
            </a:r>
            <a:r>
              <a:rPr lang="vi-VN" sz="7200" b="1" dirty="0" smtClean="0">
                <a:solidFill>
                  <a:srgbClr val="990000"/>
                </a:solidFill>
                <a:latin typeface="+mj-lt"/>
              </a:rPr>
              <a:t> </a:t>
            </a:r>
            <a:r>
              <a:rPr lang="vi-VN" sz="7200" b="1" dirty="0">
                <a:solidFill>
                  <a:srgbClr val="990000"/>
                </a:solidFill>
                <a:latin typeface="+mj-lt"/>
              </a:rPr>
              <a:t>lên tòa </a:t>
            </a:r>
            <a:r>
              <a:rPr lang="vi-VN" sz="7200" b="1" dirty="0" smtClean="0">
                <a:solidFill>
                  <a:srgbClr val="990000"/>
                </a:solidFill>
                <a:latin typeface="+mj-lt"/>
              </a:rPr>
              <a:t>cao</a:t>
            </a:r>
            <a:r>
              <a:rPr lang="en-US" sz="7200" b="1" dirty="0" smtClean="0">
                <a:solidFill>
                  <a:srgbClr val="990000"/>
                </a:solidFill>
                <a:latin typeface="+mj-lt"/>
              </a:rPr>
              <a:t>,</a:t>
            </a:r>
            <a:r>
              <a:rPr lang="vi-VN" sz="7200" b="1" dirty="0" smtClean="0">
                <a:solidFill>
                  <a:srgbClr val="990000"/>
                </a:solidFill>
                <a:latin typeface="+mj-lt"/>
              </a:rPr>
              <a:t> </a:t>
            </a:r>
            <a:r>
              <a:rPr lang="vi-VN" sz="7200" b="1" dirty="0">
                <a:solidFill>
                  <a:srgbClr val="990000"/>
                </a:solidFill>
                <a:latin typeface="+mj-lt"/>
              </a:rPr>
              <a:t>trên thiên </a:t>
            </a:r>
            <a:r>
              <a:rPr lang="vi-VN" sz="7200" b="1" dirty="0" smtClean="0">
                <a:solidFill>
                  <a:srgbClr val="990000"/>
                </a:solidFill>
                <a:latin typeface="+mj-lt"/>
              </a:rPr>
              <a:t>cung,</a:t>
            </a:r>
            <a:r>
              <a:rPr lang="en-US" sz="7200" b="1" dirty="0" smtClean="0">
                <a:solidFill>
                  <a:srgbClr val="990000"/>
                </a:solidFill>
                <a:latin typeface="+mj-lt"/>
              </a:rPr>
              <a:t> </a:t>
            </a:r>
            <a:r>
              <a:rPr lang="vi-VN" sz="7200" b="1" dirty="0" smtClean="0">
                <a:solidFill>
                  <a:srgbClr val="990000"/>
                </a:solidFill>
                <a:latin typeface="+mj-lt"/>
              </a:rPr>
              <a:t>mừng Cê-ci-li-a </a:t>
            </a:r>
            <a:r>
              <a:rPr lang="vi-VN" sz="7200" b="1" dirty="0">
                <a:solidFill>
                  <a:srgbClr val="990000"/>
                </a:solidFill>
                <a:latin typeface="+mj-lt"/>
              </a:rPr>
              <a:t>đầy ơn </a:t>
            </a:r>
            <a:r>
              <a:rPr lang="vi-VN" sz="7200" b="1" dirty="0" smtClean="0">
                <a:solidFill>
                  <a:srgbClr val="990000"/>
                </a:solidFill>
                <a:latin typeface="+mj-lt"/>
              </a:rPr>
              <a:t>phúc</a:t>
            </a:r>
            <a:r>
              <a:rPr lang="en-US" sz="7200" b="1" dirty="0" smtClean="0">
                <a:solidFill>
                  <a:srgbClr val="990000"/>
                </a:solidFill>
                <a:latin typeface="+mj-lt"/>
              </a:rPr>
              <a:t>.</a:t>
            </a:r>
            <a:endParaRPr lang="vi-VN" sz="7200" b="1" dirty="0">
              <a:solidFill>
                <a:srgbClr val="990000"/>
              </a:solidFill>
              <a:latin typeface="+mj-lt"/>
            </a:endParaRPr>
          </a:p>
        </p:txBody>
      </p:sp>
    </p:spTree>
    <p:extLst>
      <p:ext uri="{BB962C8B-B14F-4D97-AF65-F5344CB8AC3E}">
        <p14:creationId xmlns:p14="http://schemas.microsoft.com/office/powerpoint/2010/main" val="14566554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1" u="sng" dirty="0" smtClean="0">
                <a:solidFill>
                  <a:srgbClr val="002060"/>
                </a:solidFill>
                <a:effectLst/>
                <a:latin typeface="+mj-lt"/>
              </a:rPr>
              <a:t>Tk2</a:t>
            </a:r>
            <a:r>
              <a:rPr lang="vi-VN" sz="5200" b="1" u="sng" dirty="0" smtClean="0">
                <a:solidFill>
                  <a:srgbClr val="002060"/>
                </a:solidFill>
                <a:effectLst/>
                <a:latin typeface="+mj-lt"/>
              </a:rPr>
              <a:t>:</a:t>
            </a:r>
            <a:r>
              <a:rPr lang="vi-VN" sz="5200" b="1" dirty="0" smtClean="0">
                <a:solidFill>
                  <a:srgbClr val="990000"/>
                </a:solidFill>
                <a:effectLst/>
                <a:latin typeface="+mj-lt"/>
              </a:rPr>
              <a:t> </a:t>
            </a:r>
            <a:r>
              <a:rPr lang="vi-VN" sz="5200" b="1" dirty="0">
                <a:solidFill>
                  <a:srgbClr val="990000"/>
                </a:solidFill>
              </a:rPr>
              <a:t>Ngày còn thơ Thánh </a:t>
            </a:r>
            <a:r>
              <a:rPr lang="vi-VN" sz="5200" b="1" dirty="0" smtClean="0">
                <a:solidFill>
                  <a:srgbClr val="990000"/>
                </a:solidFill>
              </a:rPr>
              <a:t>Nữ</a:t>
            </a:r>
            <a:r>
              <a:rPr lang="en-US" sz="5200" b="1" dirty="0" smtClean="0">
                <a:solidFill>
                  <a:srgbClr val="990000"/>
                </a:solidFill>
              </a:rPr>
              <a:t>,</a:t>
            </a:r>
            <a:r>
              <a:rPr lang="vi-VN" sz="5200" b="1" dirty="0" smtClean="0">
                <a:solidFill>
                  <a:srgbClr val="990000"/>
                </a:solidFill>
              </a:rPr>
              <a:t> </a:t>
            </a:r>
            <a:r>
              <a:rPr lang="vi-VN" sz="5200" b="1" dirty="0">
                <a:solidFill>
                  <a:srgbClr val="990000"/>
                </a:solidFill>
              </a:rPr>
              <a:t>vẫn luôn mang trong </a:t>
            </a:r>
            <a:r>
              <a:rPr lang="vi-VN" sz="5200" b="1" dirty="0" smtClean="0">
                <a:solidFill>
                  <a:srgbClr val="990000"/>
                </a:solidFill>
              </a:rPr>
              <a:t>hồn,</a:t>
            </a:r>
            <a:r>
              <a:rPr lang="en-US" sz="5200" b="1" dirty="0" smtClean="0">
                <a:solidFill>
                  <a:srgbClr val="990000"/>
                </a:solidFill>
              </a:rPr>
              <a:t> m</a:t>
            </a:r>
            <a:r>
              <a:rPr lang="vi-VN" sz="5200" b="1" dirty="0" smtClean="0">
                <a:solidFill>
                  <a:srgbClr val="990000"/>
                </a:solidFill>
              </a:rPr>
              <a:t>ột </a:t>
            </a:r>
            <a:r>
              <a:rPr lang="vi-VN" sz="5200" b="1" dirty="0">
                <a:solidFill>
                  <a:srgbClr val="990000"/>
                </a:solidFill>
              </a:rPr>
              <a:t>ước mơ sẽ được chết vì </a:t>
            </a:r>
            <a:r>
              <a:rPr lang="vi-VN" sz="5200" b="1" dirty="0" smtClean="0">
                <a:solidFill>
                  <a:srgbClr val="990000"/>
                </a:solidFill>
              </a:rPr>
              <a:t>Chúa.</a:t>
            </a:r>
            <a:r>
              <a:rPr lang="en-US" sz="5200" b="1" dirty="0" smtClean="0">
                <a:solidFill>
                  <a:srgbClr val="990000"/>
                </a:solidFill>
              </a:rPr>
              <a:t> L</a:t>
            </a:r>
            <a:r>
              <a:rPr lang="vi-VN" sz="5200" b="1" dirty="0" smtClean="0">
                <a:solidFill>
                  <a:srgbClr val="990000"/>
                </a:solidFill>
              </a:rPr>
              <a:t>òng </a:t>
            </a:r>
            <a:r>
              <a:rPr lang="vi-VN" sz="5200" b="1" dirty="0">
                <a:solidFill>
                  <a:srgbClr val="990000"/>
                </a:solidFill>
              </a:rPr>
              <a:t>trung trinh không </a:t>
            </a:r>
            <a:r>
              <a:rPr lang="vi-VN" sz="5200" b="1" dirty="0" smtClean="0">
                <a:solidFill>
                  <a:srgbClr val="990000"/>
                </a:solidFill>
              </a:rPr>
              <a:t>phai</a:t>
            </a:r>
            <a:r>
              <a:rPr lang="en-US" sz="5200" b="1" dirty="0" smtClean="0">
                <a:solidFill>
                  <a:srgbClr val="990000"/>
                </a:solidFill>
              </a:rPr>
              <a:t>,</a:t>
            </a:r>
            <a:r>
              <a:rPr lang="vi-VN" sz="5200" b="1" dirty="0" smtClean="0">
                <a:solidFill>
                  <a:srgbClr val="990000"/>
                </a:solidFill>
              </a:rPr>
              <a:t> </a:t>
            </a:r>
            <a:r>
              <a:rPr lang="vi-VN" sz="5200" b="1" dirty="0">
                <a:solidFill>
                  <a:srgbClr val="990000"/>
                </a:solidFill>
              </a:rPr>
              <a:t>đến khi ra pháp </a:t>
            </a:r>
            <a:r>
              <a:rPr lang="vi-VN" sz="5200" b="1" dirty="0" smtClean="0">
                <a:solidFill>
                  <a:srgbClr val="990000"/>
                </a:solidFill>
              </a:rPr>
              <a:t>trường,</a:t>
            </a:r>
            <a:r>
              <a:rPr lang="en-US" sz="5200" b="1" dirty="0" smtClean="0">
                <a:solidFill>
                  <a:srgbClr val="990000"/>
                </a:solidFill>
              </a:rPr>
              <a:t> </a:t>
            </a:r>
            <a:r>
              <a:rPr lang="vi-VN" sz="5200" b="1" dirty="0" smtClean="0">
                <a:solidFill>
                  <a:srgbClr val="990000"/>
                </a:solidFill>
              </a:rPr>
              <a:t>miệng </a:t>
            </a:r>
            <a:r>
              <a:rPr lang="vi-VN" sz="5200" b="1" dirty="0">
                <a:solidFill>
                  <a:srgbClr val="990000"/>
                </a:solidFill>
              </a:rPr>
              <a:t>vẫn luôn vang hòa tiếng ca tụng.</a:t>
            </a:r>
            <a:endParaRPr lang="vi-VN" sz="5200" b="1" dirty="0">
              <a:solidFill>
                <a:srgbClr val="990000"/>
              </a:solidFill>
              <a:latin typeface="+mj-lt"/>
            </a:endParaRPr>
          </a:p>
        </p:txBody>
      </p:sp>
    </p:spTree>
    <p:extLst>
      <p:ext uri="{BB962C8B-B14F-4D97-AF65-F5344CB8AC3E}">
        <p14:creationId xmlns:p14="http://schemas.microsoft.com/office/powerpoint/2010/main" val="38690382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002060"/>
                </a:solidFill>
                <a:effectLst/>
                <a:latin typeface="+mj-lt"/>
              </a:rPr>
              <a:t>Đk</a:t>
            </a:r>
            <a:r>
              <a:rPr lang="vi-VN" sz="5400" b="1" u="sng" dirty="0" smtClean="0">
                <a:solidFill>
                  <a:srgbClr val="002060"/>
                </a:solidFill>
                <a:effectLst/>
                <a:latin typeface="+mj-lt"/>
              </a:rPr>
              <a:t>:</a:t>
            </a:r>
            <a:r>
              <a:rPr lang="en-US" sz="5400" b="1" dirty="0">
                <a:solidFill>
                  <a:srgbClr val="990000"/>
                </a:solidFill>
                <a:latin typeface="+mj-lt"/>
              </a:rPr>
              <a:t> </a:t>
            </a:r>
            <a:r>
              <a:rPr lang="vi-VN" sz="5400" b="1" dirty="0">
                <a:solidFill>
                  <a:srgbClr val="990000"/>
                </a:solidFill>
                <a:latin typeface="+mj-lt"/>
              </a:rPr>
              <a:t>Cê-ci-li-a, đoàn con </a:t>
            </a:r>
            <a:r>
              <a:rPr lang="vi-VN" sz="5400" b="1" dirty="0" smtClean="0">
                <a:solidFill>
                  <a:srgbClr val="990000"/>
                </a:solidFill>
                <a:latin typeface="+mj-lt"/>
              </a:rPr>
              <a:t>dâng</a:t>
            </a:r>
            <a:r>
              <a:rPr lang="en-US" sz="5400" b="1" dirty="0" smtClean="0">
                <a:solidFill>
                  <a:srgbClr val="990000"/>
                </a:solidFill>
                <a:latin typeface="+mj-lt"/>
              </a:rPr>
              <a:t>,</a:t>
            </a:r>
            <a:r>
              <a:rPr lang="vi-VN" sz="5400" b="1" dirty="0" smtClean="0">
                <a:solidFill>
                  <a:srgbClr val="990000"/>
                </a:solidFill>
                <a:latin typeface="+mj-lt"/>
              </a:rPr>
              <a:t> </a:t>
            </a:r>
            <a:r>
              <a:rPr lang="vi-VN" sz="5400" b="1" dirty="0">
                <a:solidFill>
                  <a:srgbClr val="990000"/>
                </a:solidFill>
                <a:latin typeface="+mj-lt"/>
              </a:rPr>
              <a:t>tiếng ca </a:t>
            </a:r>
            <a:r>
              <a:rPr lang="vi-VN" sz="5400" b="1" dirty="0" smtClean="0">
                <a:solidFill>
                  <a:srgbClr val="990000"/>
                </a:solidFill>
                <a:latin typeface="+mj-lt"/>
              </a:rPr>
              <a:t>mừng.</a:t>
            </a:r>
            <a:r>
              <a:rPr lang="en-US" sz="5400" b="1" dirty="0" smtClean="0">
                <a:solidFill>
                  <a:srgbClr val="990000"/>
                </a:solidFill>
                <a:latin typeface="+mj-lt"/>
              </a:rPr>
              <a:t> </a:t>
            </a:r>
            <a:r>
              <a:rPr lang="vi-VN" sz="5400" b="1" dirty="0" smtClean="0">
                <a:solidFill>
                  <a:srgbClr val="990000"/>
                </a:solidFill>
                <a:latin typeface="+mj-lt"/>
              </a:rPr>
              <a:t>Nguyện </a:t>
            </a:r>
            <a:r>
              <a:rPr lang="vi-VN" sz="5400" b="1" dirty="0">
                <a:solidFill>
                  <a:srgbClr val="990000"/>
                </a:solidFill>
                <a:latin typeface="+mj-lt"/>
              </a:rPr>
              <a:t>xin </a:t>
            </a:r>
            <a:r>
              <a:rPr lang="vi-VN" sz="5400" b="1" dirty="0" smtClean="0">
                <a:solidFill>
                  <a:srgbClr val="990000"/>
                </a:solidFill>
                <a:latin typeface="+mj-lt"/>
              </a:rPr>
              <a:t>Thánh </a:t>
            </a:r>
            <a:r>
              <a:rPr lang="vi-VN" sz="5400" b="1" dirty="0">
                <a:solidFill>
                  <a:srgbClr val="990000"/>
                </a:solidFill>
                <a:latin typeface="+mj-lt"/>
              </a:rPr>
              <a:t>Nữ thương ban xuống muôn </a:t>
            </a:r>
            <a:r>
              <a:rPr lang="vi-VN" sz="5400" b="1" dirty="0" smtClean="0">
                <a:solidFill>
                  <a:srgbClr val="990000"/>
                </a:solidFill>
                <a:latin typeface="+mj-lt"/>
              </a:rPr>
              <a:t>ơn.</a:t>
            </a:r>
            <a:r>
              <a:rPr lang="en-US" sz="5400" b="1" dirty="0" smtClean="0">
                <a:solidFill>
                  <a:srgbClr val="990000"/>
                </a:solidFill>
                <a:latin typeface="+mj-lt"/>
              </a:rPr>
              <a:t> </a:t>
            </a:r>
            <a:r>
              <a:rPr lang="vi-VN" sz="5400" b="1" dirty="0" smtClean="0">
                <a:solidFill>
                  <a:srgbClr val="990000"/>
                </a:solidFill>
                <a:latin typeface="+mj-lt"/>
              </a:rPr>
              <a:t>C</a:t>
            </a:r>
            <a:r>
              <a:rPr lang="en-US" sz="5400" b="1" dirty="0" smtClean="0">
                <a:solidFill>
                  <a:srgbClr val="990000"/>
                </a:solidFill>
                <a:latin typeface="+mj-lt"/>
              </a:rPr>
              <a:t>ê</a:t>
            </a:r>
            <a:r>
              <a:rPr lang="vi-VN" sz="5400" b="1" dirty="0" smtClean="0">
                <a:solidFill>
                  <a:srgbClr val="990000"/>
                </a:solidFill>
                <a:latin typeface="+mj-lt"/>
              </a:rPr>
              <a:t>-ci-li-a</a:t>
            </a:r>
            <a:r>
              <a:rPr lang="vi-VN" sz="5400" b="1" dirty="0">
                <a:solidFill>
                  <a:srgbClr val="990000"/>
                </a:solidFill>
                <a:latin typeface="+mj-lt"/>
              </a:rPr>
              <a:t>, đồng trinh </a:t>
            </a:r>
            <a:r>
              <a:rPr lang="vi-VN" sz="5400" b="1" dirty="0" smtClean="0">
                <a:solidFill>
                  <a:srgbClr val="990000"/>
                </a:solidFill>
                <a:latin typeface="+mj-lt"/>
              </a:rPr>
              <a:t>với</a:t>
            </a:r>
            <a:r>
              <a:rPr lang="en-US" sz="5400" b="1" dirty="0" smtClean="0">
                <a:solidFill>
                  <a:srgbClr val="990000"/>
                </a:solidFill>
                <a:latin typeface="+mj-lt"/>
              </a:rPr>
              <a:t>,</a:t>
            </a:r>
            <a:r>
              <a:rPr lang="vi-VN" sz="5400" b="1" dirty="0" smtClean="0">
                <a:solidFill>
                  <a:srgbClr val="990000"/>
                </a:solidFill>
                <a:latin typeface="+mj-lt"/>
              </a:rPr>
              <a:t> </a:t>
            </a:r>
            <a:r>
              <a:rPr lang="vi-VN" sz="5400" b="1" dirty="0">
                <a:solidFill>
                  <a:srgbClr val="990000"/>
                </a:solidFill>
                <a:latin typeface="+mj-lt"/>
              </a:rPr>
              <a:t>phúc tử </a:t>
            </a:r>
            <a:r>
              <a:rPr lang="vi-VN" sz="5400" b="1" dirty="0" smtClean="0">
                <a:solidFill>
                  <a:srgbClr val="990000"/>
                </a:solidFill>
                <a:latin typeface="+mj-lt"/>
              </a:rPr>
              <a:t>đạo</a:t>
            </a:r>
            <a:r>
              <a:rPr lang="en-US" sz="5400" b="1" dirty="0" smtClean="0">
                <a:solidFill>
                  <a:srgbClr val="990000"/>
                </a:solidFill>
                <a:latin typeface="+mj-lt"/>
              </a:rPr>
              <a:t>. Đ</a:t>
            </a:r>
            <a:r>
              <a:rPr lang="vi-VN" sz="5400" b="1" dirty="0" smtClean="0">
                <a:solidFill>
                  <a:srgbClr val="990000"/>
                </a:solidFill>
                <a:latin typeface="+mj-lt"/>
              </a:rPr>
              <a:t>ể </a:t>
            </a:r>
            <a:r>
              <a:rPr lang="vi-VN" sz="5400" b="1" dirty="0">
                <a:solidFill>
                  <a:srgbClr val="990000"/>
                </a:solidFill>
                <a:latin typeface="+mj-lt"/>
              </a:rPr>
              <a:t>nên gương cho muôn người cho muôn đời sau.</a:t>
            </a:r>
          </a:p>
        </p:txBody>
      </p:sp>
    </p:spTree>
    <p:extLst>
      <p:ext uri="{BB962C8B-B14F-4D97-AF65-F5344CB8AC3E}">
        <p14:creationId xmlns:p14="http://schemas.microsoft.com/office/powerpoint/2010/main" val="162188905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1029</Words>
  <Application>Microsoft Office PowerPoint</Application>
  <PresentationFormat>On-screen Show (16:9)</PresentationFormat>
  <Paragraphs>70</Paragraphs>
  <Slides>59</Slides>
  <Notes>0</Notes>
  <HiddenSlides>0</HiddenSlides>
  <MMClips>0</MMClips>
  <ScaleCrop>false</ScaleCrop>
  <HeadingPairs>
    <vt:vector size="4" baseType="variant">
      <vt:variant>
        <vt:lpstr>Theme</vt:lpstr>
      </vt:variant>
      <vt:variant>
        <vt:i4>9</vt:i4>
      </vt:variant>
      <vt:variant>
        <vt:lpstr>Slide Titles</vt:lpstr>
      </vt:variant>
      <vt:variant>
        <vt:i4>59</vt:i4>
      </vt:variant>
    </vt:vector>
  </HeadingPairs>
  <TitlesOfParts>
    <vt:vector size="68" baseType="lpstr">
      <vt:lpstr>Office Theme</vt:lpstr>
      <vt:lpstr>36_Default Design</vt:lpstr>
      <vt:lpstr>6_Office Theme</vt:lpstr>
      <vt:lpstr>13_Office Theme</vt:lpstr>
      <vt:lpstr>28_Office Theme</vt:lpstr>
      <vt:lpstr>7_Office Theme</vt:lpstr>
      <vt:lpstr>9_Office Theme</vt:lpstr>
      <vt:lpstr>1_Office Theme</vt:lpstr>
      <vt:lpstr>4_Office Theme</vt:lpstr>
      <vt:lpstr>BỔN MẠNG CA ĐOÀN CECILIA</vt:lpstr>
      <vt:lpstr>PowerPoint Presentation</vt:lpstr>
      <vt:lpstr>Ca Nhập Lễ Ca Mừng Thánh Nữ Cecilia Trần Xuân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Đáp Ca THÁNH VỊNH 30 Kim Long </vt:lpstr>
      <vt:lpstr>Đk: Lạy Chúa, con xin phó linh hồn con trong tay Chúa.</vt:lpstr>
      <vt:lpstr>Tk1: Như rặng núi bao bọc tựa thành con trú ẩn an toàn. Này con vẫn tìm, nương nhờ Chúa liên. Ôi Chúa, xin vì uy danh mà thương luôn dắt dìu con.</vt:lpstr>
      <vt:lpstr>Đk: Lạy Chúa, con xin phó linh hồn con trong tay Chúa.</vt:lpstr>
      <vt:lpstr>Tk2: Muôn lạy Chúa con thờ này hồn con phó ở tay Ngài. Ngài đã cứu chuộc, bởi Ngài tín trung. Con vững tin Ngài không ngơi, lòng con khôn xiết mừng vui.</vt:lpstr>
      <vt:lpstr>Đk: Lạy Chúa, con xin phó linh hồn con trong tay Chúa.</vt:lpstr>
      <vt:lpstr>Tk3: Xin tỏa Thánh nhan Ngài và dủ thương cứu kẻ tôi đòi, chở che kỹ càng, luôn ở Thánh nhan. Cho thoát trăm ngàn mưu mô, phàm nhân toan tính bày ra. </vt:lpstr>
      <vt:lpstr>Đk: Lạy Chúa, con xin phó linh hồn con trong tay Chúa.</vt:lpstr>
      <vt:lpstr>PowerPoint Presentation</vt:lpstr>
      <vt:lpstr>Nếu Anh em bị sỉ nhục vì danh Chúa KI TÔ, thì phúc cho Anh em. Vì Thánh thần Chúa sẽ ngự nơi Anh em.</vt:lpstr>
      <vt:lpstr>PowerPoint Presentation</vt:lpstr>
      <vt:lpstr>PowerPoint Presentation</vt:lpstr>
      <vt:lpstr>PowerPoint Presentation</vt:lpstr>
      <vt:lpstr>PowerPoint Presentation</vt:lpstr>
      <vt:lpstr>Tk1: Của lễ con dâng là dâng tấm bánh rượu nho. Hoà với lời kinh cùng dâng lên bàn thánh Chúa.  Của lễ con dâng là dâng dâng đời thánh hiến. Cuộc sống buồn vui xin vâng con nguyện hiến dâng. </vt:lpstr>
      <vt:lpstr>Đk: Của lễ dâng hiến…nguyện ước thuỷ chung…với cả tâm tình con là hiến dâng suốt cả đời con.  Lòng thành con dâng…như ngọn nến cháy…lung linh trên bàn thờ ngập ánh sáng, sáng trong tin cậy mến yêu. </vt:lpstr>
      <vt:lpstr>Tk2:  Của lễ con dâng là dâng khúc hát tạ ơn. Hoà với trầm hương cuộn bay lên đền thánh Chúa.  Của lễ con dâng là dâng mối tình thắm thiết. Cảm mến tình Cha yêu thương dắt dìu tháng năm. </vt:lpstr>
      <vt:lpstr>Đk: Của lễ dâng hiến…nguyện ước thuỷ chung…với cả tâm tình con là hiến dâng suốt cả đời con.  Lòng thành con dâng…như ngọn nến cháy…lung linh trên bàn thờ ngập ánh sáng, sáng trong tin cậy mến yêu. </vt:lpstr>
      <vt:lpstr>Tk3:  Của lễ con dâng là dâng yếu đuối của con. Ngài vẫn dủ thương dù cho con thật bất xứng.  Của lễ con dâng là dâng tấm lòng tín thác. Vì Chúa từ nhân yêu thương vỗ về đỡ nâng.</vt:lpstr>
      <vt:lpstr>Đk: Của lễ dâng hiến…nguyện ước thuỷ chung…với cả tâm tình con là hiến dâng suốt cả đời con.  Lòng thành con dâng…như ngọn nến cháy…lung linh trên bàn thờ ngập ánh sáng, sáng trong tin cậy mến yêu. </vt:lpstr>
      <vt:lpstr>PowerPoint Presentation</vt:lpstr>
      <vt:lpstr>PowerPoint Presentation</vt:lpstr>
      <vt:lpstr>Ca Nguyện Hiệp Lễ Một Cõi Riêng Tư Thái Nguyên</vt:lpstr>
      <vt:lpstr>Tk1: Giữa những xao động của nhân thế nổi trôi. Giữa những sục sôi tranh chấp trong kiếp người. Giữa những đẹp tươi hay ê chề thất bại. Con xin dành một cõi rất riêng tư. Cho Giêsu Đấng tình yêu thẳm sâu.</vt:lpstr>
      <vt:lpstr>Đk:  Một cõi riêng tư (Một cõi) trong lòng con xin dành cho Chúa (xin dành cho Chúa). Một cõi riêng tư (Một cõi) trong lòng con Chúa thương ngự trị (xin Ngài ngự đến). </vt:lpstr>
      <vt:lpstr>**:  Chúa là điểm hẹn nơi con phát xuất ra đi dấn thân cho cuộc đời cho nhân trần. Chúa là điểm cao nơi con trở lại để sống trong ân tình nguồn vui phút an bình.</vt:lpstr>
      <vt:lpstr>Tk2: Giữa những u hoài và lo lắng ngày mai. Giữa những đổi thay được mất hơn thua này. Giữa những cuồng say đam mê trần gian này. Xin giữ lại một cõi rất riêng tư. Cho Giêsu Đấng là nơi náu thân.</vt:lpstr>
      <vt:lpstr>Đk:  Một cõi riêng tư (Một cõi) trong lòng con xin dành cho Chúa (xin dành cho Chúa). Một cõi riêng tư (Một cõi) trong lòng con Chúa thương ngự trị (xin Ngài ngự đến). </vt:lpstr>
      <vt:lpstr>**:  Chúa là điểm hẹn nơi con phát xuất ra đi dấn thân cho cuộc đời cho nhân trần. Chúa là điểm cao nơi con trở lại để sống trong ân tình nguồn vui phút an bình.</vt:lpstr>
      <vt:lpstr>Tk3: Giữa lúc cuộc đời bị nhân thế cười chê. Giữa lúc bỏ bê lê bước trong hoang dại. Giữa lúc họa tai không ai người đói hoài. Xin trở về một cõi rất riêng tư, trong Giêsu Đấng chở che đỡ nâng.</vt:lpstr>
      <vt:lpstr>Đk:  Một cõi riêng tư (Một cõi) trong lòng con xin dành cho Chúa (xin dành cho Chúa). Một cõi riêng tư (Một cõi) trong lòng con Chúa thương ngự trị (xin Ngài ngự đến). </vt:lpstr>
      <vt:lpstr>**:  Chúa là điểm hẹn nơi con phát xuất ra đi dấn thân cho cuộc đời cho nhân trần. Chúa là điểm cao nơi con trở lại để sống trong ân tình nguồn vui phút an bình.</vt:lpstr>
      <vt:lpstr>PowerPoint Presentation</vt:lpstr>
      <vt:lpstr>PowerPoint Presentation</vt:lpstr>
      <vt:lpstr>Ca Kết Lễ Tình Ca Cecilia Vũ Đình Ân</vt:lpstr>
      <vt:lpstr>Tk1:  Một đời sắt son nguyện làm con Thiên Chúa. Một đời khiết trinh nguyện yêu Chúa hết tình. Một đời tín trung nguyện tôn vinh Thiên Chúa. Một đời mến yêu làm chiến sĩ tông đồ.</vt:lpstr>
      <vt:lpstr>Đk: Ce-ci-li-a (Ce-ci-li-a) như khúc tình ca ngợi khen Chúa khôn vơi. Ce-ci-li-a (Ce-ci-li-a) như khúc tình ca ngợi khen Chúa muôn đời.</vt:lpstr>
      <vt:lpstr>Tk2:  Một lòng vững tin chịu nhiều bao thử thách. Dù phải đớn đau từ bao những cực hình. Một lòng quyết tâm nguyện đi theo chân Chúa. Phần thưởng lớn lao được ơn phúc tử đạo.</vt:lpstr>
      <vt:lpstr>Đk: Ce-ci-li-a (Ce-ci-li-a) như khúc tình ca ngợi khen Chúa khôn vơi. Ce-ci-li-a (Ce-ci-li-a) như khúc tình ca ngợi khen Chúa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185</cp:revision>
  <dcterms:created xsi:type="dcterms:W3CDTF">2023-05-21T07:25:42Z</dcterms:created>
  <dcterms:modified xsi:type="dcterms:W3CDTF">2023-11-18T21:53:54Z</dcterms:modified>
</cp:coreProperties>
</file>