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56" r:id="rId4"/>
    <p:sldMasterId id="2147483768" r:id="rId5"/>
    <p:sldMasterId id="2147483780" r:id="rId6"/>
    <p:sldMasterId id="2147483792" r:id="rId7"/>
    <p:sldMasterId id="2147483804" r:id="rId8"/>
    <p:sldMasterId id="2147483816" r:id="rId9"/>
    <p:sldMasterId id="2147483828" r:id="rId10"/>
    <p:sldMasterId id="2147483836" r:id="rId11"/>
  </p:sldMasterIdLst>
  <p:notesMasterIdLst>
    <p:notesMasterId r:id="rId56"/>
  </p:notesMasterIdLst>
  <p:sldIdLst>
    <p:sldId id="362" r:id="rId12"/>
    <p:sldId id="321" r:id="rId13"/>
    <p:sldId id="322" r:id="rId14"/>
    <p:sldId id="324" r:id="rId15"/>
    <p:sldId id="325" r:id="rId16"/>
    <p:sldId id="359" r:id="rId17"/>
    <p:sldId id="363" r:id="rId18"/>
    <p:sldId id="364" r:id="rId19"/>
    <p:sldId id="365" r:id="rId20"/>
    <p:sldId id="366" r:id="rId21"/>
    <p:sldId id="367" r:id="rId22"/>
    <p:sldId id="368" r:id="rId23"/>
    <p:sldId id="369" r:id="rId24"/>
    <p:sldId id="370" r:id="rId25"/>
    <p:sldId id="372" r:id="rId26"/>
    <p:sldId id="275" r:id="rId27"/>
    <p:sldId id="371" r:id="rId28"/>
    <p:sldId id="276" r:id="rId29"/>
    <p:sldId id="354" r:id="rId30"/>
    <p:sldId id="303" r:id="rId31"/>
    <p:sldId id="327" r:id="rId32"/>
    <p:sldId id="328" r:id="rId33"/>
    <p:sldId id="329" r:id="rId34"/>
    <p:sldId id="331" r:id="rId35"/>
    <p:sldId id="358" r:id="rId36"/>
    <p:sldId id="304" r:id="rId37"/>
    <p:sldId id="360" r:id="rId38"/>
    <p:sldId id="333" r:id="rId39"/>
    <p:sldId id="334" r:id="rId40"/>
    <p:sldId id="335" r:id="rId41"/>
    <p:sldId id="339" r:id="rId42"/>
    <p:sldId id="336" r:id="rId43"/>
    <p:sldId id="337" r:id="rId44"/>
    <p:sldId id="340" r:id="rId45"/>
    <p:sldId id="341" r:id="rId46"/>
    <p:sldId id="342" r:id="rId47"/>
    <p:sldId id="356" r:id="rId48"/>
    <p:sldId id="344" r:id="rId49"/>
    <p:sldId id="347" r:id="rId50"/>
    <p:sldId id="348" r:id="rId51"/>
    <p:sldId id="349" r:id="rId52"/>
    <p:sldId id="350" r:id="rId53"/>
    <p:sldId id="351" r:id="rId54"/>
    <p:sldId id="361"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544920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13676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53212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6951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19094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1410896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05188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27745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35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74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3114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5923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706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2838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5256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338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5245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374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88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9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82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25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7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6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19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386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4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670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5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45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62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6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77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43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005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16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9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72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260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6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339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8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203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4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375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5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6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31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188F5D-0D00-4C49-BBAB-8BD33DC570C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735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8F2B65-5D93-4C17-9E1A-86EE10DCCCA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72788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52DB-74CD-40E9-9113-5D9D44C5F38F}"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9010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8044F3-C09C-473F-A016-E6E23323F7E5}"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202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A5C0D8-8EE1-4447-8186-A17EC4095F77}"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70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8B1D05-6DCE-44A8-948A-FBB200C03D29}"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64815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AC802FA-441E-41C5-9DD3-19EE13B325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477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C0C4B-CBB4-494B-B1BE-6FB301EF575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6401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D68EBD-66A7-4802-9EF2-0748CF174364}"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0886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B7710D-8F47-4F10-A983-2F0C4D5CEF9E}"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238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270BDE-2E6E-4247-9CE0-52F8A478A64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8563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2270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93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90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4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16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832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132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3827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168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095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74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81148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026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6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624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334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552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5441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41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690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600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12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701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9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871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2955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986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2278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9373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1654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281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4569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532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501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64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931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312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3261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09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508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9317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5726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281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15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183241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67407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67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115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61C286-0398-4040-A1F5-B340330EDBF8}"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28728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7671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710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36839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00819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2482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7110345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85341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296272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001486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620406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3209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en-US" sz="6600" b="1" dirty="0" err="1" smtClean="0">
                <a:solidFill>
                  <a:srgbClr val="002060"/>
                </a:solidFill>
                <a:effectLst/>
                <a:latin typeface="+mj-lt"/>
                <a:ea typeface="Times" pitchFamily="34" charset="0"/>
                <a:cs typeface="Times New Roman" pitchFamily="18" charset="0"/>
              </a:rPr>
              <a:t>Các</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bạn</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sẽ</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vui</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mừng</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múc</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nước</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tận</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nguồn</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ơn</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cứu</a:t>
            </a:r>
            <a:r>
              <a:rPr lang="en-US" sz="6600" b="1" dirty="0" smtClean="0">
                <a:solidFill>
                  <a:srgbClr val="002060"/>
                </a:solidFill>
                <a:effectLst/>
                <a:latin typeface="+mj-lt"/>
                <a:ea typeface="Times" pitchFamily="34" charset="0"/>
                <a:cs typeface="Times New Roman" pitchFamily="18" charset="0"/>
              </a:rPr>
              <a:t> </a:t>
            </a:r>
            <a:r>
              <a:rPr lang="en-US" sz="6600" b="1" dirty="0" err="1" smtClean="0">
                <a:solidFill>
                  <a:srgbClr val="002060"/>
                </a:solidFill>
                <a:effectLst/>
                <a:latin typeface="+mj-lt"/>
                <a:ea typeface="Times" pitchFamily="34" charset="0"/>
                <a:cs typeface="Times New Roman" pitchFamily="18" charset="0"/>
              </a:rPr>
              <a:t>độ</a:t>
            </a:r>
            <a:r>
              <a:rPr lang="en-US" sz="6600" b="1" dirty="0" smtClean="0">
                <a:solidFill>
                  <a:srgbClr val="002060"/>
                </a:solidFill>
                <a:effectLst/>
                <a:latin typeface="+mj-lt"/>
                <a:ea typeface="Times" pitchFamily="34" charset="0"/>
                <a:cs typeface="Times New Roman" pitchFamily="18" charset="0"/>
              </a:rPr>
              <a:t>.</a:t>
            </a:r>
            <a:endParaRPr lang="en-US" sz="6600" b="1" dirty="0">
              <a:solidFill>
                <a:srgbClr val="002060"/>
              </a:solidFill>
              <a:effectLst/>
              <a:latin typeface="+mj-lt"/>
              <a:ea typeface="Times" pitchFamily="34" charset="0"/>
              <a:cs typeface="Times New Roman" pitchFamily="18" charset="0"/>
            </a:endParaRPr>
          </a:p>
        </p:txBody>
      </p:sp>
      <p:sp>
        <p:nvSpPr>
          <p:cNvPr id="3" name="TextBox 2"/>
          <p:cNvSpPr txBox="1"/>
          <p:nvPr/>
        </p:nvSpPr>
        <p:spPr>
          <a:xfrm>
            <a:off x="152400" y="47806"/>
            <a:ext cx="3093720" cy="923330"/>
          </a:xfrm>
          <a:prstGeom prst="rect">
            <a:avLst/>
          </a:prstGeom>
          <a:noFill/>
        </p:spPr>
        <p:txBody>
          <a:bodyPr wrap="square" rtlCol="0">
            <a:spAutoFit/>
          </a:bodyPr>
          <a:lstStyle/>
          <a:p>
            <a:r>
              <a:rPr lang="en-US" sz="5400" b="1" u="sng" dirty="0" err="1">
                <a:solidFill>
                  <a:srgbClr val="C00000"/>
                </a:solidFill>
                <a:latin typeface="+mj-lt"/>
                <a:cs typeface="Times New Roman" pitchFamily="18" charset="0"/>
              </a:rPr>
              <a:t>Đáp</a:t>
            </a:r>
            <a:r>
              <a:rPr lang="en-US" sz="5400" b="1" u="sng" dirty="0">
                <a:solidFill>
                  <a:srgbClr val="C00000"/>
                </a:solidFill>
                <a:latin typeface="+mj-lt"/>
                <a:cs typeface="Times New Roman" pitchFamily="18" charset="0"/>
              </a:rPr>
              <a:t> ca:</a:t>
            </a:r>
          </a:p>
        </p:txBody>
      </p:sp>
    </p:spTree>
    <p:extLst>
      <p:ext uri="{BB962C8B-B14F-4D97-AF65-F5344CB8AC3E}">
        <p14:creationId xmlns:p14="http://schemas.microsoft.com/office/powerpoint/2010/main" val="2972410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320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622"/>
            <a:ext cx="9144000" cy="5119878"/>
          </a:xfrm>
        </p:spPr>
        <p:txBody>
          <a:bodyPr>
            <a:normAutofit/>
          </a:bodyPr>
          <a:lstStyle/>
          <a:p>
            <a:pPr algn="just"/>
            <a:r>
              <a:rPr lang="en-US" sz="4800" b="1" dirty="0" err="1" smtClean="0">
                <a:solidFill>
                  <a:srgbClr val="002060"/>
                </a:solidFill>
                <a:ea typeface="Times" pitchFamily="34" charset="0"/>
                <a:cs typeface="Times New Roman" pitchFamily="18" charset="0"/>
              </a:rPr>
              <a:t>Ông</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Gioan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thấy</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Đức</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Giê</a:t>
            </a:r>
            <a:r>
              <a:rPr lang="en-US" sz="4800" b="1" dirty="0" err="1">
                <a:solidFill>
                  <a:srgbClr val="002060"/>
                </a:solidFill>
                <a:ea typeface="Times" pitchFamily="34" charset="0"/>
                <a:cs typeface="Times New Roman" pitchFamily="18" charset="0"/>
              </a:rPr>
              <a:t>-</a:t>
            </a:r>
            <a:r>
              <a:rPr lang="en-US" sz="4800" b="1" dirty="0" err="1" smtClean="0">
                <a:solidFill>
                  <a:srgbClr val="002060"/>
                </a:solidFill>
                <a:ea typeface="Times" pitchFamily="34" charset="0"/>
                <a:cs typeface="Times New Roman" pitchFamily="18" charset="0"/>
              </a:rPr>
              <a:t>su</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tiến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về</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phía</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mình</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liền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nói</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Đây</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là</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chiên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Thiên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Chúa</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đây</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Đấng</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xóa</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bỏ</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tội</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trần</a:t>
            </a:r>
            <a:r>
              <a:rPr lang="en-US" sz="4800" b="1" dirty="0" smtClean="0">
                <a:solidFill>
                  <a:srgbClr val="002060"/>
                </a:solidFill>
                <a:ea typeface="Times" pitchFamily="34" charset="0"/>
                <a:cs typeface="Times New Roman" pitchFamily="18" charset="0"/>
              </a:rPr>
              <a:t> </a:t>
            </a:r>
            <a:r>
              <a:rPr lang="en-US" sz="4800" b="1" dirty="0" err="1" smtClean="0">
                <a:solidFill>
                  <a:srgbClr val="002060"/>
                </a:solidFill>
                <a:ea typeface="Times" pitchFamily="34" charset="0"/>
                <a:cs typeface="Times New Roman" pitchFamily="18" charset="0"/>
              </a:rPr>
              <a:t>gian</a:t>
            </a:r>
            <a:r>
              <a:rPr lang="en-US" sz="4800" b="1" dirty="0" smtClean="0">
                <a:solidFill>
                  <a:srgbClr val="002060"/>
                </a:solidFill>
                <a:ea typeface="Times" pitchFamily="34" charset="0"/>
                <a:cs typeface="Times New Roman" pitchFamily="18" charset="0"/>
              </a:rPr>
              <a:t>.</a:t>
            </a:r>
            <a:endParaRPr lang="en-US" sz="4800" b="1"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4503156" cy="769441"/>
          </a:xfrm>
          <a:prstGeom prst="rect">
            <a:avLst/>
          </a:prstGeom>
          <a:noFill/>
        </p:spPr>
        <p:txBody>
          <a:bodyPr wrap="none" rtlCol="0">
            <a:spAutoFit/>
          </a:bodyPr>
          <a:lstStyle/>
          <a:p>
            <a:r>
              <a:rPr lang="en-US" sz="4400" b="1" u="sng" dirty="0">
                <a:solidFill>
                  <a:srgbClr val="C00000"/>
                </a:solidFill>
                <a:latin typeface="+mj-lt"/>
                <a:cs typeface="Times New Roman" pitchFamily="18" charset="0"/>
              </a:rPr>
              <a:t>Alleluia-Alleluia</a:t>
            </a:r>
            <a:r>
              <a:rPr lang="en-US" sz="3200" u="sng" dirty="0">
                <a:solidFill>
                  <a:srgbClr val="C00000"/>
                </a:solidFill>
                <a:latin typeface="+mj-lt"/>
                <a:cs typeface="Times New Roman" pitchFamily="18" charset="0"/>
              </a:rPr>
              <a:t>.</a:t>
            </a:r>
          </a:p>
        </p:txBody>
      </p:sp>
      <p:sp>
        <p:nvSpPr>
          <p:cNvPr id="4" name="Rectangle 3"/>
          <p:cNvSpPr/>
          <p:nvPr/>
        </p:nvSpPr>
        <p:spPr>
          <a:xfrm>
            <a:off x="5105400" y="4171950"/>
            <a:ext cx="2757486" cy="769441"/>
          </a:xfrm>
          <a:prstGeom prst="rect">
            <a:avLst/>
          </a:prstGeom>
        </p:spPr>
        <p:txBody>
          <a:bodyPr wrap="none">
            <a:spAutoFit/>
          </a:bodyPr>
          <a:lstStyle/>
          <a:p>
            <a:pPr algn="r"/>
            <a:r>
              <a:rPr lang="en-US" sz="4400" b="1" u="sng" dirty="0" smtClean="0">
                <a:solidFill>
                  <a:srgbClr val="C00000"/>
                </a:solidFill>
                <a:latin typeface="+mj-lt"/>
                <a:cs typeface="Times New Roman" pitchFamily="18" charset="0"/>
              </a:rPr>
              <a:t>Alleluia…</a:t>
            </a:r>
            <a:endParaRPr lang="en-US" sz="4400" b="1" u="sng" dirty="0">
              <a:solidFill>
                <a:srgbClr val="C00000"/>
              </a:solidFill>
              <a:latin typeface="+mj-lt"/>
              <a:cs typeface="Times New Roman" pitchFamily="18" charset="0"/>
            </a:endParaRPr>
          </a:p>
        </p:txBody>
      </p:sp>
    </p:spTree>
    <p:extLst>
      <p:ext uri="{BB962C8B-B14F-4D97-AF65-F5344CB8AC3E}">
        <p14:creationId xmlns:p14="http://schemas.microsoft.com/office/powerpoint/2010/main" val="3622420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6728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nSpc>
                <a:spcPct val="105000"/>
              </a:lnSpc>
            </a:pPr>
            <a:r>
              <a:rPr lang="en-US" sz="6600" b="1" dirty="0">
                <a:solidFill>
                  <a:schemeClr val="accent5">
                    <a:lumMod val="25000"/>
                  </a:schemeClr>
                </a:solidFill>
                <a:cs typeface="Tahoma" pitchFamily="34" charset="0"/>
              </a:rPr>
              <a:t>Ca </a:t>
            </a:r>
            <a:r>
              <a:rPr lang="vi-VN" sz="6600" b="1" dirty="0">
                <a:solidFill>
                  <a:schemeClr val="accent5">
                    <a:lumMod val="25000"/>
                  </a:schemeClr>
                </a:solidFill>
                <a:cs typeface="Tahoma" pitchFamily="34" charset="0"/>
              </a:rPr>
              <a:t>Nhập lễ</a:t>
            </a:r>
            <a:r>
              <a:rPr lang="en-US" sz="6600" b="1" dirty="0">
                <a:solidFill>
                  <a:schemeClr val="accent5">
                    <a:lumMod val="25000"/>
                  </a:schemeClr>
                </a:solidFill>
                <a:cs typeface="Tahoma" pitchFamily="34" charset="0"/>
              </a:rPr>
              <a:t/>
            </a:r>
            <a:br>
              <a:rPr lang="en-US" sz="6600" b="1" dirty="0">
                <a:solidFill>
                  <a:schemeClr val="accent5">
                    <a:lumMod val="25000"/>
                  </a:schemeClr>
                </a:solidFill>
                <a:cs typeface="Tahoma" pitchFamily="34" charset="0"/>
              </a:rPr>
            </a:br>
            <a:r>
              <a:rPr lang="en-US" sz="6600" b="1" dirty="0">
                <a:solidFill>
                  <a:schemeClr val="accent5">
                    <a:lumMod val="25000"/>
                  </a:schemeClr>
                </a:solidFill>
                <a:latin typeface="UTM HelvetIns" panose="02040603050506020204" pitchFamily="18" charset="0"/>
                <a:cs typeface="Tahoma" pitchFamily="34" charset="0"/>
              </a:rPr>
              <a:t>CÁC TẦNG TRỜI MỞ RA</a:t>
            </a:r>
            <a:r>
              <a:rPr lang="en-US" sz="8000" dirty="0">
                <a:solidFill>
                  <a:schemeClr val="accent5">
                    <a:lumMod val="25000"/>
                  </a:schemeClr>
                </a:solidFill>
                <a:latin typeface="UTM HelvetIns" panose="02040603050506020204" pitchFamily="18" charset="0"/>
                <a:cs typeface="Tahoma" pitchFamily="34" charset="0"/>
              </a:rPr>
              <a:t/>
            </a:r>
            <a:br>
              <a:rPr lang="en-US" sz="8000" dirty="0">
                <a:solidFill>
                  <a:schemeClr val="accent5">
                    <a:lumMod val="25000"/>
                  </a:schemeClr>
                </a:solidFill>
                <a:latin typeface="UTM HelvetIns" panose="02040603050506020204" pitchFamily="18" charset="0"/>
                <a:cs typeface="Tahoma" pitchFamily="34" charset="0"/>
              </a:rPr>
            </a:br>
            <a:r>
              <a:rPr lang="en-US" sz="4800" b="1" i="1" dirty="0" err="1">
                <a:solidFill>
                  <a:srgbClr val="FF0000"/>
                </a:solidFill>
                <a:cs typeface="Tahoma" pitchFamily="34" charset="0"/>
              </a:rPr>
              <a:t>Thái</a:t>
            </a:r>
            <a:r>
              <a:rPr lang="en-US" sz="4800" b="1" i="1" dirty="0">
                <a:solidFill>
                  <a:srgbClr val="FF0000"/>
                </a:solidFill>
                <a:cs typeface="Tahoma" pitchFamily="34" charset="0"/>
              </a:rPr>
              <a:t> </a:t>
            </a:r>
            <a:r>
              <a:rPr lang="en-US" sz="4800" b="1" i="1" dirty="0" err="1">
                <a:solidFill>
                  <a:srgbClr val="FF0000"/>
                </a:solidFill>
                <a:cs typeface="Tahoma" pitchFamily="34" charset="0"/>
              </a:rPr>
              <a:t>Nguyên</a:t>
            </a:r>
            <a:endParaRPr lang="en-US" sz="4800" b="1" i="1" dirty="0">
              <a:solidFill>
                <a:srgbClr val="FF0000"/>
              </a:solidFill>
              <a:cs typeface="Tahoma" pitchFamily="34" charset="0"/>
            </a:endParaRPr>
          </a:p>
        </p:txBody>
      </p:sp>
    </p:spTree>
    <p:extLst>
      <p:ext uri="{BB962C8B-B14F-4D97-AF65-F5344CB8AC3E}">
        <p14:creationId xmlns:p14="http://schemas.microsoft.com/office/powerpoint/2010/main" val="389796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4948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nSpc>
                <a:spcPct val="120000"/>
              </a:lnSpc>
              <a:spcBef>
                <a:spcPts val="0"/>
              </a:spcBef>
            </a:pPr>
            <a:r>
              <a:rPr lang="en-US" sz="5400" b="1" dirty="0"/>
              <a:t>Ca </a:t>
            </a:r>
            <a:r>
              <a:rPr lang="en-US" sz="5400" b="1" dirty="0" err="1"/>
              <a:t>Dâng</a:t>
            </a:r>
            <a:r>
              <a:rPr lang="en-US" sz="5400" b="1" dirty="0"/>
              <a:t> </a:t>
            </a:r>
            <a:r>
              <a:rPr lang="en-US" sz="5400" b="1" dirty="0" err="1"/>
              <a:t>Lễ</a:t>
            </a:r>
            <a:r>
              <a:rPr lang="en-US" sz="5400" b="1" dirty="0"/>
              <a:t/>
            </a:r>
            <a:br>
              <a:rPr lang="en-US" sz="5400" b="1" dirty="0"/>
            </a:br>
            <a:r>
              <a:rPr lang="en-US" sz="6600" b="1" dirty="0">
                <a:latin typeface="UTM HelvetIns" panose="02040603050506020204" pitchFamily="18" charset="0"/>
              </a:rPr>
              <a:t>HIẾN LỄ TÌNH YÊU</a:t>
            </a:r>
            <a:r>
              <a:rPr lang="en-US" sz="6600" b="1" dirty="0"/>
              <a:t/>
            </a:r>
            <a:br>
              <a:rPr lang="en-US" sz="6600" b="1" dirty="0"/>
            </a:br>
            <a:r>
              <a:rPr lang="en-US" b="1" i="1" dirty="0" err="1">
                <a:solidFill>
                  <a:srgbClr val="FF0000"/>
                </a:solidFill>
              </a:rPr>
              <a:t>Thế</a:t>
            </a:r>
            <a:r>
              <a:rPr lang="en-US" b="1" i="1" dirty="0">
                <a:solidFill>
                  <a:srgbClr val="FF0000"/>
                </a:solidFill>
              </a:rPr>
              <a:t> </a:t>
            </a:r>
            <a:r>
              <a:rPr lang="en-US" b="1" i="1" dirty="0" err="1">
                <a:solidFill>
                  <a:srgbClr val="FF0000"/>
                </a:solidFill>
              </a:rPr>
              <a:t>Thông</a:t>
            </a:r>
            <a:endParaRPr lang="en-US" b="1" i="1" dirty="0">
              <a:solidFill>
                <a:srgbClr val="FF0000"/>
              </a:solidFill>
            </a:endParaRPr>
          </a:p>
        </p:txBody>
      </p:sp>
    </p:spTree>
    <p:extLst>
      <p:ext uri="{BB962C8B-B14F-4D97-AF65-F5344CB8AC3E}">
        <p14:creationId xmlns:p14="http://schemas.microsoft.com/office/powerpoint/2010/main" val="2631483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sz="4000" b="1" u="sng" dirty="0">
                <a:solidFill>
                  <a:srgbClr val="FF0000"/>
                </a:solidFill>
              </a:rPr>
              <a:t>Tk1</a:t>
            </a:r>
            <a:r>
              <a:rPr lang="en-US" sz="4000" b="1" u="sng" dirty="0">
                <a:solidFill>
                  <a:srgbClr val="FF0000"/>
                </a:solidFill>
              </a:rPr>
              <a:t>:</a:t>
            </a:r>
            <a:r>
              <a:rPr lang="en-US" sz="4000" b="1" dirty="0">
                <a:solidFill>
                  <a:srgbClr val="7030A0"/>
                </a:solidFill>
              </a:rPr>
              <a:t> </a:t>
            </a:r>
            <a:r>
              <a:rPr lang="vi-VN" sz="4000" b="1" dirty="0">
                <a:solidFill>
                  <a:srgbClr val="002060"/>
                </a:solidFill>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sz="40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93568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3900" b="1" u="sng" dirty="0">
                <a:solidFill>
                  <a:srgbClr val="FF0000"/>
                </a:solidFill>
                <a:cs typeface="Times New Roman" pitchFamily="18" charset="0"/>
              </a:rPr>
              <a:t>Đk:</a:t>
            </a:r>
            <a:r>
              <a:rPr lang="vi-VN" sz="3900" b="1" dirty="0">
                <a:solidFill>
                  <a:srgbClr val="7030A0"/>
                </a:solidFill>
                <a:cs typeface="Times New Roman" pitchFamily="18" charset="0"/>
              </a:rPr>
              <a:t> </a:t>
            </a:r>
            <a:r>
              <a:rPr lang="vi-VN" sz="3900" b="1" dirty="0"/>
              <a:t> </a:t>
            </a:r>
            <a:r>
              <a:rPr lang="vi-VN" sz="3900" b="1" dirty="0">
                <a:solidFill>
                  <a:srgbClr val="002060"/>
                </a:solidFill>
              </a:rPr>
              <a:t>Của lễ góp về dâng Chúa. Là bao sướng vui đau buồn. Dâng ước vọng mai sau. Dâng tháng ngày đã qua. Nguyện dâng lên cả cuộc đời còn đang rong ruổi gian trần. Nguyện Chúa thương nhận lễ con dâng. Nguyện Chúa ban nhiều thánh ân.</a:t>
            </a:r>
            <a:endParaRPr lang="en-US" sz="3900" b="1" dirty="0">
              <a:solidFill>
                <a:srgbClr val="002060"/>
              </a:solidFill>
              <a:cs typeface="Times New Roman" pitchFamily="18" charset="0"/>
            </a:endParaRPr>
          </a:p>
        </p:txBody>
      </p:sp>
    </p:spTree>
    <p:extLst>
      <p:ext uri="{BB962C8B-B14F-4D97-AF65-F5344CB8AC3E}">
        <p14:creationId xmlns:p14="http://schemas.microsoft.com/office/powerpoint/2010/main" val="235292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sz="4000" b="1" u="sng" dirty="0">
                <a:solidFill>
                  <a:srgbClr val="FF0000"/>
                </a:solidFill>
              </a:rPr>
              <a:t>Tk2</a:t>
            </a:r>
            <a:r>
              <a:rPr lang="en-US" sz="4000" b="1" u="sng" dirty="0">
                <a:solidFill>
                  <a:srgbClr val="FF0000"/>
                </a:solidFill>
              </a:rPr>
              <a:t>:</a:t>
            </a:r>
            <a:r>
              <a:rPr lang="en-US" sz="4000" b="1" dirty="0">
                <a:solidFill>
                  <a:srgbClr val="7030A0"/>
                </a:solidFill>
              </a:rPr>
              <a:t> </a:t>
            </a:r>
            <a:r>
              <a:rPr lang="vi-VN" sz="4000" b="1" dirty="0">
                <a:solidFill>
                  <a:srgbClr val="002060"/>
                </a:solidFill>
              </a:rPr>
              <a:t>Chỉ là thân phận người mong manh sao dám tiến dâng tình yêu? Chính Cha đã kêu gọi con về để con bước đi cùng Cha. Con được nhận như của lễ dâng về từ nơi trần thế cứu đời lầm than tội mê đem tình Chúa vào tim mỗi người</a:t>
            </a:r>
            <a:r>
              <a:rPr lang="en-US" sz="4000" b="1" dirty="0">
                <a:solidFill>
                  <a:srgbClr val="002060"/>
                </a:solidFill>
              </a:rPr>
              <a:t>.</a:t>
            </a:r>
            <a:endParaRPr lang="en-US" sz="40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4126737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3900" b="1" u="sng" dirty="0">
                <a:solidFill>
                  <a:srgbClr val="FF0000"/>
                </a:solidFill>
                <a:cs typeface="Times New Roman" pitchFamily="18" charset="0"/>
              </a:rPr>
              <a:t>Đk:</a:t>
            </a:r>
            <a:r>
              <a:rPr lang="vi-VN" sz="3900" b="1" dirty="0">
                <a:solidFill>
                  <a:srgbClr val="7030A0"/>
                </a:solidFill>
                <a:cs typeface="Times New Roman" pitchFamily="18" charset="0"/>
              </a:rPr>
              <a:t> </a:t>
            </a:r>
            <a:r>
              <a:rPr lang="vi-VN" sz="3900" b="1" dirty="0"/>
              <a:t> </a:t>
            </a:r>
            <a:r>
              <a:rPr lang="vi-VN" sz="3900" b="1" dirty="0">
                <a:solidFill>
                  <a:srgbClr val="002060"/>
                </a:solidFill>
              </a:rPr>
              <a:t>Của lễ góp về dâng Chúa. Là bao sướng vui đau buồn. Dâng ước vọng mai sau. Dâng tháng ngày đã qua. Nguyện dâng lên cả cuộc đời còn đang rong ruổi gian trần. Nguyện Chúa thương nhận lễ con dâng. Nguyện Chúa ban nhiều thánh ân.</a:t>
            </a:r>
            <a:endParaRPr lang="en-US" sz="3900" b="1" dirty="0">
              <a:solidFill>
                <a:srgbClr val="002060"/>
              </a:solidFill>
              <a:cs typeface="Times New Roman" pitchFamily="18" charset="0"/>
            </a:endParaRPr>
          </a:p>
        </p:txBody>
      </p:sp>
    </p:spTree>
    <p:extLst>
      <p:ext uri="{BB962C8B-B14F-4D97-AF65-F5344CB8AC3E}">
        <p14:creationId xmlns:p14="http://schemas.microsoft.com/office/powerpoint/2010/main" val="234949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142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1790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nSpc>
                <a:spcPct val="120000"/>
              </a:lnSpc>
            </a:pPr>
            <a:r>
              <a:rPr lang="en-US" sz="5400" b="1" dirty="0">
                <a:cs typeface="Tahoma" pitchFamily="34" charset="0"/>
              </a:rPr>
              <a:t>Ca </a:t>
            </a:r>
            <a:r>
              <a:rPr lang="en-US" sz="5400" b="1" dirty="0" err="1">
                <a:cs typeface="Tahoma" pitchFamily="34" charset="0"/>
              </a:rPr>
              <a:t>Nguyện</a:t>
            </a:r>
            <a:r>
              <a:rPr lang="en-US" sz="5400" b="1" dirty="0">
                <a:cs typeface="Tahoma" pitchFamily="34" charset="0"/>
              </a:rPr>
              <a:t> </a:t>
            </a:r>
            <a:r>
              <a:rPr lang="en-US" sz="5400" b="1" dirty="0" err="1">
                <a:cs typeface="Tahoma" pitchFamily="34" charset="0"/>
              </a:rPr>
              <a:t>Hiệp</a:t>
            </a:r>
            <a:r>
              <a:rPr lang="vi-VN" sz="5400" b="1" dirty="0">
                <a:cs typeface="Tahoma" pitchFamily="34" charset="0"/>
              </a:rPr>
              <a:t> lễ</a:t>
            </a:r>
            <a:r>
              <a:rPr lang="en-US" sz="5400" b="1" dirty="0">
                <a:cs typeface="Tahoma" pitchFamily="34" charset="0"/>
              </a:rPr>
              <a:t/>
            </a:r>
            <a:br>
              <a:rPr lang="en-US" sz="5400" b="1" dirty="0">
                <a:cs typeface="Tahoma" pitchFamily="34" charset="0"/>
              </a:rPr>
            </a:br>
            <a:r>
              <a:rPr lang="en-US" sz="5400" b="1" dirty="0">
                <a:latin typeface="UTM HelvetIns" panose="02040603050506020204" pitchFamily="18" charset="0"/>
              </a:rPr>
              <a:t>CA VANG TÌNH YÊU CHÚA 2 </a:t>
            </a:r>
            <a:br>
              <a:rPr lang="en-US" sz="5400" b="1" dirty="0">
                <a:latin typeface="UTM HelvetIns" panose="02040603050506020204" pitchFamily="18" charset="0"/>
              </a:rPr>
            </a:br>
            <a:r>
              <a:rPr lang="en-US" sz="4000" b="1" i="1" dirty="0" err="1">
                <a:solidFill>
                  <a:srgbClr val="FF0000"/>
                </a:solidFill>
              </a:rPr>
              <a:t>Đinh</a:t>
            </a:r>
            <a:r>
              <a:rPr lang="en-US" sz="4000" b="1" i="1" dirty="0">
                <a:solidFill>
                  <a:srgbClr val="FF0000"/>
                </a:solidFill>
              </a:rPr>
              <a:t> Minh </a:t>
            </a:r>
            <a:r>
              <a:rPr lang="en-US" sz="4000" b="1" i="1" dirty="0" err="1">
                <a:solidFill>
                  <a:srgbClr val="FF0000"/>
                </a:solidFill>
              </a:rPr>
              <a:t>Hoàng</a:t>
            </a:r>
            <a:endParaRPr lang="en-US" sz="4000" b="1" i="1" dirty="0">
              <a:solidFill>
                <a:srgbClr val="FF0000"/>
              </a:solidFill>
            </a:endParaRPr>
          </a:p>
        </p:txBody>
      </p:sp>
    </p:spTree>
    <p:extLst>
      <p:ext uri="{BB962C8B-B14F-4D97-AF65-F5344CB8AC3E}">
        <p14:creationId xmlns:p14="http://schemas.microsoft.com/office/powerpoint/2010/main" val="110292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b="1" u="sng" dirty="0">
                <a:solidFill>
                  <a:srgbClr val="FF0000"/>
                </a:solidFill>
              </a:rPr>
              <a:t>Tk1</a:t>
            </a:r>
            <a:r>
              <a:rPr lang="en-US" b="1" u="sng" dirty="0">
                <a:solidFill>
                  <a:srgbClr val="FF0000"/>
                </a:solidFill>
              </a:rPr>
              <a:t>:</a:t>
            </a:r>
            <a:r>
              <a:rPr lang="en-US" b="1" dirty="0">
                <a:solidFill>
                  <a:srgbClr val="FF0000"/>
                </a:solidFill>
              </a:rPr>
              <a:t> </a:t>
            </a:r>
            <a:r>
              <a:rPr lang="vi-VN" b="1" dirty="0">
                <a:solidFill>
                  <a:srgbClr val="002060"/>
                </a:solidFill>
              </a:rPr>
              <a:t>Tình yêu Thiên Chúa như vầng dương soi tỏa khắp nơi. Tình yêu Thiên Chúa là vì sao giữa đêm mù tối. Tình yêu Thiên Chúa dìu con vượt qua sóng đời nổi trôi. Thuyền con giữa dòng đại dương bấp bênh Ngài ơi!</a:t>
            </a:r>
            <a:endParaRPr lang="en-US"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4284628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en-US" sz="4600" b="1" u="sng" dirty="0" err="1">
                <a:solidFill>
                  <a:srgbClr val="FF0000"/>
                </a:solidFill>
              </a:rPr>
              <a:t>Đk</a:t>
            </a:r>
            <a:r>
              <a:rPr lang="en-US" sz="4600" b="1" dirty="0">
                <a:solidFill>
                  <a:srgbClr val="FF0000"/>
                </a:solidFill>
              </a:rPr>
              <a:t>:</a:t>
            </a:r>
            <a:r>
              <a:rPr lang="en-US" sz="4600" b="1" dirty="0">
                <a:solidFill>
                  <a:schemeClr val="accent5">
                    <a:lumMod val="25000"/>
                  </a:schemeClr>
                </a:solidFill>
              </a:rPr>
              <a:t> </a:t>
            </a:r>
            <a:r>
              <a:rPr lang="en-US" sz="4600" b="1" dirty="0" err="1">
                <a:solidFill>
                  <a:schemeClr val="accent5">
                    <a:lumMod val="25000"/>
                  </a:schemeClr>
                </a:solidFill>
              </a:rPr>
              <a:t>Các</a:t>
            </a:r>
            <a:r>
              <a:rPr lang="en-US" sz="4600" b="1" dirty="0">
                <a:solidFill>
                  <a:schemeClr val="accent5">
                    <a:lumMod val="25000"/>
                  </a:schemeClr>
                </a:solidFill>
              </a:rPr>
              <a:t> </a:t>
            </a:r>
            <a:r>
              <a:rPr lang="en-US" sz="4600" b="1" dirty="0" err="1">
                <a:solidFill>
                  <a:schemeClr val="accent5">
                    <a:lumMod val="25000"/>
                  </a:schemeClr>
                </a:solidFill>
              </a:rPr>
              <a:t>tầng</a:t>
            </a:r>
            <a:r>
              <a:rPr lang="en-US" sz="4600" b="1" dirty="0">
                <a:solidFill>
                  <a:schemeClr val="accent5">
                    <a:lumMod val="25000"/>
                  </a:schemeClr>
                </a:solidFill>
              </a:rPr>
              <a:t> </a:t>
            </a:r>
            <a:r>
              <a:rPr lang="en-US" sz="4600" b="1" dirty="0" err="1">
                <a:solidFill>
                  <a:schemeClr val="accent5">
                    <a:lumMod val="25000"/>
                  </a:schemeClr>
                </a:solidFill>
              </a:rPr>
              <a:t>trời</a:t>
            </a:r>
            <a:r>
              <a:rPr lang="en-US" sz="4600" b="1" dirty="0">
                <a:solidFill>
                  <a:schemeClr val="accent5">
                    <a:lumMod val="25000"/>
                  </a:schemeClr>
                </a:solidFill>
              </a:rPr>
              <a:t> </a:t>
            </a:r>
            <a:r>
              <a:rPr lang="en-US" sz="4600" b="1" dirty="0" err="1">
                <a:solidFill>
                  <a:schemeClr val="accent5">
                    <a:lumMod val="25000"/>
                  </a:schemeClr>
                </a:solidFill>
              </a:rPr>
              <a:t>mở</a:t>
            </a:r>
            <a:r>
              <a:rPr lang="en-US" sz="4600" b="1" dirty="0">
                <a:solidFill>
                  <a:schemeClr val="accent5">
                    <a:lumMod val="25000"/>
                  </a:schemeClr>
                </a:solidFill>
              </a:rPr>
              <a:t> </a:t>
            </a:r>
            <a:r>
              <a:rPr lang="en-US" sz="4600" b="1" dirty="0" err="1">
                <a:solidFill>
                  <a:schemeClr val="accent5">
                    <a:lumMod val="25000"/>
                  </a:schemeClr>
                </a:solidFill>
              </a:rPr>
              <a:t>ra</a:t>
            </a:r>
            <a:r>
              <a:rPr lang="en-US" sz="4600" b="1" dirty="0">
                <a:solidFill>
                  <a:schemeClr val="accent5">
                    <a:lumMod val="25000"/>
                  </a:schemeClr>
                </a:solidFill>
              </a:rPr>
              <a:t>, </a:t>
            </a:r>
            <a:r>
              <a:rPr lang="en-US" sz="4600" b="1" dirty="0" err="1" smtClean="0">
                <a:solidFill>
                  <a:schemeClr val="accent5">
                    <a:lumMod val="25000"/>
                  </a:schemeClr>
                </a:solidFill>
              </a:rPr>
              <a:t>mở</a:t>
            </a:r>
            <a:r>
              <a:rPr lang="en-US" sz="4600" b="1" dirty="0" smtClean="0">
                <a:solidFill>
                  <a:schemeClr val="accent5">
                    <a:lumMod val="25000"/>
                  </a:schemeClr>
                </a:solidFill>
              </a:rPr>
              <a:t> </a:t>
            </a:r>
            <a:r>
              <a:rPr lang="en-US" sz="4600" b="1" dirty="0" err="1" smtClean="0">
                <a:solidFill>
                  <a:schemeClr val="accent5">
                    <a:lumMod val="25000"/>
                  </a:schemeClr>
                </a:solidFill>
              </a:rPr>
              <a:t>ra</a:t>
            </a:r>
            <a:r>
              <a:rPr lang="en-US" sz="4600" b="1" dirty="0" smtClean="0">
                <a:solidFill>
                  <a:schemeClr val="accent5">
                    <a:lumMod val="25000"/>
                  </a:schemeClr>
                </a:solidFill>
              </a:rPr>
              <a:t>, </a:t>
            </a:r>
            <a:r>
              <a:rPr lang="en-US" sz="4600" b="1" dirty="0" err="1" smtClean="0">
                <a:solidFill>
                  <a:schemeClr val="accent5">
                    <a:lumMod val="25000"/>
                  </a:schemeClr>
                </a:solidFill>
              </a:rPr>
              <a:t>mở</a:t>
            </a:r>
            <a:r>
              <a:rPr lang="en-US" sz="4600" b="1" dirty="0" smtClean="0">
                <a:solidFill>
                  <a:schemeClr val="accent5">
                    <a:lumMod val="25000"/>
                  </a:schemeClr>
                </a:solidFill>
              </a:rPr>
              <a:t> </a:t>
            </a:r>
            <a:r>
              <a:rPr lang="en-US" sz="4600" b="1" dirty="0" err="1" smtClean="0">
                <a:solidFill>
                  <a:schemeClr val="accent5">
                    <a:lumMod val="25000"/>
                  </a:schemeClr>
                </a:solidFill>
              </a:rPr>
              <a:t>ra.</a:t>
            </a:r>
            <a:r>
              <a:rPr lang="en-US" sz="4600" b="1" dirty="0" smtClean="0">
                <a:solidFill>
                  <a:schemeClr val="accent5">
                    <a:lumMod val="25000"/>
                  </a:schemeClr>
                </a:solidFill>
              </a:rPr>
              <a:t> </a:t>
            </a:r>
            <a:r>
              <a:rPr lang="en-US" sz="4600" b="1" dirty="0" err="1" smtClean="0">
                <a:solidFill>
                  <a:schemeClr val="accent5">
                    <a:lumMod val="25000"/>
                  </a:schemeClr>
                </a:solidFill>
              </a:rPr>
              <a:t>Chúa</a:t>
            </a:r>
            <a:r>
              <a:rPr lang="en-US" sz="4600" b="1" dirty="0" smtClean="0">
                <a:solidFill>
                  <a:schemeClr val="accent5">
                    <a:lumMod val="25000"/>
                  </a:schemeClr>
                </a:solidFill>
              </a:rPr>
              <a:t> </a:t>
            </a:r>
            <a:r>
              <a:rPr lang="en-US" sz="4600" b="1" dirty="0" err="1" smtClean="0">
                <a:solidFill>
                  <a:schemeClr val="accent5">
                    <a:lumMod val="25000"/>
                  </a:schemeClr>
                </a:solidFill>
              </a:rPr>
              <a:t>Thánh</a:t>
            </a:r>
            <a:r>
              <a:rPr lang="en-US" sz="4600" b="1" dirty="0" smtClean="0">
                <a:solidFill>
                  <a:schemeClr val="accent5">
                    <a:lumMod val="25000"/>
                  </a:schemeClr>
                </a:solidFill>
              </a:rPr>
              <a:t> </a:t>
            </a:r>
            <a:r>
              <a:rPr lang="en-US" sz="4600" b="1" dirty="0" err="1" smtClean="0">
                <a:solidFill>
                  <a:schemeClr val="accent5">
                    <a:lumMod val="25000"/>
                  </a:schemeClr>
                </a:solidFill>
              </a:rPr>
              <a:t>Thần</a:t>
            </a:r>
            <a:r>
              <a:rPr lang="en-US" sz="4600" b="1" dirty="0" smtClean="0">
                <a:solidFill>
                  <a:schemeClr val="accent5">
                    <a:lumMod val="25000"/>
                  </a:schemeClr>
                </a:solidFill>
              </a:rPr>
              <a:t> </a:t>
            </a:r>
            <a:r>
              <a:rPr lang="en-US" sz="4600" b="1" dirty="0" err="1" smtClean="0">
                <a:solidFill>
                  <a:schemeClr val="accent5">
                    <a:lumMod val="25000"/>
                  </a:schemeClr>
                </a:solidFill>
              </a:rPr>
              <a:t>ngự</a:t>
            </a:r>
            <a:r>
              <a:rPr lang="en-US" sz="4600" b="1" dirty="0" smtClean="0">
                <a:solidFill>
                  <a:schemeClr val="accent5">
                    <a:lumMod val="25000"/>
                  </a:schemeClr>
                </a:solidFill>
              </a:rPr>
              <a:t> </a:t>
            </a:r>
            <a:r>
              <a:rPr lang="en-US" sz="4600" b="1" dirty="0" err="1" smtClean="0">
                <a:solidFill>
                  <a:schemeClr val="accent5">
                    <a:lumMod val="25000"/>
                  </a:schemeClr>
                </a:solidFill>
              </a:rPr>
              <a:t>đến</a:t>
            </a:r>
            <a:r>
              <a:rPr lang="en-US" sz="4600" b="1" dirty="0" smtClean="0">
                <a:solidFill>
                  <a:schemeClr val="accent5">
                    <a:lumMod val="25000"/>
                  </a:schemeClr>
                </a:solidFill>
              </a:rPr>
              <a:t>, </a:t>
            </a:r>
            <a:r>
              <a:rPr lang="en-US" sz="4600" b="1" dirty="0" err="1" smtClean="0">
                <a:solidFill>
                  <a:schemeClr val="accent5">
                    <a:lumMod val="25000"/>
                  </a:schemeClr>
                </a:solidFill>
              </a:rPr>
              <a:t>như</a:t>
            </a:r>
            <a:r>
              <a:rPr lang="en-US" sz="4600" b="1" dirty="0" smtClean="0">
                <a:solidFill>
                  <a:schemeClr val="accent5">
                    <a:lumMod val="25000"/>
                  </a:schemeClr>
                </a:solidFill>
              </a:rPr>
              <a:t> </a:t>
            </a:r>
            <a:r>
              <a:rPr lang="en-US" sz="4600" b="1" dirty="0" err="1" smtClean="0">
                <a:solidFill>
                  <a:schemeClr val="accent5">
                    <a:lumMod val="25000"/>
                  </a:schemeClr>
                </a:solidFill>
              </a:rPr>
              <a:t>hình</a:t>
            </a:r>
            <a:r>
              <a:rPr lang="en-US" sz="4600" b="1" dirty="0" smtClean="0">
                <a:solidFill>
                  <a:schemeClr val="accent5">
                    <a:lumMod val="25000"/>
                  </a:schemeClr>
                </a:solidFill>
              </a:rPr>
              <a:t> </a:t>
            </a:r>
            <a:r>
              <a:rPr lang="en-US" sz="4600" b="1" dirty="0" err="1" smtClean="0">
                <a:solidFill>
                  <a:schemeClr val="accent5">
                    <a:lumMod val="25000"/>
                  </a:schemeClr>
                </a:solidFill>
              </a:rPr>
              <a:t>Bồ</a:t>
            </a:r>
            <a:r>
              <a:rPr lang="en-US" sz="4600" b="1" dirty="0" smtClean="0">
                <a:solidFill>
                  <a:schemeClr val="accent5">
                    <a:lumMod val="25000"/>
                  </a:schemeClr>
                </a:solidFill>
              </a:rPr>
              <a:t> </a:t>
            </a:r>
            <a:r>
              <a:rPr lang="en-US" sz="4600" b="1" dirty="0" err="1" smtClean="0">
                <a:solidFill>
                  <a:schemeClr val="accent5">
                    <a:lumMod val="25000"/>
                  </a:schemeClr>
                </a:solidFill>
              </a:rPr>
              <a:t>câu</a:t>
            </a:r>
            <a:r>
              <a:rPr lang="en-US" sz="4600" b="1" dirty="0" smtClean="0">
                <a:solidFill>
                  <a:schemeClr val="accent5">
                    <a:lumMod val="25000"/>
                  </a:schemeClr>
                </a:solidFill>
              </a:rPr>
              <a:t> </a:t>
            </a:r>
            <a:r>
              <a:rPr lang="en-US" sz="4600" b="1" dirty="0" err="1" smtClean="0">
                <a:solidFill>
                  <a:schemeClr val="accent5">
                    <a:lumMod val="25000"/>
                  </a:schemeClr>
                </a:solidFill>
              </a:rPr>
              <a:t>đậu</a:t>
            </a:r>
            <a:r>
              <a:rPr lang="en-US" sz="4600" b="1" dirty="0" smtClean="0">
                <a:solidFill>
                  <a:schemeClr val="accent5">
                    <a:lumMod val="25000"/>
                  </a:schemeClr>
                </a:solidFill>
              </a:rPr>
              <a:t> </a:t>
            </a:r>
            <a:r>
              <a:rPr lang="en-US" sz="4600" b="1" dirty="0" err="1" smtClean="0">
                <a:solidFill>
                  <a:schemeClr val="accent5">
                    <a:lumMod val="25000"/>
                  </a:schemeClr>
                </a:solidFill>
              </a:rPr>
              <a:t>xuống</a:t>
            </a:r>
            <a:r>
              <a:rPr lang="en-US" sz="4600" b="1" dirty="0" smtClean="0">
                <a:solidFill>
                  <a:schemeClr val="accent5">
                    <a:lumMod val="25000"/>
                  </a:schemeClr>
                </a:solidFill>
              </a:rPr>
              <a:t> </a:t>
            </a:r>
            <a:r>
              <a:rPr lang="en-US" sz="4600" b="1" dirty="0" err="1" smtClean="0">
                <a:solidFill>
                  <a:schemeClr val="accent5">
                    <a:lumMod val="25000"/>
                  </a:schemeClr>
                </a:solidFill>
              </a:rPr>
              <a:t>trên</a:t>
            </a:r>
            <a:r>
              <a:rPr lang="en-US" sz="4600" b="1" dirty="0" smtClean="0">
                <a:solidFill>
                  <a:schemeClr val="accent5">
                    <a:lumMod val="25000"/>
                  </a:schemeClr>
                </a:solidFill>
              </a:rPr>
              <a:t> </a:t>
            </a:r>
            <a:r>
              <a:rPr lang="en-US" sz="4600" b="1" dirty="0" err="1" smtClean="0">
                <a:solidFill>
                  <a:schemeClr val="accent5">
                    <a:lumMod val="25000"/>
                  </a:schemeClr>
                </a:solidFill>
              </a:rPr>
              <a:t>người</a:t>
            </a:r>
            <a:r>
              <a:rPr lang="en-US" sz="4600" b="1" dirty="0" smtClean="0">
                <a:solidFill>
                  <a:schemeClr val="accent5">
                    <a:lumMod val="25000"/>
                  </a:schemeClr>
                </a:solidFill>
              </a:rPr>
              <a:t>. </a:t>
            </a:r>
            <a:r>
              <a:rPr lang="en-US" sz="4600" b="1" dirty="0" err="1" smtClean="0">
                <a:solidFill>
                  <a:schemeClr val="accent5">
                    <a:lumMod val="25000"/>
                  </a:schemeClr>
                </a:solidFill>
              </a:rPr>
              <a:t>Rồi</a:t>
            </a:r>
            <a:r>
              <a:rPr lang="en-US" sz="4600" b="1" dirty="0" smtClean="0">
                <a:solidFill>
                  <a:schemeClr val="accent5">
                    <a:lumMod val="25000"/>
                  </a:schemeClr>
                </a:solidFill>
              </a:rPr>
              <a:t> </a:t>
            </a:r>
            <a:r>
              <a:rPr lang="en-US" sz="4600" b="1" dirty="0" err="1" smtClean="0">
                <a:solidFill>
                  <a:schemeClr val="accent5">
                    <a:lumMod val="25000"/>
                  </a:schemeClr>
                </a:solidFill>
              </a:rPr>
              <a:t>tiếng</a:t>
            </a:r>
            <a:r>
              <a:rPr lang="en-US" sz="4600" b="1" dirty="0" smtClean="0">
                <a:solidFill>
                  <a:schemeClr val="accent5">
                    <a:lumMod val="25000"/>
                  </a:schemeClr>
                </a:solidFill>
              </a:rPr>
              <a:t> </a:t>
            </a:r>
            <a:r>
              <a:rPr lang="en-US" sz="4600" b="1" dirty="0" err="1" smtClean="0">
                <a:solidFill>
                  <a:schemeClr val="accent5">
                    <a:lumMod val="25000"/>
                  </a:schemeClr>
                </a:solidFill>
              </a:rPr>
              <a:t>Chúa</a:t>
            </a:r>
            <a:r>
              <a:rPr lang="en-US" sz="4600" b="1" dirty="0" smtClean="0">
                <a:solidFill>
                  <a:schemeClr val="accent5">
                    <a:lumMod val="25000"/>
                  </a:schemeClr>
                </a:solidFill>
              </a:rPr>
              <a:t> Cha </a:t>
            </a:r>
            <a:r>
              <a:rPr lang="en-US" sz="4600" b="1" dirty="0" err="1" smtClean="0">
                <a:solidFill>
                  <a:schemeClr val="accent5">
                    <a:lumMod val="25000"/>
                  </a:schemeClr>
                </a:solidFill>
              </a:rPr>
              <a:t>tuyên</a:t>
            </a:r>
            <a:r>
              <a:rPr lang="en-US" sz="4600" b="1" dirty="0" smtClean="0">
                <a:solidFill>
                  <a:schemeClr val="accent5">
                    <a:lumMod val="25000"/>
                  </a:schemeClr>
                </a:solidFill>
              </a:rPr>
              <a:t> </a:t>
            </a:r>
            <a:r>
              <a:rPr lang="en-US" sz="4600" b="1" dirty="0" err="1" smtClean="0">
                <a:solidFill>
                  <a:schemeClr val="accent5">
                    <a:lumMod val="25000"/>
                  </a:schemeClr>
                </a:solidFill>
              </a:rPr>
              <a:t>phán</a:t>
            </a:r>
            <a:r>
              <a:rPr lang="en-US" sz="4600" b="1" dirty="0" smtClean="0">
                <a:solidFill>
                  <a:schemeClr val="accent5">
                    <a:lumMod val="25000"/>
                  </a:schemeClr>
                </a:solidFill>
              </a:rPr>
              <a:t>: “</a:t>
            </a:r>
            <a:r>
              <a:rPr lang="en-US" sz="4600" b="1" dirty="0" err="1" smtClean="0">
                <a:solidFill>
                  <a:schemeClr val="accent5">
                    <a:lumMod val="25000"/>
                  </a:schemeClr>
                </a:solidFill>
              </a:rPr>
              <a:t>Đây</a:t>
            </a:r>
            <a:r>
              <a:rPr lang="en-US" sz="4600" b="1" dirty="0" smtClean="0">
                <a:solidFill>
                  <a:schemeClr val="accent5">
                    <a:lumMod val="25000"/>
                  </a:schemeClr>
                </a:solidFill>
              </a:rPr>
              <a:t> </a:t>
            </a:r>
            <a:r>
              <a:rPr lang="en-US" sz="4600" b="1" dirty="0" err="1" smtClean="0">
                <a:solidFill>
                  <a:schemeClr val="accent5">
                    <a:lumMod val="25000"/>
                  </a:schemeClr>
                </a:solidFill>
              </a:rPr>
              <a:t>là</a:t>
            </a:r>
            <a:r>
              <a:rPr lang="en-US" sz="4600" b="1" dirty="0" smtClean="0">
                <a:solidFill>
                  <a:schemeClr val="accent5">
                    <a:lumMod val="25000"/>
                  </a:schemeClr>
                </a:solidFill>
              </a:rPr>
              <a:t> Con ta </a:t>
            </a:r>
            <a:r>
              <a:rPr lang="en-US" sz="4600" b="1" dirty="0" err="1" smtClean="0">
                <a:solidFill>
                  <a:schemeClr val="accent5">
                    <a:lumMod val="25000"/>
                  </a:schemeClr>
                </a:solidFill>
              </a:rPr>
              <a:t>yêu</a:t>
            </a:r>
            <a:r>
              <a:rPr lang="en-US" sz="4600" b="1" dirty="0" smtClean="0">
                <a:solidFill>
                  <a:schemeClr val="accent5">
                    <a:lumMod val="25000"/>
                  </a:schemeClr>
                </a:solidFill>
              </a:rPr>
              <a:t> </a:t>
            </a:r>
            <a:r>
              <a:rPr lang="en-US" sz="4600" b="1" dirty="0" err="1" smtClean="0">
                <a:solidFill>
                  <a:schemeClr val="accent5">
                    <a:lumMod val="25000"/>
                  </a:schemeClr>
                </a:solidFill>
              </a:rPr>
              <a:t>dấu</a:t>
            </a:r>
            <a:r>
              <a:rPr lang="en-US" sz="4600" b="1" dirty="0" smtClean="0">
                <a:solidFill>
                  <a:schemeClr val="accent5">
                    <a:lumMod val="25000"/>
                  </a:schemeClr>
                </a:solidFill>
              </a:rPr>
              <a:t> Con </a:t>
            </a:r>
            <a:r>
              <a:rPr lang="en-US" sz="4600" b="1" dirty="0" err="1" smtClean="0">
                <a:solidFill>
                  <a:schemeClr val="accent5">
                    <a:lumMod val="25000"/>
                  </a:schemeClr>
                </a:solidFill>
              </a:rPr>
              <a:t>đẹp</a:t>
            </a:r>
            <a:r>
              <a:rPr lang="en-US" sz="4600" b="1" dirty="0" smtClean="0">
                <a:solidFill>
                  <a:schemeClr val="accent5">
                    <a:lumMod val="25000"/>
                  </a:schemeClr>
                </a:solidFill>
              </a:rPr>
              <a:t> </a:t>
            </a:r>
            <a:r>
              <a:rPr lang="en-US" sz="4600" b="1" dirty="0" err="1" smtClean="0">
                <a:solidFill>
                  <a:schemeClr val="accent5">
                    <a:lumMod val="25000"/>
                  </a:schemeClr>
                </a:solidFill>
              </a:rPr>
              <a:t>lòng</a:t>
            </a:r>
            <a:r>
              <a:rPr lang="en-US" sz="4600" b="1" dirty="0" smtClean="0">
                <a:solidFill>
                  <a:schemeClr val="accent5">
                    <a:lumMod val="25000"/>
                  </a:schemeClr>
                </a:solidFill>
              </a:rPr>
              <a:t> ta </a:t>
            </a:r>
            <a:r>
              <a:rPr lang="en-US" sz="4600" b="1" dirty="0" err="1" smtClean="0">
                <a:solidFill>
                  <a:schemeClr val="accent5">
                    <a:lumMod val="25000"/>
                  </a:schemeClr>
                </a:solidFill>
              </a:rPr>
              <a:t>mọi</a:t>
            </a:r>
            <a:r>
              <a:rPr lang="en-US" sz="4600" b="1" dirty="0" smtClean="0">
                <a:solidFill>
                  <a:schemeClr val="accent5">
                    <a:lumMod val="25000"/>
                  </a:schemeClr>
                </a:solidFill>
              </a:rPr>
              <a:t> </a:t>
            </a:r>
            <a:r>
              <a:rPr lang="en-US" sz="4600" b="1" dirty="0" err="1" smtClean="0">
                <a:solidFill>
                  <a:schemeClr val="accent5">
                    <a:lumMod val="25000"/>
                  </a:schemeClr>
                </a:solidFill>
              </a:rPr>
              <a:t>đàng</a:t>
            </a:r>
            <a:r>
              <a:rPr lang="en-US" sz="4600" b="1" dirty="0" smtClean="0">
                <a:solidFill>
                  <a:schemeClr val="accent5">
                    <a:lumMod val="25000"/>
                  </a:schemeClr>
                </a:solidFill>
              </a:rPr>
              <a:t>”</a:t>
            </a:r>
            <a:endParaRPr lang="en-US" sz="46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321312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en-US" b="1" u="sng" dirty="0">
                <a:solidFill>
                  <a:srgbClr val="FF0000"/>
                </a:solidFill>
              </a:rPr>
              <a:t>**:</a:t>
            </a:r>
            <a:r>
              <a:rPr lang="vi-VN" b="1" dirty="0">
                <a:solidFill>
                  <a:srgbClr val="7030A0"/>
                </a:solidFill>
              </a:rPr>
              <a:t> </a:t>
            </a:r>
            <a:r>
              <a:rPr lang="vi-VN" b="1" dirty="0">
                <a:solidFill>
                  <a:srgbClr val="002060"/>
                </a:solidFill>
              </a:rPr>
              <a:t>Tình yêu Thiên Chúa như dòng sông êm đềm lướt trôi. Chảy xuôi năm tháng để hồn thơ tắm trong tình mến. Tình yêu Thiên Chúa nồng say là hương gió trời dịu êm. Dìu đưa tháng ngày bình yên với bao êm đềm.</a:t>
            </a:r>
            <a:endParaRPr lang="en-US" b="1" dirty="0">
              <a:solidFill>
                <a:srgbClr val="002060"/>
              </a:solidFill>
              <a:cs typeface="Times New Roman" pitchFamily="18" charset="0"/>
            </a:endParaRPr>
          </a:p>
        </p:txBody>
      </p:sp>
    </p:spTree>
    <p:extLst>
      <p:ext uri="{BB962C8B-B14F-4D97-AF65-F5344CB8AC3E}">
        <p14:creationId xmlns:p14="http://schemas.microsoft.com/office/powerpoint/2010/main" val="339490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4000" b="1" u="sng" dirty="0">
                <a:solidFill>
                  <a:srgbClr val="FF0000"/>
                </a:solidFill>
                <a:cs typeface="Times New Roman" pitchFamily="18" charset="0"/>
              </a:rPr>
              <a:t>Đk:</a:t>
            </a:r>
            <a:r>
              <a:rPr lang="en-US" sz="4000" b="1" dirty="0">
                <a:solidFill>
                  <a:srgbClr val="7030A0"/>
                </a:solidFill>
                <a:cs typeface="Times New Roman" pitchFamily="18" charset="0"/>
              </a:rPr>
              <a:t> </a:t>
            </a:r>
            <a:r>
              <a:rPr lang="vi-VN" b="1" dirty="0">
                <a:solidFill>
                  <a:srgbClr val="002060"/>
                </a:solidFill>
              </a:rPr>
              <a:t>Con ca ngợi ngàn đời tình Ngài kiên vững. Suối thiêng dạt dào ngọt ngào tình yêu mến thương. Tình Ngài ngàn năm như núi cao, sông dài, biển khơi. Cao vời tình Cha con hát ca muôn đời chẳng ngơi.</a:t>
            </a:r>
            <a:endParaRPr lang="en-US" b="1" dirty="0">
              <a:solidFill>
                <a:srgbClr val="002060"/>
              </a:solidFill>
              <a:cs typeface="Times New Roman" pitchFamily="18" charset="0"/>
            </a:endParaRPr>
          </a:p>
        </p:txBody>
      </p:sp>
    </p:spTree>
    <p:extLst>
      <p:ext uri="{BB962C8B-B14F-4D97-AF65-F5344CB8AC3E}">
        <p14:creationId xmlns:p14="http://schemas.microsoft.com/office/powerpoint/2010/main" val="3311550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b="1" u="sng" dirty="0">
                <a:solidFill>
                  <a:srgbClr val="FF0000"/>
                </a:solidFill>
              </a:rPr>
              <a:t>Tk2</a:t>
            </a:r>
            <a:r>
              <a:rPr lang="en-US" b="1" u="sng" dirty="0">
                <a:solidFill>
                  <a:srgbClr val="FF0000"/>
                </a:solidFill>
              </a:rPr>
              <a:t>:</a:t>
            </a:r>
            <a:r>
              <a:rPr lang="en-US" b="1" dirty="0">
                <a:solidFill>
                  <a:srgbClr val="7030A0"/>
                </a:solidFill>
              </a:rPr>
              <a:t> </a:t>
            </a:r>
            <a:r>
              <a:rPr lang="vi-VN" b="1" dirty="0">
                <a:solidFill>
                  <a:srgbClr val="002060"/>
                </a:solidFill>
              </a:rPr>
              <a:t>Tình yêu Thiên Chúa như mùa Xuân tô đẹp ước mơ. Tuổi thơ yêu dấu ngày và đêm khát khao tình Chúa. Ngài luôn dõi bước đời con đổ muôn phúc ân tràn lan. Và luôn đỡ nâng ủi an những khi sầu vương.</a:t>
            </a:r>
            <a:endParaRPr lang="en-US"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492721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en-US" b="1" u="sng" dirty="0">
                <a:solidFill>
                  <a:srgbClr val="FF0000"/>
                </a:solidFill>
              </a:rPr>
              <a:t>**:</a:t>
            </a:r>
            <a:r>
              <a:rPr lang="vi-VN" b="1" dirty="0">
                <a:solidFill>
                  <a:srgbClr val="7030A0"/>
                </a:solidFill>
              </a:rPr>
              <a:t> </a:t>
            </a:r>
            <a:r>
              <a:rPr lang="vi-VN" b="1" dirty="0">
                <a:solidFill>
                  <a:srgbClr val="002060"/>
                </a:solidFill>
              </a:rPr>
              <a:t>Tình yêu Thiên Chúa không nhạt phai dẫu đời đổi thay. Nào ai có biết tình Ngài luôn sắt son bền vững. Là Chân, Thiện, Mỹ thẳm sâu để con kiếm tìm ngày đêm. Hồn con khát vọng cậy trông vững tin nơi Ngài.</a:t>
            </a:r>
            <a:endParaRPr lang="en-US" b="1" dirty="0">
              <a:solidFill>
                <a:srgbClr val="002060"/>
              </a:solidFill>
              <a:cs typeface="Times New Roman" pitchFamily="18" charset="0"/>
            </a:endParaRPr>
          </a:p>
        </p:txBody>
      </p:sp>
    </p:spTree>
    <p:extLst>
      <p:ext uri="{BB962C8B-B14F-4D97-AF65-F5344CB8AC3E}">
        <p14:creationId xmlns:p14="http://schemas.microsoft.com/office/powerpoint/2010/main" val="1111556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b="1" u="sng" dirty="0">
                <a:solidFill>
                  <a:srgbClr val="FF0000"/>
                </a:solidFill>
                <a:cs typeface="Times New Roman" pitchFamily="18" charset="0"/>
              </a:rPr>
              <a:t>Đk:</a:t>
            </a:r>
            <a:r>
              <a:rPr lang="en-US" b="1" dirty="0">
                <a:solidFill>
                  <a:srgbClr val="7030A0"/>
                </a:solidFill>
                <a:cs typeface="Times New Roman" pitchFamily="18" charset="0"/>
              </a:rPr>
              <a:t> </a:t>
            </a:r>
            <a:r>
              <a:rPr lang="vi-VN" b="1" dirty="0">
                <a:solidFill>
                  <a:srgbClr val="002060"/>
                </a:solidFill>
              </a:rPr>
              <a:t>Con ca ngợi ngàn đời tình Ngài kiên vững. Suối thiêng dạt dào ngọt ngào tình yêu mến thương. Tình Ngài ngàn năm như núi cao, sông dài, biển khơi. Cao vời tình Cha con hát ca muôn đời chẳng ngơi.</a:t>
            </a:r>
            <a:endParaRPr lang="en-US" b="1" dirty="0">
              <a:solidFill>
                <a:srgbClr val="002060"/>
              </a:solidFill>
              <a:cs typeface="Times New Roman" pitchFamily="18" charset="0"/>
            </a:endParaRPr>
          </a:p>
        </p:txBody>
      </p:sp>
    </p:spTree>
    <p:extLst>
      <p:ext uri="{BB962C8B-B14F-4D97-AF65-F5344CB8AC3E}">
        <p14:creationId xmlns:p14="http://schemas.microsoft.com/office/powerpoint/2010/main" val="2943499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1855763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7134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952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nSpc>
                <a:spcPct val="120000"/>
              </a:lnSpc>
            </a:pPr>
            <a:r>
              <a:rPr lang="en-US" sz="5400" b="1" dirty="0">
                <a:cs typeface="Tahoma" pitchFamily="34" charset="0"/>
              </a:rPr>
              <a:t>Ca </a:t>
            </a:r>
            <a:r>
              <a:rPr lang="en-US" sz="5400" b="1" dirty="0" err="1" smtClean="0">
                <a:cs typeface="Tahoma" pitchFamily="34" charset="0"/>
              </a:rPr>
              <a:t>Kết</a:t>
            </a:r>
            <a:r>
              <a:rPr lang="en-US" sz="5400" b="1" dirty="0" smtClean="0">
                <a:cs typeface="Tahoma" pitchFamily="34" charset="0"/>
              </a:rPr>
              <a:t> </a:t>
            </a:r>
            <a:r>
              <a:rPr lang="en-US" sz="5400" b="1" dirty="0">
                <a:cs typeface="Tahoma" pitchFamily="34" charset="0"/>
              </a:rPr>
              <a:t>L</a:t>
            </a:r>
            <a:r>
              <a:rPr lang="vi-VN" sz="5400" b="1" dirty="0" smtClean="0">
                <a:cs typeface="Tahoma" pitchFamily="34" charset="0"/>
              </a:rPr>
              <a:t>ễ</a:t>
            </a:r>
            <a:r>
              <a:rPr lang="en-US" sz="5400" b="1" dirty="0">
                <a:cs typeface="Tahoma" pitchFamily="34" charset="0"/>
              </a:rPr>
              <a:t/>
            </a:r>
            <a:br>
              <a:rPr lang="en-US" sz="5400" b="1" dirty="0">
                <a:cs typeface="Tahoma" pitchFamily="34" charset="0"/>
              </a:rPr>
            </a:br>
            <a:r>
              <a:rPr lang="en-US" sz="5400" b="1" dirty="0" smtClean="0">
                <a:latin typeface="UTM HelvetIns" panose="02040603050506020204" pitchFamily="18" charset="0"/>
              </a:rPr>
              <a:t>THẮP SÁNG TRONG CON</a:t>
            </a:r>
            <a:br>
              <a:rPr lang="en-US" sz="5400" b="1" dirty="0" smtClean="0">
                <a:latin typeface="UTM HelvetIns" panose="02040603050506020204" pitchFamily="18" charset="0"/>
              </a:rPr>
            </a:br>
            <a:r>
              <a:rPr lang="en-US" sz="4000" b="1" i="1" dirty="0" err="1" smtClean="0">
                <a:solidFill>
                  <a:srgbClr val="FF0000"/>
                </a:solidFill>
              </a:rPr>
              <a:t>Trầm</a:t>
            </a:r>
            <a:r>
              <a:rPr lang="en-US" sz="4000" b="1" i="1" dirty="0" smtClean="0">
                <a:solidFill>
                  <a:srgbClr val="FF0000"/>
                </a:solidFill>
              </a:rPr>
              <a:t> </a:t>
            </a:r>
            <a:r>
              <a:rPr lang="en-US" sz="4000" b="1" i="1" dirty="0" err="1" smtClean="0">
                <a:solidFill>
                  <a:srgbClr val="FF0000"/>
                </a:solidFill>
              </a:rPr>
              <a:t>Hương</a:t>
            </a:r>
            <a:endParaRPr lang="en-US" sz="4000" b="1" i="1" dirty="0">
              <a:solidFill>
                <a:srgbClr val="FF0000"/>
              </a:solidFill>
            </a:endParaRPr>
          </a:p>
        </p:txBody>
      </p:sp>
    </p:spTree>
    <p:extLst>
      <p:ext uri="{BB962C8B-B14F-4D97-AF65-F5344CB8AC3E}">
        <p14:creationId xmlns:p14="http://schemas.microsoft.com/office/powerpoint/2010/main" val="2354397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6000" b="1" u="sng" dirty="0">
                <a:solidFill>
                  <a:srgbClr val="FF0000"/>
                </a:solidFill>
                <a:cs typeface="Times New Roman" pitchFamily="18" charset="0"/>
              </a:rPr>
              <a:t>Đk:</a:t>
            </a:r>
            <a:r>
              <a:rPr lang="en-US" sz="6000" b="1" dirty="0">
                <a:solidFill>
                  <a:srgbClr val="7030A0"/>
                </a:solidFill>
                <a:cs typeface="Times New Roman" pitchFamily="18" charset="0"/>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yêu</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tuyệt</a:t>
            </a:r>
            <a:r>
              <a:rPr lang="en-US" sz="6000" b="1" dirty="0">
                <a:solidFill>
                  <a:srgbClr val="002060"/>
                </a:solidFill>
              </a:rPr>
              <a:t> </a:t>
            </a:r>
            <a:r>
              <a:rPr lang="en-US" sz="6000" b="1" dirty="0" err="1">
                <a:solidFill>
                  <a:srgbClr val="002060"/>
                </a:solidFill>
              </a:rPr>
              <a:t>vời</a:t>
            </a:r>
            <a:r>
              <a:rPr lang="en-US" sz="6000" b="1" dirty="0">
                <a:solidFill>
                  <a:srgbClr val="002060"/>
                </a:solidFill>
              </a:rPr>
              <a:t>.</a:t>
            </a:r>
            <a:endParaRPr lang="en-US" sz="6000" b="1" dirty="0">
              <a:solidFill>
                <a:srgbClr val="002060"/>
              </a:solidFill>
              <a:cs typeface="Times New Roman" pitchFamily="18" charset="0"/>
            </a:endParaRPr>
          </a:p>
        </p:txBody>
      </p:sp>
    </p:spTree>
    <p:extLst>
      <p:ext uri="{BB962C8B-B14F-4D97-AF65-F5344CB8AC3E}">
        <p14:creationId xmlns:p14="http://schemas.microsoft.com/office/powerpoint/2010/main" val="2885036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en-US" sz="4600" b="1" u="sng" dirty="0" smtClean="0">
                <a:solidFill>
                  <a:srgbClr val="FF0000"/>
                </a:solidFill>
              </a:rPr>
              <a:t>Tk1</a:t>
            </a:r>
            <a:r>
              <a:rPr lang="en-US" sz="4600" b="1" dirty="0" smtClean="0">
                <a:solidFill>
                  <a:srgbClr val="FF0000"/>
                </a:solidFill>
              </a:rPr>
              <a:t>:</a:t>
            </a:r>
            <a:r>
              <a:rPr lang="en-US" sz="4600" b="1" dirty="0" smtClean="0">
                <a:solidFill>
                  <a:schemeClr val="accent5">
                    <a:lumMod val="25000"/>
                  </a:schemeClr>
                </a:solidFill>
              </a:rPr>
              <a:t> Xin </a:t>
            </a:r>
            <a:r>
              <a:rPr lang="en-US" sz="4600" b="1" dirty="0" err="1" smtClean="0">
                <a:solidFill>
                  <a:schemeClr val="accent5">
                    <a:lumMod val="25000"/>
                  </a:schemeClr>
                </a:solidFill>
              </a:rPr>
              <a:t>cho</a:t>
            </a:r>
            <a:r>
              <a:rPr lang="en-US" sz="4600" b="1" dirty="0" smtClean="0">
                <a:solidFill>
                  <a:schemeClr val="accent5">
                    <a:lumMod val="25000"/>
                  </a:schemeClr>
                </a:solidFill>
              </a:rPr>
              <a:t> </a:t>
            </a:r>
            <a:r>
              <a:rPr lang="en-US" sz="4600" b="1" dirty="0" err="1" smtClean="0">
                <a:solidFill>
                  <a:schemeClr val="accent5">
                    <a:lumMod val="25000"/>
                  </a:schemeClr>
                </a:solidFill>
              </a:rPr>
              <a:t>chúng</a:t>
            </a:r>
            <a:r>
              <a:rPr lang="en-US" sz="4600" b="1" dirty="0" smtClean="0">
                <a:solidFill>
                  <a:schemeClr val="accent5">
                    <a:lumMod val="25000"/>
                  </a:schemeClr>
                </a:solidFill>
              </a:rPr>
              <a:t> Con </a:t>
            </a:r>
            <a:r>
              <a:rPr lang="en-US" sz="4600" b="1" dirty="0" err="1" smtClean="0">
                <a:solidFill>
                  <a:schemeClr val="accent5">
                    <a:lumMod val="25000"/>
                  </a:schemeClr>
                </a:solidFill>
              </a:rPr>
              <a:t>là</a:t>
            </a:r>
            <a:r>
              <a:rPr lang="en-US" sz="4600" b="1" dirty="0" smtClean="0">
                <a:solidFill>
                  <a:schemeClr val="accent5">
                    <a:lumMod val="25000"/>
                  </a:schemeClr>
                </a:solidFill>
              </a:rPr>
              <a:t> </a:t>
            </a:r>
            <a:r>
              <a:rPr lang="en-US" sz="4600" b="1" dirty="0" err="1" smtClean="0">
                <a:solidFill>
                  <a:schemeClr val="accent5">
                    <a:lumMod val="25000"/>
                  </a:schemeClr>
                </a:solidFill>
              </a:rPr>
              <a:t>đoàn</a:t>
            </a:r>
            <a:r>
              <a:rPr lang="en-US" sz="4600" b="1" dirty="0" smtClean="0">
                <a:solidFill>
                  <a:schemeClr val="accent5">
                    <a:lumMod val="25000"/>
                  </a:schemeClr>
                </a:solidFill>
              </a:rPr>
              <a:t> </a:t>
            </a:r>
            <a:r>
              <a:rPr lang="en-US" sz="4600" b="1" dirty="0" err="1" smtClean="0">
                <a:solidFill>
                  <a:schemeClr val="accent5">
                    <a:lumMod val="25000"/>
                  </a:schemeClr>
                </a:solidFill>
              </a:rPr>
              <a:t>dân</a:t>
            </a:r>
            <a:r>
              <a:rPr lang="en-US" sz="4600" b="1" dirty="0" smtClean="0">
                <a:solidFill>
                  <a:schemeClr val="accent5">
                    <a:lumMod val="25000"/>
                  </a:schemeClr>
                </a:solidFill>
              </a:rPr>
              <a:t> </a:t>
            </a:r>
            <a:r>
              <a:rPr lang="en-US" sz="4600" b="1" dirty="0" err="1" smtClean="0">
                <a:solidFill>
                  <a:schemeClr val="accent5">
                    <a:lumMod val="25000"/>
                  </a:schemeClr>
                </a:solidFill>
              </a:rPr>
              <a:t>Thánh</a:t>
            </a:r>
            <a:r>
              <a:rPr lang="en-US" sz="4600" b="1" dirty="0" smtClean="0">
                <a:solidFill>
                  <a:schemeClr val="accent5">
                    <a:lumMod val="25000"/>
                  </a:schemeClr>
                </a:solidFill>
              </a:rPr>
              <a:t> </a:t>
            </a:r>
            <a:r>
              <a:rPr lang="en-US" sz="4600" b="1" dirty="0" err="1" smtClean="0">
                <a:solidFill>
                  <a:schemeClr val="accent5">
                    <a:lumMod val="25000"/>
                  </a:schemeClr>
                </a:solidFill>
              </a:rPr>
              <a:t>được</a:t>
            </a:r>
            <a:r>
              <a:rPr lang="en-US" sz="4600" b="1" dirty="0" smtClean="0">
                <a:solidFill>
                  <a:schemeClr val="accent5">
                    <a:lumMod val="25000"/>
                  </a:schemeClr>
                </a:solidFill>
              </a:rPr>
              <a:t> </a:t>
            </a:r>
            <a:r>
              <a:rPr lang="en-US" sz="4600" b="1" dirty="0" err="1" smtClean="0">
                <a:solidFill>
                  <a:schemeClr val="accent5">
                    <a:lumMod val="25000"/>
                  </a:schemeClr>
                </a:solidFill>
              </a:rPr>
              <a:t>đổi</a:t>
            </a:r>
            <a:r>
              <a:rPr lang="en-US" sz="4600" b="1" dirty="0" smtClean="0">
                <a:solidFill>
                  <a:schemeClr val="accent5">
                    <a:lumMod val="25000"/>
                  </a:schemeClr>
                </a:solidFill>
              </a:rPr>
              <a:t> </a:t>
            </a:r>
            <a:r>
              <a:rPr lang="en-US" sz="4600" b="1" dirty="0" err="1" smtClean="0">
                <a:solidFill>
                  <a:schemeClr val="accent5">
                    <a:lumMod val="25000"/>
                  </a:schemeClr>
                </a:solidFill>
              </a:rPr>
              <a:t>mới</a:t>
            </a:r>
            <a:r>
              <a:rPr lang="en-US" sz="4600" b="1" dirty="0" smtClean="0">
                <a:solidFill>
                  <a:schemeClr val="accent5">
                    <a:lumMod val="25000"/>
                  </a:schemeClr>
                </a:solidFill>
              </a:rPr>
              <a:t>. </a:t>
            </a:r>
            <a:r>
              <a:rPr lang="en-US" sz="4600" b="1" dirty="0" err="1" smtClean="0">
                <a:solidFill>
                  <a:schemeClr val="accent5">
                    <a:lumMod val="25000"/>
                  </a:schemeClr>
                </a:solidFill>
              </a:rPr>
              <a:t>Nhờ</a:t>
            </a:r>
            <a:r>
              <a:rPr lang="en-US" sz="4600" b="1" dirty="0" smtClean="0">
                <a:solidFill>
                  <a:schemeClr val="accent5">
                    <a:lumMod val="25000"/>
                  </a:schemeClr>
                </a:solidFill>
              </a:rPr>
              <a:t> </a:t>
            </a:r>
            <a:r>
              <a:rPr lang="en-US" sz="4600" b="1" dirty="0" err="1" smtClean="0">
                <a:solidFill>
                  <a:schemeClr val="accent5">
                    <a:lumMod val="25000"/>
                  </a:schemeClr>
                </a:solidFill>
              </a:rPr>
              <a:t>ơn</a:t>
            </a:r>
            <a:r>
              <a:rPr lang="en-US" sz="4600" b="1" dirty="0" smtClean="0">
                <a:solidFill>
                  <a:schemeClr val="accent5">
                    <a:lumMod val="25000"/>
                  </a:schemeClr>
                </a:solidFill>
              </a:rPr>
              <a:t> </a:t>
            </a:r>
            <a:r>
              <a:rPr lang="en-US" sz="4600" b="1" dirty="0" err="1" smtClean="0">
                <a:solidFill>
                  <a:schemeClr val="accent5">
                    <a:lumMod val="25000"/>
                  </a:schemeClr>
                </a:solidFill>
              </a:rPr>
              <a:t>Chúa</a:t>
            </a:r>
            <a:r>
              <a:rPr lang="en-US" sz="4600" b="1" dirty="0" smtClean="0">
                <a:solidFill>
                  <a:schemeClr val="accent5">
                    <a:lumMod val="25000"/>
                  </a:schemeClr>
                </a:solidFill>
              </a:rPr>
              <a:t> </a:t>
            </a:r>
            <a:r>
              <a:rPr lang="en-US" sz="4600" b="1" dirty="0" err="1" smtClean="0">
                <a:solidFill>
                  <a:schemeClr val="accent5">
                    <a:lumMod val="25000"/>
                  </a:schemeClr>
                </a:solidFill>
              </a:rPr>
              <a:t>dòng</a:t>
            </a:r>
            <a:r>
              <a:rPr lang="en-US" sz="4600" b="1" dirty="0" smtClean="0">
                <a:solidFill>
                  <a:schemeClr val="accent5">
                    <a:lumMod val="25000"/>
                  </a:schemeClr>
                </a:solidFill>
              </a:rPr>
              <a:t> </a:t>
            </a:r>
            <a:r>
              <a:rPr lang="en-US" sz="4600" b="1" dirty="0" err="1" smtClean="0">
                <a:solidFill>
                  <a:schemeClr val="accent5">
                    <a:lumMod val="25000"/>
                  </a:schemeClr>
                </a:solidFill>
              </a:rPr>
              <a:t>nước</a:t>
            </a:r>
            <a:r>
              <a:rPr lang="en-US" sz="4600" b="1" dirty="0" smtClean="0">
                <a:solidFill>
                  <a:schemeClr val="accent5">
                    <a:lumMod val="25000"/>
                  </a:schemeClr>
                </a:solidFill>
              </a:rPr>
              <a:t> </a:t>
            </a:r>
            <a:r>
              <a:rPr lang="en-US" sz="4600" b="1" dirty="0" err="1" smtClean="0">
                <a:solidFill>
                  <a:schemeClr val="accent5">
                    <a:lumMod val="25000"/>
                  </a:schemeClr>
                </a:solidFill>
              </a:rPr>
              <a:t>Thánh</a:t>
            </a:r>
            <a:r>
              <a:rPr lang="en-US" sz="4600" b="1" dirty="0" smtClean="0">
                <a:solidFill>
                  <a:schemeClr val="accent5">
                    <a:lumMod val="25000"/>
                  </a:schemeClr>
                </a:solidFill>
              </a:rPr>
              <a:t> </a:t>
            </a:r>
            <a:r>
              <a:rPr lang="en-US" sz="4600" b="1" dirty="0" err="1" smtClean="0">
                <a:solidFill>
                  <a:schemeClr val="accent5">
                    <a:lumMod val="25000"/>
                  </a:schemeClr>
                </a:solidFill>
              </a:rPr>
              <a:t>linh</a:t>
            </a:r>
            <a:r>
              <a:rPr lang="en-US" sz="4600" b="1" dirty="0" smtClean="0">
                <a:solidFill>
                  <a:schemeClr val="accent5">
                    <a:lumMod val="25000"/>
                  </a:schemeClr>
                </a:solidFill>
              </a:rPr>
              <a:t>, </a:t>
            </a:r>
            <a:r>
              <a:rPr lang="en-US" sz="4600" b="1" dirty="0" err="1" smtClean="0">
                <a:solidFill>
                  <a:schemeClr val="accent5">
                    <a:lumMod val="25000"/>
                  </a:schemeClr>
                </a:solidFill>
              </a:rPr>
              <a:t>tuôn</a:t>
            </a:r>
            <a:r>
              <a:rPr lang="en-US" sz="4600" b="1" dirty="0" smtClean="0">
                <a:solidFill>
                  <a:schemeClr val="accent5">
                    <a:lumMod val="25000"/>
                  </a:schemeClr>
                </a:solidFill>
              </a:rPr>
              <a:t> </a:t>
            </a:r>
            <a:r>
              <a:rPr lang="en-US" sz="4600" b="1" dirty="0" err="1" smtClean="0">
                <a:solidFill>
                  <a:schemeClr val="accent5">
                    <a:lumMod val="25000"/>
                  </a:schemeClr>
                </a:solidFill>
              </a:rPr>
              <a:t>tràn</a:t>
            </a:r>
            <a:r>
              <a:rPr lang="en-US" sz="4600" b="1" dirty="0" smtClean="0">
                <a:solidFill>
                  <a:schemeClr val="accent5">
                    <a:lumMod val="25000"/>
                  </a:schemeClr>
                </a:solidFill>
              </a:rPr>
              <a:t> </a:t>
            </a:r>
            <a:r>
              <a:rPr lang="en-US" sz="4600" b="1" dirty="0" err="1" smtClean="0">
                <a:solidFill>
                  <a:schemeClr val="accent5">
                    <a:lumMod val="25000"/>
                  </a:schemeClr>
                </a:solidFill>
              </a:rPr>
              <a:t>sức</a:t>
            </a:r>
            <a:r>
              <a:rPr lang="en-US" sz="4600" b="1" dirty="0" smtClean="0">
                <a:solidFill>
                  <a:schemeClr val="accent5">
                    <a:lumMod val="25000"/>
                  </a:schemeClr>
                </a:solidFill>
              </a:rPr>
              <a:t> </a:t>
            </a:r>
            <a:r>
              <a:rPr lang="en-US" sz="4600" b="1" dirty="0" err="1" smtClean="0">
                <a:solidFill>
                  <a:schemeClr val="accent5">
                    <a:lumMod val="25000"/>
                  </a:schemeClr>
                </a:solidFill>
              </a:rPr>
              <a:t>sống</a:t>
            </a:r>
            <a:r>
              <a:rPr lang="en-US" sz="4600" b="1" dirty="0" smtClean="0">
                <a:solidFill>
                  <a:schemeClr val="accent5">
                    <a:lumMod val="25000"/>
                  </a:schemeClr>
                </a:solidFill>
              </a:rPr>
              <a:t>. Cho </a:t>
            </a:r>
            <a:r>
              <a:rPr lang="en-US" sz="4600" b="1" dirty="0" err="1" smtClean="0">
                <a:solidFill>
                  <a:schemeClr val="accent5">
                    <a:lumMod val="25000"/>
                  </a:schemeClr>
                </a:solidFill>
              </a:rPr>
              <a:t>chúng</a:t>
            </a:r>
            <a:r>
              <a:rPr lang="en-US" sz="4600" b="1" dirty="0" smtClean="0">
                <a:solidFill>
                  <a:schemeClr val="accent5">
                    <a:lumMod val="25000"/>
                  </a:schemeClr>
                </a:solidFill>
              </a:rPr>
              <a:t> con </a:t>
            </a:r>
            <a:r>
              <a:rPr lang="en-US" sz="4600" b="1" dirty="0" err="1" smtClean="0">
                <a:solidFill>
                  <a:schemeClr val="accent5">
                    <a:lumMod val="25000"/>
                  </a:schemeClr>
                </a:solidFill>
              </a:rPr>
              <a:t>một</a:t>
            </a:r>
            <a:r>
              <a:rPr lang="en-US" sz="4600" b="1" dirty="0" smtClean="0">
                <a:solidFill>
                  <a:schemeClr val="accent5">
                    <a:lumMod val="25000"/>
                  </a:schemeClr>
                </a:solidFill>
              </a:rPr>
              <a:t> </a:t>
            </a:r>
            <a:r>
              <a:rPr lang="en-US" sz="4600" b="1" dirty="0" err="1" smtClean="0">
                <a:solidFill>
                  <a:schemeClr val="accent5">
                    <a:lumMod val="25000"/>
                  </a:schemeClr>
                </a:solidFill>
              </a:rPr>
              <a:t>lòng</a:t>
            </a:r>
            <a:r>
              <a:rPr lang="en-US" sz="4600" b="1" dirty="0" smtClean="0">
                <a:solidFill>
                  <a:schemeClr val="accent5">
                    <a:lumMod val="25000"/>
                  </a:schemeClr>
                </a:solidFill>
              </a:rPr>
              <a:t> </a:t>
            </a:r>
            <a:r>
              <a:rPr lang="en-US" sz="4600" b="1" dirty="0" err="1" smtClean="0">
                <a:solidFill>
                  <a:schemeClr val="accent5">
                    <a:lumMod val="25000"/>
                  </a:schemeClr>
                </a:solidFill>
              </a:rPr>
              <a:t>vững</a:t>
            </a:r>
            <a:r>
              <a:rPr lang="en-US" sz="4600" b="1" dirty="0" smtClean="0">
                <a:solidFill>
                  <a:schemeClr val="accent5">
                    <a:lumMod val="25000"/>
                  </a:schemeClr>
                </a:solidFill>
              </a:rPr>
              <a:t> </a:t>
            </a:r>
            <a:r>
              <a:rPr lang="en-US" sz="4600" b="1" dirty="0" err="1" smtClean="0">
                <a:solidFill>
                  <a:schemeClr val="accent5">
                    <a:lumMod val="25000"/>
                  </a:schemeClr>
                </a:solidFill>
              </a:rPr>
              <a:t>chí</a:t>
            </a:r>
            <a:r>
              <a:rPr lang="en-US" sz="4600" b="1" dirty="0" smtClean="0">
                <a:solidFill>
                  <a:schemeClr val="accent5">
                    <a:lumMod val="25000"/>
                  </a:schemeClr>
                </a:solidFill>
              </a:rPr>
              <a:t>, </a:t>
            </a:r>
            <a:r>
              <a:rPr lang="en-US" sz="4600" b="1" dirty="0" err="1" smtClean="0">
                <a:solidFill>
                  <a:schemeClr val="accent5">
                    <a:lumMod val="25000"/>
                  </a:schemeClr>
                </a:solidFill>
              </a:rPr>
              <a:t>để</a:t>
            </a:r>
            <a:r>
              <a:rPr lang="en-US" sz="4600" b="1" dirty="0" smtClean="0">
                <a:solidFill>
                  <a:schemeClr val="accent5">
                    <a:lumMod val="25000"/>
                  </a:schemeClr>
                </a:solidFill>
              </a:rPr>
              <a:t> </a:t>
            </a:r>
            <a:r>
              <a:rPr lang="en-US" sz="4600" b="1" dirty="0" err="1" smtClean="0">
                <a:solidFill>
                  <a:schemeClr val="accent5">
                    <a:lumMod val="25000"/>
                  </a:schemeClr>
                </a:solidFill>
              </a:rPr>
              <a:t>thi</a:t>
            </a:r>
            <a:r>
              <a:rPr lang="en-US" sz="4600" b="1" dirty="0" smtClean="0">
                <a:solidFill>
                  <a:schemeClr val="accent5">
                    <a:lumMod val="25000"/>
                  </a:schemeClr>
                </a:solidFill>
              </a:rPr>
              <a:t> </a:t>
            </a:r>
            <a:r>
              <a:rPr lang="en-US" sz="4600" b="1" dirty="0" err="1" smtClean="0">
                <a:solidFill>
                  <a:schemeClr val="accent5">
                    <a:lumMod val="25000"/>
                  </a:schemeClr>
                </a:solidFill>
              </a:rPr>
              <a:t>hành</a:t>
            </a:r>
            <a:r>
              <a:rPr lang="en-US" sz="4600" b="1" dirty="0" smtClean="0">
                <a:solidFill>
                  <a:schemeClr val="accent5">
                    <a:lumMod val="25000"/>
                  </a:schemeClr>
                </a:solidFill>
              </a:rPr>
              <a:t> </a:t>
            </a:r>
            <a:r>
              <a:rPr lang="en-US" sz="4600" b="1" dirty="0" err="1" smtClean="0">
                <a:solidFill>
                  <a:schemeClr val="accent5">
                    <a:lumMod val="25000"/>
                  </a:schemeClr>
                </a:solidFill>
              </a:rPr>
              <a:t>Thánh</a:t>
            </a:r>
            <a:r>
              <a:rPr lang="en-US" sz="4600" b="1" dirty="0" smtClean="0">
                <a:solidFill>
                  <a:schemeClr val="accent5">
                    <a:lumMod val="25000"/>
                  </a:schemeClr>
                </a:solidFill>
              </a:rPr>
              <a:t> ý Cha.</a:t>
            </a:r>
            <a:endParaRPr lang="en-US" sz="46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2162570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sz="5400" b="1" u="sng" dirty="0" smtClean="0">
                <a:solidFill>
                  <a:srgbClr val="FF0000"/>
                </a:solidFill>
              </a:rPr>
              <a:t>Tk</a:t>
            </a:r>
            <a:r>
              <a:rPr lang="en-US" sz="5400" b="1" u="sng" dirty="0" smtClean="0">
                <a:solidFill>
                  <a:srgbClr val="FF0000"/>
                </a:solidFill>
              </a:rPr>
              <a:t>1:</a:t>
            </a:r>
            <a:r>
              <a:rPr lang="en-US" sz="5400" b="1" dirty="0" smtClean="0">
                <a:solidFill>
                  <a:srgbClr val="7030A0"/>
                </a:solidFill>
              </a:rPr>
              <a:t> </a:t>
            </a:r>
            <a:r>
              <a:rPr lang="vi-VN" sz="5400" b="1" dirty="0">
                <a:solidFill>
                  <a:srgbClr val="002060"/>
                </a:solidFill>
              </a:rPr>
              <a:t>Ðể con hân hoan đem tin yêu đi về muôn lối. Tựa như mưa tuôn, mưa hồng ân Chúa trên trần </a:t>
            </a:r>
            <a:r>
              <a:rPr lang="vi-VN" sz="5400" b="1" dirty="0" smtClean="0">
                <a:solidFill>
                  <a:srgbClr val="002060"/>
                </a:solidFill>
              </a:rPr>
              <a:t>đời</a:t>
            </a:r>
            <a:r>
              <a:rPr lang="en-US" sz="5400" b="1" dirty="0" smtClean="0">
                <a:solidFill>
                  <a:srgbClr val="002060"/>
                </a:solidFill>
              </a:rPr>
              <a:t>.</a:t>
            </a:r>
            <a:endParaRPr lang="en-US" sz="5400" b="1"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65654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6000" b="1" u="sng" dirty="0">
                <a:solidFill>
                  <a:srgbClr val="FF0000"/>
                </a:solidFill>
                <a:cs typeface="Times New Roman" pitchFamily="18" charset="0"/>
              </a:rPr>
              <a:t>Đk:</a:t>
            </a:r>
            <a:r>
              <a:rPr lang="en-US" sz="6000" b="1" dirty="0">
                <a:solidFill>
                  <a:srgbClr val="7030A0"/>
                </a:solidFill>
                <a:cs typeface="Times New Roman" pitchFamily="18" charset="0"/>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yêu</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tuyệt</a:t>
            </a:r>
            <a:r>
              <a:rPr lang="en-US" sz="6000" b="1" dirty="0">
                <a:solidFill>
                  <a:srgbClr val="002060"/>
                </a:solidFill>
              </a:rPr>
              <a:t> </a:t>
            </a:r>
            <a:r>
              <a:rPr lang="en-US" sz="6000" b="1" dirty="0" err="1">
                <a:solidFill>
                  <a:srgbClr val="002060"/>
                </a:solidFill>
              </a:rPr>
              <a:t>vời</a:t>
            </a:r>
            <a:r>
              <a:rPr lang="en-US" sz="6000" b="1" dirty="0">
                <a:solidFill>
                  <a:srgbClr val="002060"/>
                </a:solidFill>
              </a:rPr>
              <a:t>.</a:t>
            </a:r>
            <a:endParaRPr lang="en-US" sz="6000" b="1" dirty="0">
              <a:solidFill>
                <a:srgbClr val="002060"/>
              </a:solidFill>
              <a:cs typeface="Times New Roman" pitchFamily="18" charset="0"/>
            </a:endParaRPr>
          </a:p>
        </p:txBody>
      </p:sp>
    </p:spTree>
    <p:extLst>
      <p:ext uri="{BB962C8B-B14F-4D97-AF65-F5344CB8AC3E}">
        <p14:creationId xmlns:p14="http://schemas.microsoft.com/office/powerpoint/2010/main" val="481892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r>
              <a:rPr lang="vi-VN" sz="5400" b="1" u="sng" dirty="0" smtClean="0">
                <a:solidFill>
                  <a:srgbClr val="FF0000"/>
                </a:solidFill>
              </a:rPr>
              <a:t>Tk</a:t>
            </a:r>
            <a:r>
              <a:rPr lang="en-US" sz="5400" b="1" u="sng" dirty="0">
                <a:solidFill>
                  <a:srgbClr val="FF0000"/>
                </a:solidFill>
              </a:rPr>
              <a:t>2</a:t>
            </a:r>
            <a:r>
              <a:rPr lang="en-US" sz="5400" b="1" u="sng" dirty="0" smtClean="0">
                <a:solidFill>
                  <a:srgbClr val="FF0000"/>
                </a:solidFill>
              </a:rPr>
              <a:t>:</a:t>
            </a:r>
            <a:r>
              <a:rPr lang="en-US" sz="5400" b="1" dirty="0" smtClean="0">
                <a:solidFill>
                  <a:srgbClr val="FF0000"/>
                </a:solidFill>
              </a:rPr>
              <a:t> </a:t>
            </a:r>
            <a:r>
              <a:rPr lang="en-US" sz="5400" b="1" dirty="0" smtClean="0">
                <a:solidFill>
                  <a:srgbClr val="002060"/>
                </a:solidFill>
              </a:rPr>
              <a:t>Đ</a:t>
            </a:r>
            <a:r>
              <a:rPr lang="vi-VN" sz="5400" b="1" dirty="0" smtClean="0">
                <a:solidFill>
                  <a:srgbClr val="002060"/>
                </a:solidFill>
              </a:rPr>
              <a:t>ể </a:t>
            </a:r>
            <a:r>
              <a:rPr lang="vi-VN" sz="5400" b="1" dirty="0">
                <a:solidFill>
                  <a:srgbClr val="002060"/>
                </a:solidFill>
              </a:rPr>
              <a:t>con say mê tim reo vang rộn ràng đi tới. Niềm tin cao dâng, ôi niềm tin thánh ân tuyệt vời.</a:t>
            </a:r>
            <a:endParaRPr lang="en-US" sz="5400" b="1"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280146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Autofit/>
          </a:bodyPr>
          <a:lstStyle/>
          <a:p>
            <a:pPr algn="just">
              <a:lnSpc>
                <a:spcPct val="105000"/>
              </a:lnSpc>
            </a:pPr>
            <a:r>
              <a:rPr lang="vi-VN" sz="6000" b="1" u="sng" dirty="0">
                <a:solidFill>
                  <a:srgbClr val="FF0000"/>
                </a:solidFill>
                <a:cs typeface="Times New Roman" pitchFamily="18" charset="0"/>
              </a:rPr>
              <a:t>Đk</a:t>
            </a:r>
            <a:r>
              <a:rPr lang="vi-VN" sz="6000" b="1" u="sng" dirty="0">
                <a:solidFill>
                  <a:srgbClr val="002060"/>
                </a:solidFill>
                <a:cs typeface="Times New Roman" pitchFamily="18" charset="0"/>
              </a:rPr>
              <a:t>:</a:t>
            </a:r>
            <a:r>
              <a:rPr lang="en-US" sz="6000" b="1" dirty="0">
                <a:solidFill>
                  <a:srgbClr val="002060"/>
                </a:solidFill>
                <a:cs typeface="Times New Roman" pitchFamily="18" charset="0"/>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yêu</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Thắp</a:t>
            </a:r>
            <a:r>
              <a:rPr lang="en-US" sz="6000" b="1" dirty="0">
                <a:solidFill>
                  <a:srgbClr val="002060"/>
                </a:solidFill>
              </a:rPr>
              <a:t> </a:t>
            </a:r>
            <a:r>
              <a:rPr lang="en-US" sz="6000" b="1" dirty="0" err="1">
                <a:solidFill>
                  <a:srgbClr val="002060"/>
                </a:solidFill>
              </a:rPr>
              <a:t>sáng</a:t>
            </a:r>
            <a:r>
              <a:rPr lang="en-US" sz="6000" b="1" dirty="0">
                <a:solidFill>
                  <a:srgbClr val="002060"/>
                </a:solidFill>
              </a:rPr>
              <a:t> </a:t>
            </a:r>
            <a:r>
              <a:rPr lang="en-US" sz="6000" b="1" dirty="0" err="1">
                <a:solidFill>
                  <a:srgbClr val="002060"/>
                </a:solidFill>
              </a:rPr>
              <a:t>lên</a:t>
            </a:r>
            <a:r>
              <a:rPr lang="en-US" sz="6000" b="1" dirty="0">
                <a:solidFill>
                  <a:srgbClr val="002060"/>
                </a:solidFill>
              </a:rPr>
              <a:t> </a:t>
            </a:r>
            <a:r>
              <a:rPr lang="en-US" sz="6000" b="1" dirty="0" err="1">
                <a:solidFill>
                  <a:srgbClr val="002060"/>
                </a:solidFill>
              </a:rPr>
              <a:t>trong</a:t>
            </a:r>
            <a:r>
              <a:rPr lang="en-US" sz="6000" b="1" dirty="0">
                <a:solidFill>
                  <a:srgbClr val="002060"/>
                </a:solidFill>
              </a:rPr>
              <a:t> con </a:t>
            </a:r>
            <a:r>
              <a:rPr lang="en-US" sz="6000" b="1" dirty="0" err="1">
                <a:solidFill>
                  <a:srgbClr val="002060"/>
                </a:solidFill>
              </a:rPr>
              <a:t>tình</a:t>
            </a:r>
            <a:r>
              <a:rPr lang="en-US" sz="6000" b="1" dirty="0">
                <a:solidFill>
                  <a:srgbClr val="002060"/>
                </a:solidFill>
              </a:rPr>
              <a:t> </a:t>
            </a:r>
            <a:r>
              <a:rPr lang="en-US" sz="6000" b="1" dirty="0" err="1">
                <a:solidFill>
                  <a:srgbClr val="002060"/>
                </a:solidFill>
              </a:rPr>
              <a:t>tuyệt</a:t>
            </a:r>
            <a:r>
              <a:rPr lang="en-US" sz="6000" b="1" dirty="0">
                <a:solidFill>
                  <a:srgbClr val="002060"/>
                </a:solidFill>
              </a:rPr>
              <a:t> </a:t>
            </a:r>
            <a:r>
              <a:rPr lang="en-US" sz="6000" b="1" dirty="0" err="1">
                <a:solidFill>
                  <a:srgbClr val="002060"/>
                </a:solidFill>
              </a:rPr>
              <a:t>vời</a:t>
            </a:r>
            <a:r>
              <a:rPr lang="en-US" sz="6000" b="1" dirty="0">
                <a:solidFill>
                  <a:srgbClr val="002060"/>
                </a:solidFill>
              </a:rPr>
              <a:t>.</a:t>
            </a:r>
            <a:endParaRPr lang="en-US" sz="6000" b="1" dirty="0">
              <a:solidFill>
                <a:srgbClr val="002060"/>
              </a:solidFill>
              <a:cs typeface="Times New Roman" pitchFamily="18" charset="0"/>
            </a:endParaRPr>
          </a:p>
        </p:txBody>
      </p:sp>
    </p:spTree>
    <p:extLst>
      <p:ext uri="{BB962C8B-B14F-4D97-AF65-F5344CB8AC3E}">
        <p14:creationId xmlns:p14="http://schemas.microsoft.com/office/powerpoint/2010/main" val="144546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9992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en-US" sz="4600" b="1" u="sng" dirty="0" err="1">
                <a:solidFill>
                  <a:srgbClr val="FF0000"/>
                </a:solidFill>
              </a:rPr>
              <a:t>Đk</a:t>
            </a:r>
            <a:r>
              <a:rPr lang="en-US" sz="4600" b="1" dirty="0">
                <a:solidFill>
                  <a:srgbClr val="FF0000"/>
                </a:solidFill>
              </a:rPr>
              <a:t>:</a:t>
            </a:r>
            <a:r>
              <a:rPr lang="en-US" sz="4600" b="1" dirty="0">
                <a:solidFill>
                  <a:schemeClr val="accent5">
                    <a:lumMod val="25000"/>
                  </a:schemeClr>
                </a:solidFill>
              </a:rPr>
              <a:t> </a:t>
            </a:r>
            <a:r>
              <a:rPr lang="en-US" sz="4600" b="1" dirty="0" err="1">
                <a:solidFill>
                  <a:schemeClr val="accent5">
                    <a:lumMod val="25000"/>
                  </a:schemeClr>
                </a:solidFill>
              </a:rPr>
              <a:t>Các</a:t>
            </a:r>
            <a:r>
              <a:rPr lang="en-US" sz="4600" b="1" dirty="0">
                <a:solidFill>
                  <a:schemeClr val="accent5">
                    <a:lumMod val="25000"/>
                  </a:schemeClr>
                </a:solidFill>
              </a:rPr>
              <a:t> </a:t>
            </a:r>
            <a:r>
              <a:rPr lang="en-US" sz="4600" b="1" dirty="0" err="1">
                <a:solidFill>
                  <a:schemeClr val="accent5">
                    <a:lumMod val="25000"/>
                  </a:schemeClr>
                </a:solidFill>
              </a:rPr>
              <a:t>tầng</a:t>
            </a:r>
            <a:r>
              <a:rPr lang="en-US" sz="4600" b="1" dirty="0">
                <a:solidFill>
                  <a:schemeClr val="accent5">
                    <a:lumMod val="25000"/>
                  </a:schemeClr>
                </a:solidFill>
              </a:rPr>
              <a:t> </a:t>
            </a:r>
            <a:r>
              <a:rPr lang="en-US" sz="4600" b="1" dirty="0" err="1">
                <a:solidFill>
                  <a:schemeClr val="accent5">
                    <a:lumMod val="25000"/>
                  </a:schemeClr>
                </a:solidFill>
              </a:rPr>
              <a:t>trời</a:t>
            </a:r>
            <a:r>
              <a:rPr lang="en-US" sz="4600" b="1" dirty="0">
                <a:solidFill>
                  <a:schemeClr val="accent5">
                    <a:lumMod val="25000"/>
                  </a:schemeClr>
                </a:solidFill>
              </a:rPr>
              <a:t> </a:t>
            </a:r>
            <a:r>
              <a:rPr lang="en-US" sz="4600" b="1" dirty="0" err="1">
                <a:solidFill>
                  <a:schemeClr val="accent5">
                    <a:lumMod val="25000"/>
                  </a:schemeClr>
                </a:solidFill>
              </a:rPr>
              <a:t>mở</a:t>
            </a:r>
            <a:r>
              <a:rPr lang="en-US" sz="4600" b="1" dirty="0">
                <a:solidFill>
                  <a:schemeClr val="accent5">
                    <a:lumMod val="25000"/>
                  </a:schemeClr>
                </a:solidFill>
              </a:rPr>
              <a:t> </a:t>
            </a:r>
            <a:r>
              <a:rPr lang="en-US" sz="4600" b="1" dirty="0" err="1">
                <a:solidFill>
                  <a:schemeClr val="accent5">
                    <a:lumMod val="25000"/>
                  </a:schemeClr>
                </a:solidFill>
              </a:rPr>
              <a:t>ra</a:t>
            </a:r>
            <a:r>
              <a:rPr lang="en-US" sz="4600" b="1" dirty="0">
                <a:solidFill>
                  <a:schemeClr val="accent5">
                    <a:lumMod val="25000"/>
                  </a:schemeClr>
                </a:solidFill>
              </a:rPr>
              <a:t>, </a:t>
            </a:r>
            <a:r>
              <a:rPr lang="en-US" sz="4600" b="1" dirty="0" err="1" smtClean="0">
                <a:solidFill>
                  <a:schemeClr val="accent5">
                    <a:lumMod val="25000"/>
                  </a:schemeClr>
                </a:solidFill>
              </a:rPr>
              <a:t>mở</a:t>
            </a:r>
            <a:r>
              <a:rPr lang="en-US" sz="4600" b="1" dirty="0" smtClean="0">
                <a:solidFill>
                  <a:schemeClr val="accent5">
                    <a:lumMod val="25000"/>
                  </a:schemeClr>
                </a:solidFill>
              </a:rPr>
              <a:t> </a:t>
            </a:r>
            <a:r>
              <a:rPr lang="en-US" sz="4600" b="1" dirty="0" err="1" smtClean="0">
                <a:solidFill>
                  <a:schemeClr val="accent5">
                    <a:lumMod val="25000"/>
                  </a:schemeClr>
                </a:solidFill>
              </a:rPr>
              <a:t>ra</a:t>
            </a:r>
            <a:r>
              <a:rPr lang="en-US" sz="4600" b="1" dirty="0" smtClean="0">
                <a:solidFill>
                  <a:schemeClr val="accent5">
                    <a:lumMod val="25000"/>
                  </a:schemeClr>
                </a:solidFill>
              </a:rPr>
              <a:t>, </a:t>
            </a:r>
            <a:r>
              <a:rPr lang="en-US" sz="4600" b="1" dirty="0" err="1" smtClean="0">
                <a:solidFill>
                  <a:schemeClr val="accent5">
                    <a:lumMod val="25000"/>
                  </a:schemeClr>
                </a:solidFill>
              </a:rPr>
              <a:t>mở</a:t>
            </a:r>
            <a:r>
              <a:rPr lang="en-US" sz="4600" b="1" dirty="0" smtClean="0">
                <a:solidFill>
                  <a:schemeClr val="accent5">
                    <a:lumMod val="25000"/>
                  </a:schemeClr>
                </a:solidFill>
              </a:rPr>
              <a:t> </a:t>
            </a:r>
            <a:r>
              <a:rPr lang="en-US" sz="4600" b="1" dirty="0" err="1" smtClean="0">
                <a:solidFill>
                  <a:schemeClr val="accent5">
                    <a:lumMod val="25000"/>
                  </a:schemeClr>
                </a:solidFill>
              </a:rPr>
              <a:t>ra.</a:t>
            </a:r>
            <a:r>
              <a:rPr lang="en-US" sz="4600" b="1" dirty="0" smtClean="0">
                <a:solidFill>
                  <a:schemeClr val="accent5">
                    <a:lumMod val="25000"/>
                  </a:schemeClr>
                </a:solidFill>
              </a:rPr>
              <a:t> </a:t>
            </a:r>
            <a:r>
              <a:rPr lang="en-US" sz="4600" b="1" dirty="0" err="1" smtClean="0">
                <a:solidFill>
                  <a:schemeClr val="accent5">
                    <a:lumMod val="25000"/>
                  </a:schemeClr>
                </a:solidFill>
              </a:rPr>
              <a:t>Chúa</a:t>
            </a:r>
            <a:r>
              <a:rPr lang="en-US" sz="4600" b="1" dirty="0" smtClean="0">
                <a:solidFill>
                  <a:schemeClr val="accent5">
                    <a:lumMod val="25000"/>
                  </a:schemeClr>
                </a:solidFill>
              </a:rPr>
              <a:t> </a:t>
            </a:r>
            <a:r>
              <a:rPr lang="en-US" sz="4600" b="1" dirty="0" err="1" smtClean="0">
                <a:solidFill>
                  <a:schemeClr val="accent5">
                    <a:lumMod val="25000"/>
                  </a:schemeClr>
                </a:solidFill>
              </a:rPr>
              <a:t>Thánh</a:t>
            </a:r>
            <a:r>
              <a:rPr lang="en-US" sz="4600" b="1" dirty="0" smtClean="0">
                <a:solidFill>
                  <a:schemeClr val="accent5">
                    <a:lumMod val="25000"/>
                  </a:schemeClr>
                </a:solidFill>
              </a:rPr>
              <a:t> </a:t>
            </a:r>
            <a:r>
              <a:rPr lang="en-US" sz="4600" b="1" dirty="0" err="1" smtClean="0">
                <a:solidFill>
                  <a:schemeClr val="accent5">
                    <a:lumMod val="25000"/>
                  </a:schemeClr>
                </a:solidFill>
              </a:rPr>
              <a:t>Thần</a:t>
            </a:r>
            <a:r>
              <a:rPr lang="en-US" sz="4600" b="1" dirty="0" smtClean="0">
                <a:solidFill>
                  <a:schemeClr val="accent5">
                    <a:lumMod val="25000"/>
                  </a:schemeClr>
                </a:solidFill>
              </a:rPr>
              <a:t> </a:t>
            </a:r>
            <a:r>
              <a:rPr lang="en-US" sz="4600" b="1" dirty="0" err="1" smtClean="0">
                <a:solidFill>
                  <a:schemeClr val="accent5">
                    <a:lumMod val="25000"/>
                  </a:schemeClr>
                </a:solidFill>
              </a:rPr>
              <a:t>ngự</a:t>
            </a:r>
            <a:r>
              <a:rPr lang="en-US" sz="4600" b="1" dirty="0" smtClean="0">
                <a:solidFill>
                  <a:schemeClr val="accent5">
                    <a:lumMod val="25000"/>
                  </a:schemeClr>
                </a:solidFill>
              </a:rPr>
              <a:t> </a:t>
            </a:r>
            <a:r>
              <a:rPr lang="en-US" sz="4600" b="1" dirty="0" err="1" smtClean="0">
                <a:solidFill>
                  <a:schemeClr val="accent5">
                    <a:lumMod val="25000"/>
                  </a:schemeClr>
                </a:solidFill>
              </a:rPr>
              <a:t>đến</a:t>
            </a:r>
            <a:r>
              <a:rPr lang="en-US" sz="4600" b="1" dirty="0" smtClean="0">
                <a:solidFill>
                  <a:schemeClr val="accent5">
                    <a:lumMod val="25000"/>
                  </a:schemeClr>
                </a:solidFill>
              </a:rPr>
              <a:t>, </a:t>
            </a:r>
            <a:r>
              <a:rPr lang="en-US" sz="4600" b="1" dirty="0" err="1" smtClean="0">
                <a:solidFill>
                  <a:schemeClr val="accent5">
                    <a:lumMod val="25000"/>
                  </a:schemeClr>
                </a:solidFill>
              </a:rPr>
              <a:t>như</a:t>
            </a:r>
            <a:r>
              <a:rPr lang="en-US" sz="4600" b="1" dirty="0" smtClean="0">
                <a:solidFill>
                  <a:schemeClr val="accent5">
                    <a:lumMod val="25000"/>
                  </a:schemeClr>
                </a:solidFill>
              </a:rPr>
              <a:t> </a:t>
            </a:r>
            <a:r>
              <a:rPr lang="en-US" sz="4600" b="1" dirty="0" err="1" smtClean="0">
                <a:solidFill>
                  <a:schemeClr val="accent5">
                    <a:lumMod val="25000"/>
                  </a:schemeClr>
                </a:solidFill>
              </a:rPr>
              <a:t>hình</a:t>
            </a:r>
            <a:r>
              <a:rPr lang="en-US" sz="4600" b="1" dirty="0" smtClean="0">
                <a:solidFill>
                  <a:schemeClr val="accent5">
                    <a:lumMod val="25000"/>
                  </a:schemeClr>
                </a:solidFill>
              </a:rPr>
              <a:t> </a:t>
            </a:r>
            <a:r>
              <a:rPr lang="en-US" sz="4600" b="1" dirty="0" err="1" smtClean="0">
                <a:solidFill>
                  <a:schemeClr val="accent5">
                    <a:lumMod val="25000"/>
                  </a:schemeClr>
                </a:solidFill>
              </a:rPr>
              <a:t>Bồ</a:t>
            </a:r>
            <a:r>
              <a:rPr lang="en-US" sz="4600" b="1" dirty="0" smtClean="0">
                <a:solidFill>
                  <a:schemeClr val="accent5">
                    <a:lumMod val="25000"/>
                  </a:schemeClr>
                </a:solidFill>
              </a:rPr>
              <a:t> </a:t>
            </a:r>
            <a:r>
              <a:rPr lang="en-US" sz="4600" b="1" dirty="0" err="1" smtClean="0">
                <a:solidFill>
                  <a:schemeClr val="accent5">
                    <a:lumMod val="25000"/>
                  </a:schemeClr>
                </a:solidFill>
              </a:rPr>
              <a:t>câu</a:t>
            </a:r>
            <a:r>
              <a:rPr lang="en-US" sz="4600" b="1" dirty="0" smtClean="0">
                <a:solidFill>
                  <a:schemeClr val="accent5">
                    <a:lumMod val="25000"/>
                  </a:schemeClr>
                </a:solidFill>
              </a:rPr>
              <a:t> </a:t>
            </a:r>
            <a:r>
              <a:rPr lang="en-US" sz="4600" b="1" dirty="0" err="1" smtClean="0">
                <a:solidFill>
                  <a:schemeClr val="accent5">
                    <a:lumMod val="25000"/>
                  </a:schemeClr>
                </a:solidFill>
              </a:rPr>
              <a:t>đậu</a:t>
            </a:r>
            <a:r>
              <a:rPr lang="en-US" sz="4600" b="1" dirty="0" smtClean="0">
                <a:solidFill>
                  <a:schemeClr val="accent5">
                    <a:lumMod val="25000"/>
                  </a:schemeClr>
                </a:solidFill>
              </a:rPr>
              <a:t> </a:t>
            </a:r>
            <a:r>
              <a:rPr lang="en-US" sz="4600" b="1" dirty="0" err="1" smtClean="0">
                <a:solidFill>
                  <a:schemeClr val="accent5">
                    <a:lumMod val="25000"/>
                  </a:schemeClr>
                </a:solidFill>
              </a:rPr>
              <a:t>xuống</a:t>
            </a:r>
            <a:r>
              <a:rPr lang="en-US" sz="4600" b="1" dirty="0" smtClean="0">
                <a:solidFill>
                  <a:schemeClr val="accent5">
                    <a:lumMod val="25000"/>
                  </a:schemeClr>
                </a:solidFill>
              </a:rPr>
              <a:t> </a:t>
            </a:r>
            <a:r>
              <a:rPr lang="en-US" sz="4600" b="1" dirty="0" err="1" smtClean="0">
                <a:solidFill>
                  <a:schemeClr val="accent5">
                    <a:lumMod val="25000"/>
                  </a:schemeClr>
                </a:solidFill>
              </a:rPr>
              <a:t>trên</a:t>
            </a:r>
            <a:r>
              <a:rPr lang="en-US" sz="4600" b="1" dirty="0" smtClean="0">
                <a:solidFill>
                  <a:schemeClr val="accent5">
                    <a:lumMod val="25000"/>
                  </a:schemeClr>
                </a:solidFill>
              </a:rPr>
              <a:t> </a:t>
            </a:r>
            <a:r>
              <a:rPr lang="en-US" sz="4600" b="1" dirty="0" err="1" smtClean="0">
                <a:solidFill>
                  <a:schemeClr val="accent5">
                    <a:lumMod val="25000"/>
                  </a:schemeClr>
                </a:solidFill>
              </a:rPr>
              <a:t>người</a:t>
            </a:r>
            <a:r>
              <a:rPr lang="en-US" sz="4600" b="1" dirty="0" smtClean="0">
                <a:solidFill>
                  <a:schemeClr val="accent5">
                    <a:lumMod val="25000"/>
                  </a:schemeClr>
                </a:solidFill>
              </a:rPr>
              <a:t>. </a:t>
            </a:r>
            <a:r>
              <a:rPr lang="en-US" sz="4600" b="1" dirty="0" err="1" smtClean="0">
                <a:solidFill>
                  <a:schemeClr val="accent5">
                    <a:lumMod val="25000"/>
                  </a:schemeClr>
                </a:solidFill>
              </a:rPr>
              <a:t>Rồi</a:t>
            </a:r>
            <a:r>
              <a:rPr lang="en-US" sz="4600" b="1" dirty="0" smtClean="0">
                <a:solidFill>
                  <a:schemeClr val="accent5">
                    <a:lumMod val="25000"/>
                  </a:schemeClr>
                </a:solidFill>
              </a:rPr>
              <a:t> </a:t>
            </a:r>
            <a:r>
              <a:rPr lang="en-US" sz="4600" b="1" dirty="0" err="1" smtClean="0">
                <a:solidFill>
                  <a:schemeClr val="accent5">
                    <a:lumMod val="25000"/>
                  </a:schemeClr>
                </a:solidFill>
              </a:rPr>
              <a:t>tiếng</a:t>
            </a:r>
            <a:r>
              <a:rPr lang="en-US" sz="4600" b="1" dirty="0" smtClean="0">
                <a:solidFill>
                  <a:schemeClr val="accent5">
                    <a:lumMod val="25000"/>
                  </a:schemeClr>
                </a:solidFill>
              </a:rPr>
              <a:t> </a:t>
            </a:r>
            <a:r>
              <a:rPr lang="en-US" sz="4600" b="1" dirty="0" err="1" smtClean="0">
                <a:solidFill>
                  <a:schemeClr val="accent5">
                    <a:lumMod val="25000"/>
                  </a:schemeClr>
                </a:solidFill>
              </a:rPr>
              <a:t>Chúa</a:t>
            </a:r>
            <a:r>
              <a:rPr lang="en-US" sz="4600" b="1" dirty="0" smtClean="0">
                <a:solidFill>
                  <a:schemeClr val="accent5">
                    <a:lumMod val="25000"/>
                  </a:schemeClr>
                </a:solidFill>
              </a:rPr>
              <a:t> Cha </a:t>
            </a:r>
            <a:r>
              <a:rPr lang="en-US" sz="4600" b="1" dirty="0" err="1" smtClean="0">
                <a:solidFill>
                  <a:schemeClr val="accent5">
                    <a:lumMod val="25000"/>
                  </a:schemeClr>
                </a:solidFill>
              </a:rPr>
              <a:t>tuyên</a:t>
            </a:r>
            <a:r>
              <a:rPr lang="en-US" sz="4600" b="1" dirty="0" smtClean="0">
                <a:solidFill>
                  <a:schemeClr val="accent5">
                    <a:lumMod val="25000"/>
                  </a:schemeClr>
                </a:solidFill>
              </a:rPr>
              <a:t> </a:t>
            </a:r>
            <a:r>
              <a:rPr lang="en-US" sz="4600" b="1" dirty="0" err="1" smtClean="0">
                <a:solidFill>
                  <a:schemeClr val="accent5">
                    <a:lumMod val="25000"/>
                  </a:schemeClr>
                </a:solidFill>
              </a:rPr>
              <a:t>phán</a:t>
            </a:r>
            <a:r>
              <a:rPr lang="en-US" sz="4600" b="1" dirty="0" smtClean="0">
                <a:solidFill>
                  <a:schemeClr val="accent5">
                    <a:lumMod val="25000"/>
                  </a:schemeClr>
                </a:solidFill>
              </a:rPr>
              <a:t>: “</a:t>
            </a:r>
            <a:r>
              <a:rPr lang="en-US" sz="4600" b="1" dirty="0" err="1" smtClean="0">
                <a:solidFill>
                  <a:schemeClr val="accent5">
                    <a:lumMod val="25000"/>
                  </a:schemeClr>
                </a:solidFill>
              </a:rPr>
              <a:t>Đây</a:t>
            </a:r>
            <a:r>
              <a:rPr lang="en-US" sz="4600" b="1" dirty="0" smtClean="0">
                <a:solidFill>
                  <a:schemeClr val="accent5">
                    <a:lumMod val="25000"/>
                  </a:schemeClr>
                </a:solidFill>
              </a:rPr>
              <a:t> </a:t>
            </a:r>
            <a:r>
              <a:rPr lang="en-US" sz="4600" b="1" dirty="0" err="1" smtClean="0">
                <a:solidFill>
                  <a:schemeClr val="accent5">
                    <a:lumMod val="25000"/>
                  </a:schemeClr>
                </a:solidFill>
              </a:rPr>
              <a:t>là</a:t>
            </a:r>
            <a:r>
              <a:rPr lang="en-US" sz="4600" b="1" dirty="0" smtClean="0">
                <a:solidFill>
                  <a:schemeClr val="accent5">
                    <a:lumMod val="25000"/>
                  </a:schemeClr>
                </a:solidFill>
              </a:rPr>
              <a:t> Con ta </a:t>
            </a:r>
            <a:r>
              <a:rPr lang="en-US" sz="4600" b="1" dirty="0" err="1" smtClean="0">
                <a:solidFill>
                  <a:schemeClr val="accent5">
                    <a:lumMod val="25000"/>
                  </a:schemeClr>
                </a:solidFill>
              </a:rPr>
              <a:t>yêu</a:t>
            </a:r>
            <a:r>
              <a:rPr lang="en-US" sz="4600" b="1" dirty="0" smtClean="0">
                <a:solidFill>
                  <a:schemeClr val="accent5">
                    <a:lumMod val="25000"/>
                  </a:schemeClr>
                </a:solidFill>
              </a:rPr>
              <a:t> </a:t>
            </a:r>
            <a:r>
              <a:rPr lang="en-US" sz="4600" b="1" dirty="0" err="1" smtClean="0">
                <a:solidFill>
                  <a:schemeClr val="accent5">
                    <a:lumMod val="25000"/>
                  </a:schemeClr>
                </a:solidFill>
              </a:rPr>
              <a:t>dấu</a:t>
            </a:r>
            <a:r>
              <a:rPr lang="en-US" sz="4600" b="1" dirty="0" smtClean="0">
                <a:solidFill>
                  <a:schemeClr val="accent5">
                    <a:lumMod val="25000"/>
                  </a:schemeClr>
                </a:solidFill>
              </a:rPr>
              <a:t> Con </a:t>
            </a:r>
            <a:r>
              <a:rPr lang="en-US" sz="4600" b="1" dirty="0" err="1" smtClean="0">
                <a:solidFill>
                  <a:schemeClr val="accent5">
                    <a:lumMod val="25000"/>
                  </a:schemeClr>
                </a:solidFill>
              </a:rPr>
              <a:t>đẹp</a:t>
            </a:r>
            <a:r>
              <a:rPr lang="en-US" sz="4600" b="1" dirty="0" smtClean="0">
                <a:solidFill>
                  <a:schemeClr val="accent5">
                    <a:lumMod val="25000"/>
                  </a:schemeClr>
                </a:solidFill>
              </a:rPr>
              <a:t> </a:t>
            </a:r>
            <a:r>
              <a:rPr lang="en-US" sz="4600" b="1" dirty="0" err="1" smtClean="0">
                <a:solidFill>
                  <a:schemeClr val="accent5">
                    <a:lumMod val="25000"/>
                  </a:schemeClr>
                </a:solidFill>
              </a:rPr>
              <a:t>lòng</a:t>
            </a:r>
            <a:r>
              <a:rPr lang="en-US" sz="4600" b="1" dirty="0" smtClean="0">
                <a:solidFill>
                  <a:schemeClr val="accent5">
                    <a:lumMod val="25000"/>
                  </a:schemeClr>
                </a:solidFill>
              </a:rPr>
              <a:t> ta </a:t>
            </a:r>
            <a:r>
              <a:rPr lang="en-US" sz="4600" b="1" dirty="0" err="1" smtClean="0">
                <a:solidFill>
                  <a:schemeClr val="accent5">
                    <a:lumMod val="25000"/>
                  </a:schemeClr>
                </a:solidFill>
              </a:rPr>
              <a:t>mọi</a:t>
            </a:r>
            <a:r>
              <a:rPr lang="en-US" sz="4600" b="1" dirty="0" smtClean="0">
                <a:solidFill>
                  <a:schemeClr val="accent5">
                    <a:lumMod val="25000"/>
                  </a:schemeClr>
                </a:solidFill>
              </a:rPr>
              <a:t> </a:t>
            </a:r>
            <a:r>
              <a:rPr lang="en-US" sz="4600" b="1" dirty="0" err="1" smtClean="0">
                <a:solidFill>
                  <a:schemeClr val="accent5">
                    <a:lumMod val="25000"/>
                  </a:schemeClr>
                </a:solidFill>
              </a:rPr>
              <a:t>đàng</a:t>
            </a:r>
            <a:r>
              <a:rPr lang="en-US" sz="4600" b="1" dirty="0" smtClean="0">
                <a:solidFill>
                  <a:schemeClr val="accent5">
                    <a:lumMod val="25000"/>
                  </a:schemeClr>
                </a:solidFill>
              </a:rPr>
              <a:t>”</a:t>
            </a:r>
            <a:endParaRPr lang="en-US" sz="46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150758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3971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0229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10849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29568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923</Words>
  <Application>Microsoft Office PowerPoint</Application>
  <PresentationFormat>On-screen Show (16:9)</PresentationFormat>
  <Paragraphs>54</Paragraphs>
  <Slides>44</Slides>
  <Notes>0</Notes>
  <HiddenSlides>0</HiddenSlides>
  <MMClips>0</MMClips>
  <ScaleCrop>false</ScaleCrop>
  <HeadingPairs>
    <vt:vector size="4" baseType="variant">
      <vt:variant>
        <vt:lpstr>Theme</vt:lpstr>
      </vt:variant>
      <vt:variant>
        <vt:i4>11</vt:i4>
      </vt:variant>
      <vt:variant>
        <vt:lpstr>Slide Titles</vt:lpstr>
      </vt:variant>
      <vt:variant>
        <vt:i4>44</vt:i4>
      </vt:variant>
    </vt:vector>
  </HeadingPairs>
  <TitlesOfParts>
    <vt:vector size="55" baseType="lpstr">
      <vt:lpstr>Office Theme</vt:lpstr>
      <vt:lpstr>1_Office Theme</vt:lpstr>
      <vt:lpstr>3_Office Theme</vt:lpstr>
      <vt:lpstr>9_Office Theme</vt:lpstr>
      <vt:lpstr>5_Default Design</vt:lpstr>
      <vt:lpstr>2_Office Theme</vt:lpstr>
      <vt:lpstr>4_Office Theme</vt:lpstr>
      <vt:lpstr>5_Office Theme</vt:lpstr>
      <vt:lpstr>6_Office Theme</vt:lpstr>
      <vt:lpstr>36_Default Design</vt:lpstr>
      <vt:lpstr>7_Office Theme</vt:lpstr>
      <vt:lpstr>PowerPoint Presentation</vt:lpstr>
      <vt:lpstr>Ca Nhập lễ CÁC TẦNG TRỜI MỞ RA Thái Nguyên</vt:lpstr>
      <vt:lpstr>Đk: Các tầng trời mở ra, mở ra, mở ra. Chúa Thánh Thần ngự đến, như hình Bồ câu đậu xuống trên người. Rồi tiếng Chúa Cha tuyên phán: “Đây là Con ta yêu dấu Con đẹp lòng ta mọi đàng”</vt:lpstr>
      <vt:lpstr>Tk1: Xin cho chúng Con là đoàn dân Thánh được đổi mới. Nhờ ơn Chúa dòng nước Thánh linh, tuôn tràn sức sống. Cho chúng con một lòng vững chí, để thi hành Thánh ý Cha.</vt:lpstr>
      <vt:lpstr>Đk: Các tầng trời mở ra, mở ra, mở ra. Chúa Thánh Thần ngự đến, như hình Bồ câu đậu xuống trên người. Rồi tiếng Chúa Cha tuyên phán: “Đây là Con ta yêu dấu Con đẹp lòng ta mọi đàng”</vt:lpstr>
      <vt:lpstr>PowerPoint Presentation</vt:lpstr>
      <vt:lpstr> </vt:lpstr>
      <vt:lpstr> </vt:lpstr>
      <vt:lpstr> </vt:lpstr>
      <vt:lpstr> </vt:lpstr>
      <vt:lpstr> </vt:lpstr>
      <vt:lpstr> </vt:lpstr>
      <vt:lpstr> </vt:lpstr>
      <vt:lpstr> </vt:lpstr>
      <vt:lpstr>PowerPoint Presentation</vt:lpstr>
      <vt:lpstr>Các bạn sẽ vui mừng múc nước tận nguồn ơn cứu độ.</vt:lpstr>
      <vt:lpstr>PowerPoint Presentation</vt:lpstr>
      <vt:lpstr>Ông Gioan thấy Đức Giê-su tiến về phía mình, liền nói: Đây là chiên Thiên Chúa, đây Đấng xóa bỏ tội trần gian.</vt:lpstr>
      <vt:lpstr>PowerPoint Presentation</vt:lpstr>
      <vt:lpstr>PowerPoint Presentation</vt:lpstr>
      <vt:lpstr>Ca Dâng Lễ HIẾN LỄ TÌNH YÊU Thế Thông</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vt:lpstr>
      <vt:lpstr>Tk2: Chỉ là thân phận người mong manh sao dám tiến dâng tình yêu? Chính Cha đã kêu gọi con về để con bước đi cùng Cha. Con được nhận như của lễ dâng về từ nơi trần thế cứu đời lầm than tội mê đem tình Chúa vào tim mỗi người.</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vt:lpstr>
      <vt:lpstr>PowerPoint Presentation</vt:lpstr>
      <vt:lpstr>PowerPoint Presentation</vt:lpstr>
      <vt:lpstr>Ca Nguyện Hiệp lễ CA VANG TÌNH YÊU CHÚA 2  Đinh Minh Hoàng</vt:lpstr>
      <vt:lpstr>Tk1: Tình yêu Thiên Chúa như vầng dương soi tỏa khắp nơi. Tình yêu Thiên Chúa là vì sao giữa đêm mù tối. Tình yêu Thiên Chúa dìu con vượt qua sóng đời nổi trôi. Thuyền con giữa dòng đại dương bấp bênh Ngài ơi!</vt:lpstr>
      <vt:lpstr>**: Tình yêu Thiên Chúa như dòng sông êm đềm lướt trôi. Chảy xuôi năm tháng để hồn thơ tắm trong tình mến. Tình yêu Thiên Chúa nồng say là hương gió trời dịu êm. Dìu đưa tháng ngày bình yên với bao êm đềm.</vt:lpstr>
      <vt:lpstr>Đk: Con ca ngợi ngàn đời tình Ngài kiên vững. Suối thiêng dạt dào ngọt ngào tình yêu mến thương. Tình Ngài ngàn năm như núi cao, sông dài, biển khơi. Cao vời tình Cha con hát ca muôn đời chẳng ngơi.</vt:lpstr>
      <vt:lpstr>Tk2: Tình yêu Thiên Chúa như mùa Xuân tô đẹp ước mơ. Tuổi thơ yêu dấu ngày và đêm khát khao tình Chúa. Ngài luôn dõi bước đời con đổ muôn phúc ân tràn lan. Và luôn đỡ nâng ủi an những khi sầu vương.</vt:lpstr>
      <vt:lpstr>**: Tình yêu Thiên Chúa không nhạt phai dẫu đời đổi thay. Nào ai có biết tình Ngài luôn sắt son bền vững. Là Chân, Thiện, Mỹ thẳm sâu để con kiếm tìm ngày đêm. Hồn con khát vọng cậy trông vững tin nơi Ngài.</vt:lpstr>
      <vt:lpstr>Đk: Con ca ngợi ngàn đời tình Ngài kiên vững. Suối thiêng dạt dào ngọt ngào tình yêu mến thương. Tình Ngài ngàn năm như núi cao, sông dài, biển khơi. Cao vời tình Cha con hát ca muôn đời chẳng ngơi.</vt:lpstr>
      <vt:lpstr> </vt:lpstr>
      <vt:lpstr>PowerPoint Presentation</vt:lpstr>
      <vt:lpstr>PowerPoint Presentation</vt:lpstr>
      <vt:lpstr>Ca Kết Lễ THẮP SÁNG TRONG CON Trầm Hương</vt:lpstr>
      <vt:lpstr>Đk: Thắp sáng lên trong con tình yêu Chúa. Thắp sáng lên trong con tình tuyệt vời.</vt:lpstr>
      <vt:lpstr>Tk1: Ðể con hân hoan đem tin yêu đi về muôn lối. Tựa như mưa tuôn, mưa hồng ân Chúa trên trần đời.</vt:lpstr>
      <vt:lpstr>Đk: Thắp sáng lên trong con tình yêu Chúa. Thắp sáng lên trong con tình tuyệt vời.</vt:lpstr>
      <vt:lpstr>Tk2: Để con say mê tim reo vang rộn ràng đi tới. Niềm tin cao dâng, ôi niềm tin thánh ân tuyệt vời.</vt:lpstr>
      <vt:lpstr>Đk: Thắp sáng lên trong con tình yêu Chúa. Thắp sáng lên trong con tình tuyệt vời.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Hung Nam</cp:lastModifiedBy>
  <cp:revision>26</cp:revision>
  <dcterms:created xsi:type="dcterms:W3CDTF">2022-10-29T10:09:31Z</dcterms:created>
  <dcterms:modified xsi:type="dcterms:W3CDTF">2024-01-06T13:11:44Z</dcterms:modified>
</cp:coreProperties>
</file>