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2"/>
  </p:notesMasterIdLst>
  <p:sldIdLst>
    <p:sldId id="365" r:id="rId5"/>
    <p:sldId id="373" r:id="rId6"/>
    <p:sldId id="9617" r:id="rId7"/>
    <p:sldId id="9749" r:id="rId8"/>
    <p:sldId id="9660" r:id="rId9"/>
    <p:sldId id="9750" r:id="rId10"/>
    <p:sldId id="9741" r:id="rId11"/>
    <p:sldId id="9742" r:id="rId12"/>
    <p:sldId id="9743" r:id="rId13"/>
    <p:sldId id="9744" r:id="rId14"/>
    <p:sldId id="9745" r:id="rId15"/>
    <p:sldId id="9746" r:id="rId16"/>
    <p:sldId id="9747" r:id="rId17"/>
    <p:sldId id="9748" r:id="rId18"/>
    <p:sldId id="9736" r:id="rId19"/>
    <p:sldId id="9329" r:id="rId20"/>
    <p:sldId id="9701" r:id="rId21"/>
    <p:sldId id="8578" r:id="rId22"/>
    <p:sldId id="9751" r:id="rId23"/>
    <p:sldId id="9341" r:id="rId24"/>
    <p:sldId id="9752" r:id="rId25"/>
    <p:sldId id="9343" r:id="rId26"/>
    <p:sldId id="9753" r:id="rId27"/>
    <p:sldId id="8808" r:id="rId28"/>
    <p:sldId id="9754" r:id="rId29"/>
    <p:sldId id="8788" r:id="rId30"/>
    <p:sldId id="9345" r:id="rId31"/>
    <p:sldId id="9737" r:id="rId32"/>
    <p:sldId id="9595" r:id="rId33"/>
    <p:sldId id="9706" r:id="rId34"/>
    <p:sldId id="8757" r:id="rId35"/>
    <p:sldId id="8794" r:id="rId36"/>
    <p:sldId id="8759" r:id="rId37"/>
    <p:sldId id="9755" r:id="rId38"/>
    <p:sldId id="8761" r:id="rId39"/>
    <p:sldId id="9756" r:id="rId40"/>
    <p:sldId id="9757" r:id="rId41"/>
    <p:sldId id="8359" r:id="rId42"/>
    <p:sldId id="9738" r:id="rId43"/>
    <p:sldId id="9724" r:id="rId44"/>
    <p:sldId id="9725" r:id="rId45"/>
    <p:sldId id="9758" r:id="rId46"/>
    <p:sldId id="9733" r:id="rId47"/>
    <p:sldId id="9759" r:id="rId48"/>
    <p:sldId id="9760" r:id="rId49"/>
    <p:sldId id="9761" r:id="rId50"/>
    <p:sldId id="9762" r:id="rId51"/>
    <p:sldId id="9763" r:id="rId52"/>
    <p:sldId id="9532" r:id="rId53"/>
    <p:sldId id="9711" r:id="rId54"/>
    <p:sldId id="8508" r:id="rId55"/>
    <p:sldId id="9688" r:id="rId56"/>
    <p:sldId id="9764" r:id="rId57"/>
    <p:sldId id="9610" r:id="rId58"/>
    <p:sldId id="9765" r:id="rId59"/>
    <p:sldId id="9766" r:id="rId60"/>
    <p:sldId id="9740"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varScale="1">
        <p:scale>
          <a:sx n="142" d="100"/>
          <a:sy n="142" d="100"/>
        </p:scale>
        <p:origin x="336" y="114"/>
      </p:cViewPr>
      <p:guideLst>
        <p:guide orient="horz" pos="1620"/>
        <p:guide pos="2880"/>
      </p:guideLst>
    </p:cSldViewPr>
  </p:slideViewPr>
  <p:outlineViewPr>
    <p:cViewPr>
      <p:scale>
        <a:sx n="33" d="100"/>
        <a:sy n="33" d="100"/>
      </p:scale>
      <p:origin x="0" y="12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22-12-2023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40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94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0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04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7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06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22-12-2023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99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3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68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470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013546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825824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528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630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02369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22-12-2023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632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22-12-2023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22-12-2023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22-12-2023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22-12-2023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22-12-2023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22-12-2023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22-12-2023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93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2007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6809"/>
            <a:ext cx="9144000" cy="5126691"/>
          </a:xfrm>
        </p:spPr>
        <p:txBody>
          <a:bodyPr anchor="ctr"/>
          <a:lstStyle/>
          <a:p>
            <a:pPr marL="0" indent="0" algn="just" eaLnBrk="1" hangingPunct="1">
              <a:lnSpc>
                <a:spcPct val="130000"/>
              </a:lnSpc>
              <a:buFontTx/>
              <a:buNone/>
            </a:pPr>
            <a:r>
              <a:rPr lang="en-US" sz="4800" b="1" u="sng" dirty="0">
                <a:solidFill>
                  <a:srgbClr val="C0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cảm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tạ</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quang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C0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620604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20171" y="0"/>
            <a:ext cx="9123829" cy="5143500"/>
          </a:xfrm>
        </p:spPr>
        <p:txBody>
          <a:bodyPr anchor="ctr"/>
          <a:lstStyle/>
          <a:p>
            <a:pPr marL="0" indent="0" algn="just" eaLnBrk="1" hangingPunct="1">
              <a:lnSpc>
                <a:spcPct val="130000"/>
              </a:lnSpc>
              <a:buFontTx/>
              <a:buNone/>
            </a:pPr>
            <a:r>
              <a:rPr lang="en-US" sz="4800" b="1" u="sng" dirty="0">
                <a:solidFill>
                  <a:srgbClr val="C0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một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C00000"/>
                </a:solidFill>
                <a:effectLst/>
                <a:latin typeface="+mj-lt"/>
                <a:cs typeface="Times New Roman" panose="02020603050405020304" pitchFamily="18" charset="0"/>
              </a:rPr>
              <a:t>Chúa</a:t>
            </a:r>
            <a:r>
              <a:rPr lang="en-US" sz="4800" b="1" dirty="0">
                <a:solidFill>
                  <a:srgbClr val="C00000"/>
                </a:solidFill>
                <a:effectLst/>
                <a:latin typeface="+mj-lt"/>
                <a:cs typeface="Times New Roman" panose="02020603050405020304" pitchFamily="18" charset="0"/>
              </a:rPr>
              <a:t> </a:t>
            </a:r>
            <a:r>
              <a:rPr lang="en-US" sz="4800" b="1" dirty="0" err="1">
                <a:solidFill>
                  <a:srgbClr val="C00000"/>
                </a:solidFill>
                <a:effectLst/>
                <a:latin typeface="+mj-lt"/>
                <a:cs typeface="Times New Roman" panose="02020603050405020304" pitchFamily="18" charset="0"/>
              </a:rPr>
              <a:t>Giêsu</a:t>
            </a:r>
            <a:r>
              <a:rPr lang="en-US" sz="4800" b="1" dirty="0">
                <a:solidFill>
                  <a:srgbClr val="C00000"/>
                </a:solidFill>
                <a:effectLst/>
                <a:latin typeface="+mj-lt"/>
                <a:cs typeface="Times New Roman" panose="02020603050405020304" pitchFamily="18" charset="0"/>
              </a:rPr>
              <a:t> </a:t>
            </a:r>
            <a:r>
              <a:rPr lang="en-US" sz="4800" b="1" dirty="0" err="1">
                <a:solidFill>
                  <a:srgbClr val="C00000"/>
                </a:solidFill>
                <a:effectLst/>
                <a:latin typeface="+mj-lt"/>
                <a:cs typeface="Times New Roman" panose="02020603050405020304" pitchFamily="18" charset="0"/>
              </a:rPr>
              <a:t>Kitô</a:t>
            </a:r>
            <a:r>
              <a:rPr lang="en-US" sz="4800" b="1" dirty="0">
                <a:solidFill>
                  <a:srgbClr val="C00000"/>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C0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2035520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30256"/>
            <a:ext cx="9144000" cy="5113244"/>
          </a:xfrm>
        </p:spPr>
        <p:txBody>
          <a:bodyPr anchor="ctr"/>
          <a:lstStyle/>
          <a:p>
            <a:pPr marL="0" indent="0" algn="just" eaLnBrk="1" hangingPunct="1">
              <a:lnSpc>
                <a:spcPct val="130000"/>
              </a:lnSpc>
              <a:buFontTx/>
              <a:buNone/>
            </a:pPr>
            <a:r>
              <a:rPr lang="en-US" sz="4800" b="1" u="sng" dirty="0">
                <a:solidFill>
                  <a:srgbClr val="C0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tội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trần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gian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thương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a:t>
            </a:r>
          </a:p>
          <a:p>
            <a:pPr marL="0" indent="0" algn="just" eaLnBrk="1" hangingPunct="1">
              <a:lnSpc>
                <a:spcPct val="130000"/>
              </a:lnSpc>
              <a:buFontTx/>
              <a:buNone/>
            </a:pPr>
            <a:r>
              <a:rPr lang="en-US" sz="4800" b="1" u="sng" dirty="0">
                <a:solidFill>
                  <a:srgbClr val="C0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tội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trần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gian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nhậm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lời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cầu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khẩn</a:t>
            </a:r>
            <a:r>
              <a:rPr lang="en-US" sz="48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436310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en-US" sz="4800" b="1" u="sng" dirty="0">
                <a:solidFill>
                  <a:srgbClr val="C0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ngự</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bên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hữu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Đức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Cha,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thương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a:t>
            </a:r>
          </a:p>
          <a:p>
            <a:pPr marL="0" indent="0" algn="just" eaLnBrk="1" hangingPunct="1">
              <a:lnSpc>
                <a:spcPct val="130000"/>
              </a:lnSpc>
              <a:buFontTx/>
              <a:buNone/>
            </a:pPr>
            <a:r>
              <a:rPr lang="vi-VN" sz="4800" b="1" u="sng" dirty="0">
                <a:solidFill>
                  <a:srgbClr val="C0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Vì lạy </a:t>
            </a:r>
            <a:r>
              <a:rPr lang="vi-VN" sz="4800" b="1" dirty="0">
                <a:solidFill>
                  <a:srgbClr val="C00000"/>
                </a:solidFill>
                <a:effectLst/>
                <a:latin typeface="+mj-lt"/>
                <a:cs typeface="Times New Roman" panose="02020603050405020304" pitchFamily="18" charset="0"/>
              </a:rPr>
              <a:t>Chúa Giêsu Kitô,</a:t>
            </a:r>
            <a:r>
              <a:rPr lang="vi-VN" sz="4800" b="1" dirty="0">
                <a:solidFill>
                  <a:srgbClr val="003399"/>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3282081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en-US" sz="4800" b="1" dirty="0" err="1">
                <a:solidFill>
                  <a:srgbClr val="003399"/>
                </a:solidFill>
                <a:effectLst/>
                <a:latin typeface="+mj-lt"/>
                <a:cs typeface="Times New Roman" panose="02020603050405020304" pitchFamily="18" charset="0"/>
              </a:rPr>
              <a:t>Chỉ</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có</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là</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chỉ</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có</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là</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đấng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tối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a:t>
            </a:r>
          </a:p>
          <a:p>
            <a:pPr marL="0" indent="0" algn="just" eaLnBrk="1" hangingPunct="1">
              <a:lnSpc>
                <a:spcPct val="130000"/>
              </a:lnSpc>
              <a:buFontTx/>
              <a:buNone/>
            </a:pPr>
            <a:r>
              <a:rPr lang="vi-VN" sz="4800" b="1" u="sng" dirty="0">
                <a:solidFill>
                  <a:srgbClr val="C00000"/>
                </a:solidFill>
                <a:effectLst/>
                <a:latin typeface="+mj-lt"/>
                <a:cs typeface="Times New Roman" panose="02020603050405020304" pitchFamily="18" charset="0"/>
              </a:rPr>
              <a:t>A+</a:t>
            </a:r>
            <a:r>
              <a:rPr lang="en-US" sz="4800" b="1" u="sng" dirty="0">
                <a:solidFill>
                  <a:srgbClr val="C00000"/>
                </a:solidFill>
                <a:effectLst/>
                <a:latin typeface="+mj-lt"/>
                <a:cs typeface="Times New Roman" panose="02020603050405020304" pitchFamily="18" charset="0"/>
              </a:rPr>
              <a:t>B</a:t>
            </a:r>
            <a:r>
              <a:rPr lang="vi-VN" sz="4800" b="1" u="sng" dirty="0">
                <a:solidFill>
                  <a:srgbClr val="C00000"/>
                </a:solidFill>
                <a:effectLst/>
                <a:latin typeface="+mj-lt"/>
                <a:cs typeface="Times New Roman" panose="02020603050405020304" pitchFamily="18" charset="0"/>
              </a:rPr>
              <a:t>:</a:t>
            </a:r>
            <a:r>
              <a:rPr lang="vi-VN" sz="4800" b="1" dirty="0">
                <a:solidFill>
                  <a:srgbClr val="003399"/>
                </a:solidFill>
                <a:effectLst/>
                <a:latin typeface="+mj-lt"/>
                <a:cs typeface="Times New Roman" panose="02020603050405020304" pitchFamily="18" charset="0"/>
              </a:rPr>
              <a:t> Cùng Đức Chúa Thánh Thần trong vinh quang Đức Chúa Cha. </a:t>
            </a:r>
            <a:r>
              <a:rPr lang="vi-VN" sz="4800" b="1" u="sng" dirty="0" smtClean="0">
                <a:solidFill>
                  <a:srgbClr val="C00000"/>
                </a:solidFill>
                <a:effectLst/>
                <a:latin typeface="+mj-lt"/>
                <a:cs typeface="Times New Roman" panose="02020603050405020304" pitchFamily="18" charset="0"/>
              </a:rPr>
              <a:t>Amen</a:t>
            </a:r>
            <a:r>
              <a:rPr lang="vi-VN" sz="4800" b="1" u="sng" dirty="0">
                <a:solidFill>
                  <a:srgbClr val="C0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072967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831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143000" y="0"/>
            <a:ext cx="6858000" cy="5143500"/>
          </a:xfrm>
        </p:spPr>
        <p:txBody>
          <a:bodyPr>
            <a:normAutofit/>
          </a:bodyPr>
          <a:lstStyle/>
          <a:p>
            <a:pPr marL="0" indent="0" algn="ctr">
              <a:lnSpc>
                <a:spcPct val="140000"/>
              </a:lnSpc>
              <a:buNone/>
              <a:defRPr/>
            </a:pPr>
            <a:endParaRPr lang="en-US" sz="3900" b="0" u="sng" dirty="0">
              <a:solidFill>
                <a:srgbClr val="FFFF00"/>
              </a:solidFill>
              <a:effectLst/>
              <a:latin typeface="+mj-lt"/>
              <a:cs typeface="Times New Roman" panose="02020603050405020304" pitchFamily="18" charset="0"/>
            </a:endParaRPr>
          </a:p>
          <a:p>
            <a:pPr marL="0" indent="0" algn="just">
              <a:lnSpc>
                <a:spcPct val="140000"/>
              </a:lnSpc>
              <a:buNone/>
              <a:defRPr/>
            </a:pPr>
            <a:endParaRPr lang="en-US" sz="1575" b="0" u="sng" dirty="0">
              <a:solidFill>
                <a:srgbClr val="FFFF00"/>
              </a:solidFill>
              <a:effectLst/>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8C0CE3-496A-4B28-94BA-319EA670BBA5}"/>
              </a:ext>
            </a:extLst>
          </p:cNvPr>
          <p:cNvSpPr txBox="1"/>
          <p:nvPr/>
        </p:nvSpPr>
        <p:spPr>
          <a:xfrm>
            <a:off x="-17542" y="2343150"/>
            <a:ext cx="5410200" cy="2215991"/>
          </a:xfrm>
          <a:prstGeom prst="rect">
            <a:avLst/>
          </a:prstGeom>
          <a:noFill/>
        </p:spPr>
        <p:txBody>
          <a:bodyPr wrap="square" rtlCol="0">
            <a:spAutoFit/>
          </a:bodyPr>
          <a:lstStyle/>
          <a:p>
            <a:pPr algn="ctr"/>
            <a:r>
              <a:rPr lang="en-US" sz="5400" b="1" dirty="0" err="1">
                <a:solidFill>
                  <a:srgbClr val="FF0000"/>
                </a:solidFill>
                <a:latin typeface="+mj-lt"/>
                <a:cs typeface="Times New Roman" panose="02020603050405020304" pitchFamily="18" charset="0"/>
              </a:rPr>
              <a:t>Thánh</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Vịnh</a:t>
            </a:r>
            <a:r>
              <a:rPr lang="en-US" sz="5400" b="1" dirty="0">
                <a:solidFill>
                  <a:srgbClr val="FF0000"/>
                </a:solidFill>
                <a:latin typeface="+mj-lt"/>
                <a:cs typeface="Times New Roman" panose="02020603050405020304" pitchFamily="18" charset="0"/>
              </a:rPr>
              <a:t> 97</a:t>
            </a:r>
          </a:p>
          <a:p>
            <a:pPr algn="ctr"/>
            <a:r>
              <a:rPr lang="en-US" sz="4000" b="1" i="1" dirty="0" err="1">
                <a:solidFill>
                  <a:srgbClr val="C00000"/>
                </a:solidFill>
                <a:latin typeface="+mj-lt"/>
                <a:cs typeface="Times New Roman" panose="02020603050405020304" pitchFamily="18" charset="0"/>
              </a:rPr>
              <a:t>Lm</a:t>
            </a:r>
            <a:r>
              <a:rPr lang="en-US" sz="4000" b="1" i="1" dirty="0">
                <a:solidFill>
                  <a:srgbClr val="C00000"/>
                </a:solidFill>
                <a:latin typeface="+mj-lt"/>
                <a:cs typeface="Times New Roman" panose="02020603050405020304" pitchFamily="18" charset="0"/>
              </a:rPr>
              <a:t>. Kim Long</a:t>
            </a:r>
          </a:p>
          <a:p>
            <a:pPr algn="ctr"/>
            <a:r>
              <a:rPr lang="en-US" sz="4000" b="1" i="1" dirty="0">
                <a:solidFill>
                  <a:srgbClr val="003399"/>
                </a:solidFill>
                <a:latin typeface="+mj-lt"/>
                <a:cs typeface="Times New Roman" panose="02020603050405020304" pitchFamily="18" charset="0"/>
              </a:rPr>
              <a:t>(4 </a:t>
            </a:r>
            <a:r>
              <a:rPr lang="en-US" sz="4000" b="1" i="1" dirty="0" err="1">
                <a:solidFill>
                  <a:srgbClr val="003399"/>
                </a:solidFill>
                <a:latin typeface="+mj-lt"/>
                <a:cs typeface="Times New Roman" panose="02020603050405020304" pitchFamily="18" charset="0"/>
              </a:rPr>
              <a:t>câu</a:t>
            </a:r>
            <a:r>
              <a:rPr lang="en-US" sz="4000" b="1" i="1" dirty="0">
                <a:solidFill>
                  <a:srgbClr val="003399"/>
                </a:solidFill>
                <a:latin typeface="+mj-lt"/>
                <a:cs typeface="Times New Roman" panose="02020603050405020304" pitchFamily="18" charset="0"/>
              </a:rPr>
              <a:t>)</a:t>
            </a:r>
          </a:p>
        </p:txBody>
      </p:sp>
    </p:spTree>
    <p:extLst>
      <p:ext uri="{BB962C8B-B14F-4D97-AF65-F5344CB8AC3E}">
        <p14:creationId xmlns:p14="http://schemas.microsoft.com/office/powerpoint/2010/main" val="348158083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rmAutofit/>
          </a:bodyPr>
          <a:lstStyle/>
          <a:p>
            <a:pPr marL="0" indent="0" algn="just" fontAlgn="base">
              <a:buNone/>
            </a:pPr>
            <a:r>
              <a:rPr lang="en-US" sz="7200" b="1" u="sng" dirty="0">
                <a:solidFill>
                  <a:srgbClr val="FF0000"/>
                </a:solidFill>
                <a:effectLst/>
                <a:latin typeface="+mj-lt"/>
                <a:cs typeface="Times New Roman" panose="02020603050405020304" pitchFamily="18" charset="0"/>
              </a:rPr>
              <a:t>ĐK:</a:t>
            </a:r>
            <a:r>
              <a:rPr lang="en-US" sz="72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Toàn cõi đất này đã xem thấy ơn cứu độ của Thiên Chúa chúng </a:t>
            </a:r>
            <a:r>
              <a:rPr lang="vi-VN" sz="7200" b="1"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27138276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Autofit/>
          </a:bodyPr>
          <a:lstStyle/>
          <a:p>
            <a:pPr marL="0" indent="0" algn="just">
              <a:buNone/>
              <a:defRPr/>
            </a:pPr>
            <a:r>
              <a:rPr lang="en-US" sz="4800" b="1" u="sng" dirty="0">
                <a:solidFill>
                  <a:srgbClr val="FF0000"/>
                </a:solidFill>
                <a:effectLst/>
                <a:latin typeface="+mj-lt"/>
                <a:cs typeface="Times New Roman" panose="02020603050405020304" pitchFamily="18" charset="0"/>
              </a:rPr>
              <a:t>TK1:</a:t>
            </a:r>
            <a:r>
              <a:rPr lang="en-US" sz="4800" b="1" dirty="0">
                <a:solidFill>
                  <a:srgbClr val="0000FF"/>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Hát lên một khúc tân ca ngợi khen Chúa Trời. Vì Chúa đã tạo tác biết bao kỳ công. Nhờ tay thực uy dũng Ngài đã vinh thắng, vinh thắng nhờ cánh tay thánh thiện của Ngài</a:t>
            </a:r>
            <a:r>
              <a:rPr lang="vi-VN" sz="4800" b="1" dirty="0" smtClean="0">
                <a:solidFill>
                  <a:srgbClr val="003399"/>
                </a:solidFill>
                <a:effectLst/>
                <a:latin typeface="+mj-lt"/>
                <a:cs typeface="Times New Roman" panose="02020603050405020304" pitchFamily="18" charset="0"/>
              </a:rPr>
              <a:t>.</a:t>
            </a:r>
            <a:endParaRPr lang="vi-VN"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rmAutofit/>
          </a:bodyPr>
          <a:lstStyle/>
          <a:p>
            <a:pPr marL="0" indent="0" algn="just" fontAlgn="base">
              <a:buNone/>
            </a:pPr>
            <a:r>
              <a:rPr lang="en-US" sz="7200" b="1" u="sng" dirty="0">
                <a:solidFill>
                  <a:srgbClr val="FF0000"/>
                </a:solidFill>
                <a:effectLst/>
                <a:latin typeface="+mj-lt"/>
                <a:cs typeface="Times New Roman" panose="02020603050405020304" pitchFamily="18" charset="0"/>
              </a:rPr>
              <a:t>ĐK:</a:t>
            </a:r>
            <a:r>
              <a:rPr lang="en-US" sz="72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Toàn cõi đất này đã xem thấy ơn cứu độ của Thiên Chúa chúng </a:t>
            </a:r>
            <a:r>
              <a:rPr lang="vi-VN" sz="7200" b="1"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159356118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600" b="1" dirty="0">
                <a:solidFill>
                  <a:srgbClr val="003399"/>
                </a:solidFill>
                <a:effectLst/>
                <a:latin typeface="+mj-lt"/>
                <a:ea typeface="Tahoma" pitchFamily="34" charset="0"/>
                <a:cs typeface="Times New Roman" pitchFamily="18" charset="0"/>
              </a:rPr>
              <a:t>Ca </a:t>
            </a:r>
            <a:r>
              <a:rPr lang="en-US" sz="6600" b="1" dirty="0" err="1">
                <a:solidFill>
                  <a:srgbClr val="003399"/>
                </a:solidFill>
                <a:effectLst/>
                <a:latin typeface="+mj-lt"/>
                <a:ea typeface="Tahoma" pitchFamily="34" charset="0"/>
                <a:cs typeface="Times New Roman" pitchFamily="18" charset="0"/>
              </a:rPr>
              <a:t>Nhập</a:t>
            </a:r>
            <a:r>
              <a:rPr lang="en-US" sz="6600" b="1" dirty="0">
                <a:solidFill>
                  <a:srgbClr val="003399"/>
                </a:solidFill>
                <a:effectLst/>
                <a:latin typeface="+mj-lt"/>
                <a:ea typeface="Tahoma" pitchFamily="34" charset="0"/>
                <a:cs typeface="Times New Roman" pitchFamily="18" charset="0"/>
              </a:rPr>
              <a:t> </a:t>
            </a:r>
            <a:r>
              <a:rPr lang="en-US" sz="6600" b="1" dirty="0" err="1">
                <a:solidFill>
                  <a:srgbClr val="003399"/>
                </a:solidFill>
                <a:effectLst/>
                <a:latin typeface="+mj-lt"/>
                <a:ea typeface="Tahoma" pitchFamily="34" charset="0"/>
                <a:cs typeface="Times New Roman" pitchFamily="18" charset="0"/>
              </a:rPr>
              <a:t>Lễ</a:t>
            </a:r>
            <a:r>
              <a:rPr lang="en-US" sz="6600" b="1" dirty="0">
                <a:solidFill>
                  <a:srgbClr val="003399"/>
                </a:solidFill>
                <a:effectLst/>
                <a:latin typeface="+mj-lt"/>
                <a:ea typeface="Tahoma" pitchFamily="34" charset="0"/>
                <a:cs typeface="Times New Roman" pitchFamily="18" charset="0"/>
              </a:rPr>
              <a:t/>
            </a:r>
            <a:br>
              <a:rPr lang="en-US" sz="6600" b="1" dirty="0">
                <a:solidFill>
                  <a:srgbClr val="003399"/>
                </a:solidFill>
                <a:effectLst/>
                <a:latin typeface="+mj-lt"/>
                <a:ea typeface="Tahoma" pitchFamily="34" charset="0"/>
                <a:cs typeface="Times New Roman" pitchFamily="18" charset="0"/>
              </a:rPr>
            </a:br>
            <a:r>
              <a:rPr lang="en-US" sz="6600" b="1" dirty="0" smtClean="0">
                <a:solidFill>
                  <a:srgbClr val="FF0000"/>
                </a:solidFill>
                <a:effectLst/>
                <a:ea typeface="Tahoma" pitchFamily="34" charset="0"/>
                <a:cs typeface="Times New Roman" pitchFamily="18" charset="0"/>
              </a:rPr>
              <a:t>CA VANG BÌNH AN</a:t>
            </a:r>
            <a:r>
              <a:rPr lang="en-US" sz="6600" b="1" dirty="0">
                <a:solidFill>
                  <a:srgbClr val="FF0000"/>
                </a:solidFill>
                <a:effectLst/>
                <a:latin typeface="+mj-lt"/>
                <a:ea typeface="Tahoma" pitchFamily="34" charset="0"/>
                <a:cs typeface="Times New Roman" pitchFamily="18" charset="0"/>
              </a:rPr>
              <a:t/>
            </a:r>
            <a:br>
              <a:rPr lang="en-US" sz="6600" b="1" dirty="0">
                <a:solidFill>
                  <a:srgbClr val="FF0000"/>
                </a:solidFill>
                <a:effectLst/>
                <a:latin typeface="+mj-lt"/>
                <a:ea typeface="Tahoma" pitchFamily="34" charset="0"/>
                <a:cs typeface="Times New Roman" pitchFamily="18" charset="0"/>
              </a:rPr>
            </a:br>
            <a:r>
              <a:rPr lang="en-US" b="1" i="1" dirty="0" err="1" smtClean="0">
                <a:solidFill>
                  <a:srgbClr val="C00000"/>
                </a:solidFill>
                <a:effectLst/>
                <a:latin typeface="+mj-lt"/>
                <a:ea typeface="Tahoma" pitchFamily="34" charset="0"/>
                <a:cs typeface="Times New Roman" pitchFamily="18" charset="0"/>
              </a:rPr>
              <a:t>Đỗ</a:t>
            </a:r>
            <a:r>
              <a:rPr lang="en-US" b="1" i="1" dirty="0" smtClean="0">
                <a:solidFill>
                  <a:srgbClr val="C00000"/>
                </a:solidFill>
                <a:effectLst/>
                <a:latin typeface="+mj-lt"/>
                <a:ea typeface="Tahoma" pitchFamily="34" charset="0"/>
                <a:cs typeface="Times New Roman" pitchFamily="18" charset="0"/>
              </a:rPr>
              <a:t> </a:t>
            </a:r>
            <a:r>
              <a:rPr lang="en-US" b="1" i="1" dirty="0" err="1" smtClean="0">
                <a:solidFill>
                  <a:srgbClr val="C00000"/>
                </a:solidFill>
                <a:effectLst/>
                <a:latin typeface="+mj-lt"/>
                <a:ea typeface="Tahoma" pitchFamily="34" charset="0"/>
                <a:cs typeface="Times New Roman" pitchFamily="18" charset="0"/>
              </a:rPr>
              <a:t>Vy</a:t>
            </a:r>
            <a:r>
              <a:rPr lang="en-US" b="1" i="1" dirty="0" smtClean="0">
                <a:solidFill>
                  <a:srgbClr val="C00000"/>
                </a:solidFill>
                <a:effectLst/>
                <a:latin typeface="+mj-lt"/>
                <a:ea typeface="Tahoma" pitchFamily="34" charset="0"/>
                <a:cs typeface="Times New Roman" pitchFamily="18" charset="0"/>
              </a:rPr>
              <a:t> </a:t>
            </a:r>
            <a:r>
              <a:rPr lang="en-US" b="1" i="1" dirty="0" err="1" smtClean="0">
                <a:solidFill>
                  <a:srgbClr val="C00000"/>
                </a:solidFill>
                <a:effectLst/>
                <a:latin typeface="+mj-lt"/>
                <a:ea typeface="Tahoma" pitchFamily="34" charset="0"/>
                <a:cs typeface="Times New Roman" pitchFamily="18" charset="0"/>
              </a:rPr>
              <a:t>Hạ</a:t>
            </a:r>
            <a:endParaRPr lang="en-US" b="1" i="1" dirty="0">
              <a:solidFill>
                <a:srgbClr val="C0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en-US" sz="4800" b="1" u="sng" dirty="0">
                <a:solidFill>
                  <a:srgbClr val="FF0000"/>
                </a:solidFill>
                <a:effectLst/>
                <a:latin typeface="+mj-lt"/>
                <a:cs typeface="Times New Roman" panose="02020603050405020304" pitchFamily="18" charset="0"/>
              </a:rPr>
              <a:t>Tk2:</a:t>
            </a:r>
            <a:r>
              <a:rPr lang="en-US" sz="4800" b="1" dirty="0">
                <a:solidFill>
                  <a:srgbClr val="0000FF"/>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Chúa nay dọi chiếu trên ta hồng ân cứu độ. Mạc khải cùng vạn quốc đức công bình đây. Tình thương, </a:t>
            </a:r>
            <a:r>
              <a:rPr lang="vi-VN" sz="4800" b="1" dirty="0" smtClean="0">
                <a:solidFill>
                  <a:srgbClr val="003399"/>
                </a:solidFill>
                <a:effectLst/>
                <a:latin typeface="+mj-lt"/>
                <a:cs typeface="Times New Roman" panose="02020603050405020304" pitchFamily="18" charset="0"/>
              </a:rPr>
              <a:t>lòn</a:t>
            </a:r>
            <a:r>
              <a:rPr lang="en-US" sz="4800" b="1" dirty="0" smtClean="0">
                <a:solidFill>
                  <a:srgbClr val="003399"/>
                </a:solidFill>
                <a:effectLst/>
                <a:latin typeface="+mj-lt"/>
                <a:cs typeface="Times New Roman" panose="02020603050405020304" pitchFamily="18" charset="0"/>
              </a:rPr>
              <a:t>g</a:t>
            </a:r>
            <a:r>
              <a:rPr lang="vi-VN" sz="4800" b="1" dirty="0" smtClean="0">
                <a:solidFill>
                  <a:srgbClr val="003399"/>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trung tín rầy Ngài lại nhớ, ban xuống nhà Ích-diên, chính dân riêng Ngài.</a:t>
            </a:r>
            <a:endParaRPr lang="en-US"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rmAutofit/>
          </a:bodyPr>
          <a:lstStyle/>
          <a:p>
            <a:pPr marL="0" indent="0" algn="just" fontAlgn="base">
              <a:buNone/>
            </a:pPr>
            <a:r>
              <a:rPr lang="en-US" sz="7200" b="1" u="sng" dirty="0">
                <a:solidFill>
                  <a:srgbClr val="FF0000"/>
                </a:solidFill>
                <a:effectLst/>
                <a:latin typeface="+mj-lt"/>
                <a:cs typeface="Times New Roman" panose="02020603050405020304" pitchFamily="18" charset="0"/>
              </a:rPr>
              <a:t>ĐK:</a:t>
            </a:r>
            <a:r>
              <a:rPr lang="en-US" sz="72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Toàn cõi đất này đã xem thấy ơn cứu độ của Thiên Chúa chúng </a:t>
            </a:r>
            <a:r>
              <a:rPr lang="vi-VN" sz="7200" b="1"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363694693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en-US" sz="4800" b="1" u="sng" dirty="0">
                <a:solidFill>
                  <a:srgbClr val="FF0000"/>
                </a:solidFill>
                <a:effectLst/>
                <a:latin typeface="+mj-lt"/>
                <a:cs typeface="Times New Roman" panose="02020603050405020304" pitchFamily="18" charset="0"/>
              </a:rPr>
              <a:t>Tk3:</a:t>
            </a:r>
            <a:r>
              <a:rPr lang="en-US" sz="4800" b="1" dirty="0">
                <a:solidFill>
                  <a:srgbClr val="0000FF"/>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Khắp nơi toàn cõi dương gian rầy đã ngắm nhìn. Nhìn Chúa dùng quyền phép cứu độ trần gian. Nào mau ngợi khen Chúa, địa cầu muôn nơi, vui sướng đàn hát lên, hỉ hoan reo hò.</a:t>
            </a:r>
            <a:endParaRPr lang="en-US"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8788485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rmAutofit/>
          </a:bodyPr>
          <a:lstStyle/>
          <a:p>
            <a:pPr marL="0" indent="0" algn="just" fontAlgn="base">
              <a:buNone/>
            </a:pPr>
            <a:r>
              <a:rPr lang="en-US" sz="7200" b="1" u="sng" dirty="0">
                <a:solidFill>
                  <a:srgbClr val="FF0000"/>
                </a:solidFill>
                <a:effectLst/>
                <a:latin typeface="+mj-lt"/>
                <a:cs typeface="Times New Roman" panose="02020603050405020304" pitchFamily="18" charset="0"/>
              </a:rPr>
              <a:t>ĐK:</a:t>
            </a:r>
            <a:r>
              <a:rPr lang="en-US" sz="72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Toàn cõi đất này đã xem thấy ơn cứu độ của Thiên Chúa chúng </a:t>
            </a:r>
            <a:r>
              <a:rPr lang="vi-VN" sz="7200" b="1"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1506432295"/>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Autofit/>
          </a:bodyPr>
          <a:lstStyle/>
          <a:p>
            <a:pPr marL="0" indent="0" algn="just">
              <a:buNone/>
              <a:defRPr/>
            </a:pPr>
            <a:r>
              <a:rPr lang="en-US" sz="4800" b="1" u="sng" dirty="0">
                <a:solidFill>
                  <a:srgbClr val="FF0000"/>
                </a:solidFill>
                <a:effectLst/>
                <a:latin typeface="+mj-lt"/>
                <a:cs typeface="Times New Roman" panose="02020603050405020304" pitchFamily="18" charset="0"/>
              </a:rPr>
              <a:t>Tk4:</a:t>
            </a:r>
            <a:r>
              <a:rPr lang="en-US" sz="4800" b="1" dirty="0">
                <a:solidFill>
                  <a:srgbClr val="0000FF"/>
                </a:solidFill>
                <a:effectLst/>
                <a:latin typeface="+mj-lt"/>
                <a:cs typeface="Times New Roman" panose="02020603050405020304" pitchFamily="18" charset="0"/>
              </a:rPr>
              <a:t> </a:t>
            </a:r>
            <a:r>
              <a:rPr lang="vi-VN" sz="4800" b="1" dirty="0">
                <a:solidFill>
                  <a:srgbClr val="003399"/>
                </a:solidFill>
                <a:effectLst/>
                <a:latin typeface="+mj-lt"/>
                <a:cs typeface="Times New Roman" panose="02020603050405020304" pitchFamily="18" charset="0"/>
              </a:rPr>
              <a:t>Hãy mau đàn hát lên đi mừng vui kính Ngài, hòa khúc hạc cầm trổi, cất cao giọng ca. Kèn vang điệu réo rắt hòa chen tiếng ốc, dâng Chúa, vị quốc vương để tung hô Ngài.</a:t>
            </a:r>
            <a:endParaRPr lang="en-US"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16284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rmAutofit/>
          </a:bodyPr>
          <a:lstStyle/>
          <a:p>
            <a:pPr marL="0" indent="0" algn="just" fontAlgn="base">
              <a:buNone/>
            </a:pPr>
            <a:r>
              <a:rPr lang="en-US" sz="7200" b="1" u="sng" dirty="0">
                <a:solidFill>
                  <a:srgbClr val="FF0000"/>
                </a:solidFill>
                <a:effectLst/>
                <a:latin typeface="+mj-lt"/>
                <a:cs typeface="Times New Roman" panose="02020603050405020304" pitchFamily="18" charset="0"/>
              </a:rPr>
              <a:t>ĐK:</a:t>
            </a:r>
            <a:r>
              <a:rPr lang="en-US" sz="7200" b="1" dirty="0">
                <a:solidFill>
                  <a:srgbClr val="003399"/>
                </a:solidFill>
                <a:effectLst/>
                <a:latin typeface="+mj-lt"/>
                <a:cs typeface="Times New Roman" panose="02020603050405020304" pitchFamily="18" charset="0"/>
              </a:rPr>
              <a:t> </a:t>
            </a:r>
            <a:r>
              <a:rPr lang="vi-VN" sz="7200" b="1" dirty="0">
                <a:solidFill>
                  <a:srgbClr val="003399"/>
                </a:solidFill>
                <a:effectLst/>
                <a:latin typeface="+mj-lt"/>
                <a:cs typeface="Times New Roman" panose="02020603050405020304" pitchFamily="18" charset="0"/>
              </a:rPr>
              <a:t>Toàn cõi đất này đã xem thấy ơn cứu độ của Thiên Chúa chúng </a:t>
            </a:r>
            <a:r>
              <a:rPr lang="vi-VN" sz="7200" b="1" dirty="0" smtClean="0">
                <a:solidFill>
                  <a:srgbClr val="003399"/>
                </a:solidFill>
                <a:effectLst/>
                <a:latin typeface="+mj-lt"/>
                <a:cs typeface="Times New Roman" panose="02020603050405020304" pitchFamily="18" charset="0"/>
              </a:rPr>
              <a:t>ta.</a:t>
            </a:r>
          </a:p>
        </p:txBody>
      </p:sp>
    </p:spTree>
    <p:extLst>
      <p:ext uri="{BB962C8B-B14F-4D97-AF65-F5344CB8AC3E}">
        <p14:creationId xmlns:p14="http://schemas.microsoft.com/office/powerpoint/2010/main" val="207515635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oAutofit/>
          </a:bodyPr>
          <a:lstStyle/>
          <a:p>
            <a:pPr marL="0" indent="0" algn="just">
              <a:buNone/>
              <a:defRPr/>
            </a:pPr>
            <a:endParaRPr lang="en-US" sz="1600" b="1" u="sng" dirty="0">
              <a:solidFill>
                <a:srgbClr val="C00000"/>
              </a:solidFill>
              <a:latin typeface="+mj-lt"/>
              <a:cs typeface="Times New Roman" panose="02020603050405020304" pitchFamily="18" charset="0"/>
            </a:endParaRPr>
          </a:p>
          <a:p>
            <a:pPr marL="0" indent="0" algn="just">
              <a:buNone/>
              <a:defRPr/>
            </a:pPr>
            <a:r>
              <a:rPr lang="en-US" sz="4800" b="1" u="sng" dirty="0" smtClean="0">
                <a:solidFill>
                  <a:srgbClr val="C00000"/>
                </a:solidFill>
                <a:latin typeface="+mj-lt"/>
                <a:cs typeface="Times New Roman" panose="02020603050405020304" pitchFamily="18" charset="0"/>
              </a:rPr>
              <a:t>Alleluia-Alleluia:</a:t>
            </a:r>
            <a:endParaRPr lang="en-US" sz="4800" b="1" u="sng" dirty="0">
              <a:solidFill>
                <a:srgbClr val="C00000"/>
              </a:solidFill>
              <a:effectLst/>
              <a:latin typeface="+mj-lt"/>
              <a:cs typeface="Times New Roman" panose="02020603050405020304" pitchFamily="18" charset="0"/>
            </a:endParaRPr>
          </a:p>
          <a:p>
            <a:pPr marL="0" indent="0" algn="just">
              <a:buNone/>
              <a:defRPr/>
            </a:pPr>
            <a:r>
              <a:rPr lang="en-US" sz="4800" b="1" dirty="0" err="1">
                <a:solidFill>
                  <a:srgbClr val="003399"/>
                </a:solidFill>
                <a:effectLst/>
                <a:latin typeface="+mj-lt"/>
                <a:cs typeface="Times New Roman" panose="02020603050405020304" pitchFamily="18" charset="0"/>
              </a:rPr>
              <a:t>Ngày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thánh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rọi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sáng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trên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ta, </a:t>
            </a:r>
            <a:r>
              <a:rPr lang="en-US" sz="4800" b="1" dirty="0" err="1">
                <a:solidFill>
                  <a:srgbClr val="003399"/>
                </a:solidFill>
                <a:effectLst/>
                <a:latin typeface="+mj-lt"/>
                <a:cs typeface="Times New Roman" panose="02020603050405020304" pitchFamily="18" charset="0"/>
              </a:rPr>
              <a:t>hỡi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muôn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dân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hãy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đến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thờ</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hôm</a:t>
            </a:r>
            <a:r>
              <a:rPr lang="en-US" sz="4800" b="1" dirty="0">
                <a:solidFill>
                  <a:srgbClr val="003399"/>
                </a:solidFill>
                <a:effectLst/>
                <a:latin typeface="+mj-lt"/>
                <a:cs typeface="Times New Roman" panose="02020603050405020304" pitchFamily="18" charset="0"/>
              </a:rPr>
              <a:t> nay </a:t>
            </a:r>
            <a:r>
              <a:rPr lang="en-US" sz="4800" b="1" dirty="0" err="1">
                <a:solidFill>
                  <a:srgbClr val="003399"/>
                </a:solidFill>
                <a:effectLst/>
                <a:latin typeface="+mj-lt"/>
                <a:cs typeface="Times New Roman" panose="02020603050405020304" pitchFamily="18" charset="0"/>
              </a:rPr>
              <a:t>ánh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sáng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huy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hoàng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chiếu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tỏa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khắp</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địa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cầu</a:t>
            </a:r>
            <a:r>
              <a:rPr lang="en-US" sz="4800" b="1" dirty="0" smtClean="0">
                <a:solidFill>
                  <a:srgbClr val="003399"/>
                </a:solidFill>
                <a:effectLst/>
                <a:latin typeface="+mj-lt"/>
                <a:cs typeface="Times New Roman" panose="02020603050405020304" pitchFamily="18" charset="0"/>
              </a:rPr>
              <a:t>.  </a:t>
            </a:r>
            <a:r>
              <a:rPr lang="en-US" sz="4800" b="1" dirty="0" smtClean="0">
                <a:solidFill>
                  <a:srgbClr val="C00000"/>
                </a:solidFill>
                <a:cs typeface="Times New Roman" panose="02020603050405020304" pitchFamily="18" charset="0"/>
              </a:rPr>
              <a:t>Alleluia</a:t>
            </a:r>
            <a:r>
              <a:rPr lang="en-US" sz="4800" b="1" dirty="0">
                <a:solidFill>
                  <a:srgbClr val="C00000"/>
                </a:solidFill>
                <a:cs typeface="Times New Roman" panose="02020603050405020304" pitchFamily="18" charset="0"/>
              </a:rPr>
              <a:t>… </a:t>
            </a:r>
            <a:r>
              <a:rPr lang="en-US" sz="4800" b="1" dirty="0">
                <a:solidFill>
                  <a:srgbClr val="003399"/>
                </a:solidFill>
                <a:effectLst/>
                <a:latin typeface="+mj-lt"/>
                <a:cs typeface="Times New Roman" panose="02020603050405020304" pitchFamily="18" charset="0"/>
              </a:rPr>
              <a:t>		</a:t>
            </a:r>
            <a:endParaRPr lang="en-US" sz="48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70792"/>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579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4230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53769"/>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altLang="en-US" sz="4400" b="1" u="sng" dirty="0" smtClean="0">
                <a:solidFill>
                  <a:srgbClr val="FF0000"/>
                </a:solidFill>
                <a:latin typeface="+mj-lt"/>
                <a:cs typeface="Times New Roman" panose="02020603050405020304" pitchFamily="18" charset="0"/>
              </a:rPr>
              <a:t>Tk1:</a:t>
            </a:r>
            <a:r>
              <a:rPr lang="en-US" altLang="en-US" sz="4400" b="1" dirty="0" smtClean="0">
                <a:solidFill>
                  <a:srgbClr val="003399"/>
                </a:solidFill>
                <a:latin typeface="+mj-lt"/>
                <a:cs typeface="Times New Roman" panose="02020603050405020304" pitchFamily="18" charset="0"/>
              </a:rPr>
              <a:t> </a:t>
            </a:r>
            <a:r>
              <a:rPr lang="vi-VN" sz="4400" b="1" dirty="0" smtClean="0">
                <a:solidFill>
                  <a:srgbClr val="003399"/>
                </a:solidFill>
                <a:latin typeface="+mj-lt"/>
              </a:rPr>
              <a:t> </a:t>
            </a:r>
            <a:r>
              <a:rPr lang="vi-VN" sz="4400" b="1" dirty="0">
                <a:solidFill>
                  <a:srgbClr val="003399"/>
                </a:solidFill>
                <a:latin typeface="+mj-lt"/>
              </a:rPr>
              <a:t>Tiếng chuông ngân, tiếng chuông ngân khắp nơi tưng bừng. Một vì sao lấp lánh trên trời cao. Chiếu sáng cho muôn nơi, khắp thế gian vui mừng, hôm nay Chúa đã ngự đến giữa trần gian. </a:t>
            </a:r>
          </a:p>
        </p:txBody>
      </p:sp>
    </p:spTree>
    <p:extLst>
      <p:ext uri="{BB962C8B-B14F-4D97-AF65-F5344CB8AC3E}">
        <p14:creationId xmlns:p14="http://schemas.microsoft.com/office/powerpoint/2010/main" val="114963519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2343150"/>
            <a:ext cx="5257800" cy="2743200"/>
          </a:xfrm>
        </p:spPr>
        <p:txBody>
          <a:bodyPr>
            <a:normAutofit fontScale="92500"/>
          </a:bodyPr>
          <a:lstStyle/>
          <a:p>
            <a:pPr eaLnBrk="1" hangingPunct="1">
              <a:lnSpc>
                <a:spcPct val="120000"/>
              </a:lnSpc>
            </a:pPr>
            <a:r>
              <a:rPr lang="en-US" sz="4800" b="1" dirty="0" smtClean="0">
                <a:solidFill>
                  <a:srgbClr val="003399"/>
                </a:solidFill>
                <a:effectLst/>
                <a:latin typeface="+mj-lt"/>
                <a:ea typeface="SimHei" pitchFamily="49" charset="-122"/>
                <a:cs typeface="Times New Roman" pitchFamily="18" charset="0"/>
              </a:rPr>
              <a:t>Ca </a:t>
            </a:r>
            <a:r>
              <a:rPr lang="en-US" sz="4800" b="1" dirty="0" err="1">
                <a:solidFill>
                  <a:srgbClr val="003399"/>
                </a:solidFill>
                <a:effectLst/>
                <a:latin typeface="+mj-lt"/>
                <a:ea typeface="SimHei" pitchFamily="49" charset="-122"/>
                <a:cs typeface="Times New Roman" pitchFamily="18" charset="0"/>
              </a:rPr>
              <a:t>Dâng</a:t>
            </a:r>
            <a:r>
              <a:rPr lang="en-US" sz="4800" b="1" dirty="0">
                <a:solidFill>
                  <a:srgbClr val="003399"/>
                </a:solidFill>
                <a:effectLst/>
                <a:latin typeface="+mj-lt"/>
                <a:ea typeface="SimHei" pitchFamily="49" charset="-122"/>
                <a:cs typeface="Times New Roman" pitchFamily="18" charset="0"/>
              </a:rPr>
              <a:t> </a:t>
            </a:r>
            <a:r>
              <a:rPr lang="en-US" sz="4800" b="1" dirty="0" err="1">
                <a:solidFill>
                  <a:srgbClr val="003399"/>
                </a:solidFill>
                <a:effectLst/>
                <a:latin typeface="+mj-lt"/>
                <a:ea typeface="SimHei" pitchFamily="49" charset="-122"/>
                <a:cs typeface="Times New Roman" pitchFamily="18" charset="0"/>
              </a:rPr>
              <a:t>Lễ</a:t>
            </a:r>
            <a:endParaRPr lang="en-US" sz="4800" b="1" dirty="0">
              <a:solidFill>
                <a:srgbClr val="003399"/>
              </a:solidFill>
              <a:effectLst/>
              <a:latin typeface="+mj-lt"/>
              <a:ea typeface="SimHei" pitchFamily="49" charset="-122"/>
              <a:cs typeface="Times New Roman" pitchFamily="18" charset="0"/>
            </a:endParaRPr>
          </a:p>
          <a:p>
            <a:pPr eaLnBrk="1" hangingPunct="1">
              <a:lnSpc>
                <a:spcPct val="120000"/>
              </a:lnSpc>
            </a:pPr>
            <a:r>
              <a:rPr lang="en-US" sz="4000" b="1" dirty="0" smtClean="0">
                <a:solidFill>
                  <a:srgbClr val="FF0000"/>
                </a:solidFill>
                <a:effectLst/>
                <a:latin typeface="+mj-lt"/>
                <a:ea typeface="SimHei" pitchFamily="49" charset="-122"/>
                <a:cs typeface="Times New Roman" pitchFamily="18" charset="0"/>
              </a:rPr>
              <a:t>LỄ DÂNG GIÁNG SINH</a:t>
            </a:r>
          </a:p>
          <a:p>
            <a:pPr eaLnBrk="1" hangingPunct="1">
              <a:lnSpc>
                <a:spcPct val="120000"/>
              </a:lnSpc>
            </a:pPr>
            <a:r>
              <a:rPr lang="en-US" b="1" i="1" dirty="0" err="1" smtClean="0">
                <a:solidFill>
                  <a:srgbClr val="C00000"/>
                </a:solidFill>
                <a:effectLst/>
                <a:latin typeface="+mj-lt"/>
                <a:ea typeface="SimHei" pitchFamily="49" charset="-122"/>
                <a:cs typeface="Times New Roman" pitchFamily="18" charset="0"/>
              </a:rPr>
              <a:t>Sr</a:t>
            </a:r>
            <a:r>
              <a:rPr lang="en-US" b="1" i="1" dirty="0" smtClean="0">
                <a:solidFill>
                  <a:srgbClr val="C00000"/>
                </a:solidFill>
                <a:effectLst/>
                <a:latin typeface="+mj-lt"/>
                <a:ea typeface="SimHei" pitchFamily="49" charset="-122"/>
                <a:cs typeface="Times New Roman" pitchFamily="18" charset="0"/>
              </a:rPr>
              <a:t> </a:t>
            </a:r>
            <a:r>
              <a:rPr lang="en-US" b="1" i="1" dirty="0" err="1" smtClean="0">
                <a:solidFill>
                  <a:srgbClr val="C00000"/>
                </a:solidFill>
                <a:effectLst/>
                <a:latin typeface="+mj-lt"/>
                <a:ea typeface="SimHei" pitchFamily="49" charset="-122"/>
                <a:cs typeface="Times New Roman" pitchFamily="18" charset="0"/>
              </a:rPr>
              <a:t>Hiền</a:t>
            </a:r>
            <a:r>
              <a:rPr lang="en-US" b="1" i="1" dirty="0" smtClean="0">
                <a:solidFill>
                  <a:srgbClr val="C00000"/>
                </a:solidFill>
                <a:effectLst/>
                <a:latin typeface="+mj-lt"/>
                <a:ea typeface="SimHei" pitchFamily="49" charset="-122"/>
                <a:cs typeface="Times New Roman" pitchFamily="18" charset="0"/>
              </a:rPr>
              <a:t> </a:t>
            </a:r>
            <a:r>
              <a:rPr lang="en-US" b="1" i="1" dirty="0" err="1" smtClean="0">
                <a:solidFill>
                  <a:srgbClr val="C00000"/>
                </a:solidFill>
                <a:effectLst/>
                <a:latin typeface="+mj-lt"/>
                <a:ea typeface="SimHei" pitchFamily="49" charset="-122"/>
                <a:cs typeface="Times New Roman" pitchFamily="18" charset="0"/>
              </a:rPr>
              <a:t>Hòa</a:t>
            </a:r>
            <a:endParaRPr lang="en-US" b="1" i="1" dirty="0">
              <a:solidFill>
                <a:srgbClr val="C0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2219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18288" y="0"/>
            <a:ext cx="9144000" cy="5143500"/>
          </a:xfrm>
        </p:spPr>
        <p:txBody>
          <a:bodyPr>
            <a:noAutofit/>
          </a:bodyPr>
          <a:lstStyle/>
          <a:p>
            <a:pPr algn="just"/>
            <a:r>
              <a:rPr lang="en-US" sz="4800" b="1" u="sng" dirty="0">
                <a:solidFill>
                  <a:srgbClr val="FF0000"/>
                </a:solidFill>
                <a:effectLst/>
                <a:latin typeface="+mj-lt"/>
                <a:ea typeface="SimHei" pitchFamily="49" charset="-122"/>
                <a:cs typeface="Times New Roman" pitchFamily="18" charset="0"/>
              </a:rPr>
              <a:t>Tk1:</a:t>
            </a:r>
            <a:r>
              <a:rPr lang="en-US" sz="4800" b="1" dirty="0">
                <a:solidFill>
                  <a:srgbClr val="003399"/>
                </a:solidFill>
                <a:effectLst/>
                <a:latin typeface="+mj-lt"/>
                <a:ea typeface="SimHei" pitchFamily="49" charset="-122"/>
                <a:cs typeface="Times New Roman" pitchFamily="18" charset="0"/>
              </a:rPr>
              <a:t> </a:t>
            </a:r>
            <a:r>
              <a:rPr lang="en-US" sz="4800" b="1" dirty="0" smtClean="0">
                <a:solidFill>
                  <a:srgbClr val="003399"/>
                </a:solidFill>
                <a:effectLst/>
                <a:latin typeface="+mj-lt"/>
                <a:cs typeface="Times New Roman" panose="02020603050405020304" pitchFamily="18" charset="0"/>
              </a:rPr>
              <a:t>Xin </a:t>
            </a:r>
            <a:r>
              <a:rPr lang="en-US" sz="4800" b="1" dirty="0" err="1" smtClean="0">
                <a:solidFill>
                  <a:srgbClr val="003399"/>
                </a:solidFill>
                <a:effectLst/>
                <a:latin typeface="+mj-lt"/>
                <a:cs typeface="Times New Roman" panose="02020603050405020304" pitchFamily="18" charset="0"/>
              </a:rPr>
              <a:t>dâng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lên</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rượu</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nho</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bánh</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thơm</a:t>
            </a:r>
            <a:r>
              <a:rPr lang="en-US" sz="4800" b="1" dirty="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bao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mến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hiệp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trong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lễ</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với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cả</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sống</a:t>
            </a:r>
            <a:r>
              <a:rPr lang="en-US" sz="4800" b="1" dirty="0" smtClean="0">
                <a:solidFill>
                  <a:srgbClr val="003399"/>
                </a:solidFill>
                <a:latin typeface="+mj-lt"/>
                <a:cs typeface="Times New Roman" panose="02020603050405020304" pitchFamily="18" charset="0"/>
              </a:rPr>
              <a:t>. Xin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niềm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vui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sinh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kính</a:t>
            </a:r>
            <a:r>
              <a:rPr lang="en-US" sz="4800" b="1" dirty="0" smtClean="0">
                <a:solidFill>
                  <a:srgbClr val="003399"/>
                </a:solidFill>
                <a:latin typeface="+mj-lt"/>
                <a:cs typeface="Times New Roman" panose="02020603050405020304" pitchFamily="18" charset="0"/>
              </a:rPr>
              <a:t> tin </a:t>
            </a:r>
            <a:r>
              <a:rPr lang="en-US" sz="4800" b="1" dirty="0" err="1" smtClean="0">
                <a:solidFill>
                  <a:srgbClr val="003399"/>
                </a:solidFill>
                <a:latin typeface="+mj-lt"/>
                <a:cs typeface="Times New Roman" panose="02020603050405020304" pitchFamily="18" charset="0"/>
              </a:rPr>
              <a:t>thành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tâm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mến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như</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lễ</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vật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đơn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hèn</a:t>
            </a:r>
            <a:r>
              <a:rPr lang="en-US" sz="4800" b="1" dirty="0" smtClean="0">
                <a:solidFill>
                  <a:srgbClr val="003399"/>
                </a:solidFill>
                <a:latin typeface="+mj-lt"/>
                <a:cs typeface="Times New Roman" panose="02020603050405020304" pitchFamily="18" charset="0"/>
              </a:rPr>
              <a:t>.</a:t>
            </a:r>
            <a:endParaRPr lang="vi-VN" sz="4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97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oAutofit/>
          </a:bodyPr>
          <a:lstStyle/>
          <a:p>
            <a:pPr algn="just"/>
            <a:r>
              <a:rPr lang="en-US" sz="4800" b="1" u="sng" dirty="0" err="1">
                <a:solidFill>
                  <a:srgbClr val="FF0000"/>
                </a:solidFill>
                <a:effectLst/>
                <a:latin typeface="+mj-lt"/>
                <a:ea typeface="SimHei" pitchFamily="49" charset="-122"/>
                <a:cs typeface="Times New Roman" pitchFamily="18" charset="0"/>
              </a:rPr>
              <a:t>Đk</a:t>
            </a:r>
            <a:r>
              <a:rPr lang="en-US" sz="4800" b="1" u="sng" dirty="0">
                <a:solidFill>
                  <a:srgbClr val="FF0000"/>
                </a:solidFill>
                <a:effectLst/>
                <a:latin typeface="+mj-lt"/>
                <a:ea typeface="SimHei" pitchFamily="49" charset="-122"/>
                <a:cs typeface="Times New Roman" pitchFamily="18" charset="0"/>
              </a:rPr>
              <a:t>:</a:t>
            </a:r>
            <a:r>
              <a:rPr lang="en-US" sz="4800" b="1" dirty="0">
                <a:solidFill>
                  <a:srgbClr val="003399"/>
                </a:solidFill>
                <a:effectLst/>
                <a:latin typeface="+mj-lt"/>
                <a:ea typeface="SimHei" pitchFamily="49" charset="-122"/>
                <a:cs typeface="Times New Roman" pitchFamily="18" charset="0"/>
              </a:rPr>
              <a:t> </a:t>
            </a:r>
            <a:r>
              <a:rPr lang="en-US" sz="4800" b="1" dirty="0" smtClean="0">
                <a:solidFill>
                  <a:srgbClr val="003399"/>
                </a:solidFill>
                <a:effectLst/>
                <a:latin typeface="+mj-lt"/>
                <a:cs typeface="Times New Roman" panose="02020603050405020304" pitchFamily="18" charset="0"/>
              </a:rPr>
              <a:t>Xin </a:t>
            </a:r>
            <a:r>
              <a:rPr lang="en-US" sz="4800" b="1" dirty="0" err="1" smtClean="0">
                <a:solidFill>
                  <a:srgbClr val="003399"/>
                </a:solidFill>
                <a:effectLst/>
                <a:latin typeface="+mj-lt"/>
                <a:cs typeface="Times New Roman" panose="02020603050405020304" pitchFamily="18" charset="0"/>
              </a:rPr>
              <a:t>dâng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lê</a:t>
            </a:r>
            <a:r>
              <a:rPr lang="en-US" sz="4800" b="1" dirty="0" err="1" smtClean="0">
                <a:solidFill>
                  <a:srgbClr val="003399"/>
                </a:solidFill>
                <a:latin typeface="+mj-lt"/>
                <a:cs typeface="Times New Roman" panose="02020603050405020304" pitchFamily="18" charset="0"/>
              </a:rPr>
              <a:t>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thành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mến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với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nhưng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buồn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vui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năm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lễ</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vật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nhũ</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dược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tiến</a:t>
            </a:r>
            <a:r>
              <a:rPr lang="en-US" sz="4800" b="1" dirty="0" smtClean="0">
                <a:solidFill>
                  <a:srgbClr val="003399"/>
                </a:solidFill>
                <a:latin typeface="+mj-lt"/>
                <a:cs typeface="Times New Roman" panose="02020603050405020304" pitchFamily="18" charset="0"/>
              </a:rPr>
              <a:t>.</a:t>
            </a:r>
            <a:endParaRPr lang="en-US" sz="48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oAutofit/>
          </a:bodyPr>
          <a:lstStyle/>
          <a:p>
            <a:pPr algn="just"/>
            <a:r>
              <a:rPr lang="en-US" sz="4800" b="1" u="sng" dirty="0" smtClean="0">
                <a:solidFill>
                  <a:srgbClr val="FF0000"/>
                </a:solidFill>
                <a:effectLst/>
                <a:latin typeface="+mj-lt"/>
                <a:ea typeface="SimHei" pitchFamily="49" charset="-122"/>
                <a:cs typeface="Times New Roman" pitchFamily="18" charset="0"/>
              </a:rPr>
              <a:t>**:</a:t>
            </a:r>
            <a:r>
              <a:rPr lang="en-US" sz="4800" b="1" dirty="0" smtClean="0">
                <a:solidFill>
                  <a:srgbClr val="003399"/>
                </a:solidFill>
                <a:effectLst/>
                <a:latin typeface="+mj-lt"/>
                <a:ea typeface="SimHei" pitchFamily="49" charset="-122"/>
                <a:cs typeface="Times New Roman" pitchFamily="18" charset="0"/>
              </a:rPr>
              <a:t> </a:t>
            </a:r>
            <a:r>
              <a:rPr lang="en-US" sz="4800" b="1" dirty="0" smtClean="0">
                <a:solidFill>
                  <a:srgbClr val="003399"/>
                </a:solidFill>
                <a:effectLst/>
                <a:latin typeface="+mj-lt"/>
                <a:cs typeface="Times New Roman" panose="02020603050405020304" pitchFamily="18" charset="0"/>
              </a:rPr>
              <a:t>Xin </a:t>
            </a:r>
            <a:r>
              <a:rPr lang="en-US" sz="4800" b="1" dirty="0" err="1" smtClean="0">
                <a:solidFill>
                  <a:srgbClr val="003399"/>
                </a:solidFill>
                <a:effectLst/>
                <a:latin typeface="+mj-lt"/>
                <a:cs typeface="Times New Roman" panose="02020603050405020304" pitchFamily="18" charset="0"/>
              </a:rPr>
              <a:t>dâng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lê</a:t>
            </a:r>
            <a:r>
              <a:rPr lang="en-US" sz="4800" b="1" dirty="0" err="1" smtClean="0">
                <a:solidFill>
                  <a:srgbClr val="003399"/>
                </a:solidFill>
                <a:latin typeface="+mj-lt"/>
                <a:cs typeface="Times New Roman" panose="02020603050405020304" pitchFamily="18" charset="0"/>
              </a:rPr>
              <a:t>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phúc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khấn</a:t>
            </a:r>
            <a:r>
              <a:rPr lang="en-US" sz="4800" b="1" dirty="0" smtClean="0">
                <a:solidFill>
                  <a:srgbClr val="003399"/>
                </a:solidFill>
                <a:latin typeface="+mj-lt"/>
                <a:cs typeface="Times New Roman" panose="02020603050405020304" pitchFamily="18" charset="0"/>
              </a:rPr>
              <a:t> ban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thế</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hưởng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phúc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an </a:t>
            </a:r>
            <a:r>
              <a:rPr lang="en-US" sz="4800" b="1" dirty="0" err="1" smtClean="0">
                <a:solidFill>
                  <a:srgbClr val="003399"/>
                </a:solidFill>
                <a:latin typeface="+mj-lt"/>
                <a:cs typeface="Times New Roman" panose="02020603050405020304" pitchFamily="18" charset="0"/>
              </a:rPr>
              <a:t>bình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thắm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xinh</a:t>
            </a:r>
            <a:r>
              <a:rPr lang="en-US" sz="4800" b="1" dirty="0" smtClean="0">
                <a:solidFill>
                  <a:srgbClr val="003399"/>
                </a:solidFill>
                <a:latin typeface="+mj-lt"/>
                <a:cs typeface="Times New Roman" panose="02020603050405020304" pitchFamily="18" charset="0"/>
              </a:rPr>
              <a:t>.</a:t>
            </a:r>
            <a:endParaRPr lang="en-US" sz="48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70625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oAutofit/>
          </a:bodyPr>
          <a:lstStyle/>
          <a:p>
            <a:pPr algn="just"/>
            <a:r>
              <a:rPr lang="en-US" sz="4800" b="1" u="sng" dirty="0">
                <a:solidFill>
                  <a:srgbClr val="FF0000"/>
                </a:solidFill>
                <a:effectLst/>
                <a:latin typeface="+mj-lt"/>
                <a:ea typeface="SimHei" pitchFamily="49" charset="-122"/>
                <a:cs typeface="Times New Roman" pitchFamily="18" charset="0"/>
              </a:rPr>
              <a:t>Tk2:</a:t>
            </a:r>
            <a:r>
              <a:rPr lang="en-US" sz="4800" b="1" dirty="0">
                <a:solidFill>
                  <a:srgbClr val="003399"/>
                </a:solidFill>
                <a:effectLst/>
                <a:latin typeface="+mj-lt"/>
                <a:ea typeface="SimHei" pitchFamily="49" charset="-122"/>
                <a:cs typeface="Times New Roman" pitchFamily="18" charset="0"/>
              </a:rPr>
              <a:t> </a:t>
            </a:r>
            <a:r>
              <a:rPr lang="en-US" sz="4800" b="1" dirty="0" smtClean="0">
                <a:solidFill>
                  <a:srgbClr val="003399"/>
                </a:solidFill>
                <a:effectLst/>
                <a:latin typeface="+mj-lt"/>
                <a:cs typeface="Times New Roman" panose="02020603050405020304" pitchFamily="18" charset="0"/>
              </a:rPr>
              <a:t>Xin </a:t>
            </a:r>
            <a:r>
              <a:rPr lang="en-US" sz="4800" b="1" dirty="0" err="1" smtClean="0">
                <a:solidFill>
                  <a:srgbClr val="003399"/>
                </a:solidFill>
                <a:effectLst/>
                <a:latin typeface="+mj-lt"/>
                <a:cs typeface="Times New Roman" panose="02020603050405020304" pitchFamily="18" charset="0"/>
              </a:rPr>
              <a:t>dâng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lên</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đời</a:t>
            </a:r>
            <a:r>
              <a:rPr lang="en-US" sz="4800" b="1" dirty="0" smtClean="0">
                <a:solidFill>
                  <a:srgbClr val="003399"/>
                </a:solidFill>
                <a:effectLst/>
                <a:latin typeface="+mj-lt"/>
                <a:cs typeface="Times New Roman" panose="02020603050405020304" pitchFamily="18" charset="0"/>
              </a:rPr>
              <a:t> con </a:t>
            </a:r>
            <a:r>
              <a:rPr lang="en-US" sz="4800" b="1" dirty="0" err="1" smtClean="0">
                <a:solidFill>
                  <a:srgbClr val="003399"/>
                </a:solidFill>
                <a:effectLst/>
                <a:latin typeface="+mj-lt"/>
                <a:cs typeface="Times New Roman" panose="02020603050405020304" pitchFamily="18" charset="0"/>
              </a:rPr>
              <a:t>Chúa</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ơi</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Tựa</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như</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áng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hương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tỏa</a:t>
            </a:r>
            <a:r>
              <a:rPr lang="en-US" sz="4800" b="1" dirty="0" smtClean="0">
                <a:solidFill>
                  <a:srgbClr val="003399"/>
                </a:solidFill>
                <a:effectLst/>
                <a:latin typeface="+mj-lt"/>
                <a:cs typeface="Times New Roman" panose="02020603050405020304" pitchFamily="18" charset="0"/>
              </a:rPr>
              <a:t> bay </a:t>
            </a:r>
            <a:r>
              <a:rPr lang="en-US" sz="4800" b="1" dirty="0" err="1" smtClean="0">
                <a:solidFill>
                  <a:srgbClr val="003399"/>
                </a:solidFill>
                <a:effectLst/>
                <a:latin typeface="+mj-lt"/>
                <a:cs typeface="Times New Roman" panose="02020603050405020304" pitchFamily="18" charset="0"/>
              </a:rPr>
              <a:t>trước</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ngai</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xin</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Ngài</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nhận</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lấy</a:t>
            </a:r>
            <a:r>
              <a:rPr lang="en-US" sz="4800" b="1" dirty="0" smtClean="0">
                <a:solidFill>
                  <a:srgbClr val="003399"/>
                </a:solidFill>
                <a:effectLst/>
                <a:latin typeface="+mj-lt"/>
                <a:cs typeface="Times New Roman" panose="02020603050405020304" pitchFamily="18" charset="0"/>
              </a:rPr>
              <a:t>. Xin </a:t>
            </a:r>
            <a:r>
              <a:rPr lang="en-US" sz="4800" b="1" dirty="0" err="1" smtClean="0">
                <a:solidFill>
                  <a:srgbClr val="003399"/>
                </a:solidFill>
                <a:effectLst/>
                <a:latin typeface="+mj-lt"/>
                <a:cs typeface="Times New Roman" panose="02020603050405020304" pitchFamily="18" charset="0"/>
              </a:rPr>
              <a:t>dâng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lên</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hồn</a:t>
            </a:r>
            <a:r>
              <a:rPr lang="en-US" sz="4800" b="1" dirty="0" smtClean="0">
                <a:solidFill>
                  <a:srgbClr val="003399"/>
                </a:solidFill>
                <a:effectLst/>
                <a:latin typeface="+mj-lt"/>
                <a:cs typeface="Times New Roman" panose="02020603050405020304" pitchFamily="18" charset="0"/>
              </a:rPr>
              <a:t> con </a:t>
            </a:r>
            <a:r>
              <a:rPr lang="en-US" sz="4800" b="1" dirty="0" err="1" smtClean="0">
                <a:solidFill>
                  <a:srgbClr val="003399"/>
                </a:solidFill>
                <a:effectLst/>
                <a:latin typeface="+mj-lt"/>
                <a:cs typeface="Times New Roman" panose="02020603050405020304" pitchFamily="18" charset="0"/>
              </a:rPr>
              <a:t>khát</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khao</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được</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yêu</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Chúa</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luôn</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tựa</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nôi</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ấm</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êm</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khi</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Chúa</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ngự</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xuống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trần</a:t>
            </a:r>
            <a:r>
              <a:rPr lang="en-US" sz="4800" b="1" dirty="0" smtClean="0">
                <a:solidFill>
                  <a:srgbClr val="003399"/>
                </a:solidFill>
                <a:effectLst/>
                <a:latin typeface="+mj-lt"/>
                <a:cs typeface="Times New Roman" panose="02020603050405020304" pitchFamily="18" charset="0"/>
              </a:rPr>
              <a:t>. </a:t>
            </a:r>
            <a:endParaRPr lang="en-US" sz="48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077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oAutofit/>
          </a:bodyPr>
          <a:lstStyle/>
          <a:p>
            <a:pPr algn="just"/>
            <a:r>
              <a:rPr lang="en-US" sz="4800" b="1" u="sng" dirty="0" err="1">
                <a:solidFill>
                  <a:srgbClr val="FF0000"/>
                </a:solidFill>
                <a:effectLst/>
                <a:latin typeface="+mj-lt"/>
                <a:ea typeface="SimHei" pitchFamily="49" charset="-122"/>
                <a:cs typeface="Times New Roman" pitchFamily="18" charset="0"/>
              </a:rPr>
              <a:t>Đk</a:t>
            </a:r>
            <a:r>
              <a:rPr lang="en-US" sz="4800" b="1" u="sng" dirty="0">
                <a:solidFill>
                  <a:srgbClr val="FF0000"/>
                </a:solidFill>
                <a:effectLst/>
                <a:latin typeface="+mj-lt"/>
                <a:ea typeface="SimHei" pitchFamily="49" charset="-122"/>
                <a:cs typeface="Times New Roman" pitchFamily="18" charset="0"/>
              </a:rPr>
              <a:t>:</a:t>
            </a:r>
            <a:r>
              <a:rPr lang="en-US" sz="4800" b="1" dirty="0">
                <a:solidFill>
                  <a:srgbClr val="003399"/>
                </a:solidFill>
                <a:effectLst/>
                <a:latin typeface="+mj-lt"/>
                <a:ea typeface="SimHei" pitchFamily="49" charset="-122"/>
                <a:cs typeface="Times New Roman" pitchFamily="18" charset="0"/>
              </a:rPr>
              <a:t> </a:t>
            </a:r>
            <a:r>
              <a:rPr lang="en-US" sz="4800" b="1" dirty="0" smtClean="0">
                <a:solidFill>
                  <a:srgbClr val="003399"/>
                </a:solidFill>
                <a:effectLst/>
                <a:latin typeface="+mj-lt"/>
                <a:cs typeface="Times New Roman" panose="02020603050405020304" pitchFamily="18" charset="0"/>
              </a:rPr>
              <a:t>Xin </a:t>
            </a:r>
            <a:r>
              <a:rPr lang="en-US" sz="4800" b="1" dirty="0" err="1" smtClean="0">
                <a:solidFill>
                  <a:srgbClr val="003399"/>
                </a:solidFill>
                <a:effectLst/>
                <a:latin typeface="+mj-lt"/>
                <a:cs typeface="Times New Roman" panose="02020603050405020304" pitchFamily="18" charset="0"/>
              </a:rPr>
              <a:t>dâng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lê</a:t>
            </a:r>
            <a:r>
              <a:rPr lang="en-US" sz="4800" b="1" dirty="0" err="1" smtClean="0">
                <a:solidFill>
                  <a:srgbClr val="003399"/>
                </a:solidFill>
                <a:latin typeface="+mj-lt"/>
                <a:cs typeface="Times New Roman" panose="02020603050405020304" pitchFamily="18" charset="0"/>
              </a:rPr>
              <a:t>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thành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mến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với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nhưng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buồn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vui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năm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lễ</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vật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nhũ</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dược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tiến</a:t>
            </a:r>
            <a:r>
              <a:rPr lang="en-US" sz="4800" b="1" dirty="0" smtClean="0">
                <a:solidFill>
                  <a:srgbClr val="003399"/>
                </a:solidFill>
                <a:latin typeface="+mj-lt"/>
                <a:cs typeface="Times New Roman" panose="02020603050405020304" pitchFamily="18" charset="0"/>
              </a:rPr>
              <a:t>.</a:t>
            </a:r>
            <a:endParaRPr lang="en-US" sz="48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015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143500"/>
          </a:xfrm>
        </p:spPr>
        <p:txBody>
          <a:bodyPr anchor="ctr">
            <a:noAutofit/>
          </a:bodyPr>
          <a:lstStyle/>
          <a:p>
            <a:pPr algn="just"/>
            <a:r>
              <a:rPr lang="en-US" sz="4800" b="1" u="sng" dirty="0" smtClean="0">
                <a:solidFill>
                  <a:srgbClr val="FF0000"/>
                </a:solidFill>
                <a:effectLst/>
                <a:latin typeface="+mj-lt"/>
                <a:ea typeface="SimHei" pitchFamily="49" charset="-122"/>
                <a:cs typeface="Times New Roman" pitchFamily="18" charset="0"/>
              </a:rPr>
              <a:t>**:</a:t>
            </a:r>
            <a:r>
              <a:rPr lang="en-US" sz="4800" b="1" dirty="0" smtClean="0">
                <a:solidFill>
                  <a:srgbClr val="003399"/>
                </a:solidFill>
                <a:effectLst/>
                <a:latin typeface="+mj-lt"/>
                <a:ea typeface="SimHei" pitchFamily="49" charset="-122"/>
                <a:cs typeface="Times New Roman" pitchFamily="18" charset="0"/>
              </a:rPr>
              <a:t> </a:t>
            </a:r>
            <a:r>
              <a:rPr lang="en-US" sz="4800" b="1" dirty="0" smtClean="0">
                <a:solidFill>
                  <a:srgbClr val="003399"/>
                </a:solidFill>
                <a:effectLst/>
                <a:latin typeface="+mj-lt"/>
                <a:cs typeface="Times New Roman" panose="02020603050405020304" pitchFamily="18" charset="0"/>
              </a:rPr>
              <a:t>Xin </a:t>
            </a:r>
            <a:r>
              <a:rPr lang="en-US" sz="4800" b="1" dirty="0" err="1" smtClean="0">
                <a:solidFill>
                  <a:srgbClr val="003399"/>
                </a:solidFill>
                <a:effectLst/>
                <a:latin typeface="+mj-lt"/>
                <a:cs typeface="Times New Roman" panose="02020603050405020304" pitchFamily="18" charset="0"/>
              </a:rPr>
              <a:t>dâng</a:t>
            </a:r>
            <a:r>
              <a:rPr lang="en-US" sz="4800" b="1" dirty="0" smtClean="0">
                <a:solidFill>
                  <a:srgbClr val="003399"/>
                </a:solidFill>
                <a:effectLst/>
                <a:latin typeface="+mj-lt"/>
                <a:cs typeface="Times New Roman" panose="02020603050405020304" pitchFamily="18" charset="0"/>
              </a:rPr>
              <a:t> </a:t>
            </a:r>
            <a:r>
              <a:rPr lang="en-US" sz="4800" b="1" dirty="0" err="1" smtClean="0">
                <a:solidFill>
                  <a:srgbClr val="003399"/>
                </a:solidFill>
                <a:effectLst/>
                <a:latin typeface="+mj-lt"/>
                <a:cs typeface="Times New Roman" panose="02020603050405020304" pitchFamily="18" charset="0"/>
              </a:rPr>
              <a:t>lê</a:t>
            </a:r>
            <a:r>
              <a:rPr lang="en-US" sz="4800" b="1" dirty="0" err="1" smtClean="0">
                <a:solidFill>
                  <a:srgbClr val="003399"/>
                </a:solidFill>
                <a:latin typeface="+mj-lt"/>
                <a:cs typeface="Times New Roman" panose="02020603050405020304" pitchFamily="18" charset="0"/>
              </a:rPr>
              <a:t>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dâng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phúc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khấn</a:t>
            </a:r>
            <a:r>
              <a:rPr lang="en-US" sz="4800" b="1" dirty="0" smtClean="0">
                <a:solidFill>
                  <a:srgbClr val="003399"/>
                </a:solidFill>
                <a:latin typeface="+mj-lt"/>
                <a:cs typeface="Times New Roman" panose="02020603050405020304" pitchFamily="18" charset="0"/>
              </a:rPr>
              <a:t> ban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nhân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thế</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hưởng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phúc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an </a:t>
            </a:r>
            <a:r>
              <a:rPr lang="en-US" sz="4800" b="1" dirty="0" err="1" smtClean="0">
                <a:solidFill>
                  <a:srgbClr val="003399"/>
                </a:solidFill>
                <a:latin typeface="+mj-lt"/>
                <a:cs typeface="Times New Roman" panose="02020603050405020304" pitchFamily="18" charset="0"/>
              </a:rPr>
              <a:t>bình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thắm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xinh</a:t>
            </a:r>
            <a:r>
              <a:rPr lang="en-US" sz="4800" b="1" dirty="0" smtClean="0">
                <a:solidFill>
                  <a:srgbClr val="003399"/>
                </a:solidFill>
                <a:latin typeface="+mj-lt"/>
                <a:cs typeface="Times New Roman" panose="02020603050405020304" pitchFamily="18" charset="0"/>
              </a:rPr>
              <a:t>.</a:t>
            </a:r>
            <a:endParaRPr lang="en-US" sz="48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93631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562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20171" y="666750"/>
            <a:ext cx="9144000" cy="37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ts val="0"/>
              </a:spcAft>
              <a:buClrTx/>
              <a:buSzTx/>
              <a:buFontTx/>
              <a:buNone/>
              <a:tabLst/>
              <a:defRPr/>
            </a:pPr>
            <a:endParaRPr kumimoji="0" lang="en-US" altLang="en-US" sz="900" b="0" i="0" u="sng" strike="noStrike" kern="1200" cap="none" spc="0" normalizeH="0" baseline="0" noProof="0" dirty="0">
              <a:ln>
                <a:noFill/>
              </a:ln>
              <a:solidFill>
                <a:srgbClr val="FF0000"/>
              </a:solidFill>
              <a:effectLst/>
              <a:uLnTx/>
              <a:uFillTx/>
              <a:latin typeface="UTM American Sans"/>
              <a:ea typeface="+mn-ea"/>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ts val="0"/>
              </a:spcAft>
              <a:buClrTx/>
              <a:buSzTx/>
              <a:buFontTx/>
              <a:buNone/>
              <a:tabLst/>
              <a:defRPr/>
            </a:pPr>
            <a:r>
              <a:rPr lang="en-US" altLang="en-US" sz="4400" b="1" u="sng" dirty="0" smtClean="0">
                <a:solidFill>
                  <a:srgbClr val="FF0000"/>
                </a:solidFill>
                <a:latin typeface="UTM American Sans"/>
                <a:cs typeface="Times New Roman" panose="02020603050405020304" pitchFamily="18" charset="0"/>
              </a:rPr>
              <a:t>**</a:t>
            </a:r>
            <a:r>
              <a:rPr kumimoji="0" lang="en-US" altLang="en-US" sz="4400" b="1" i="0" u="sng" strike="noStrike" kern="1200" cap="none" spc="0" normalizeH="0" baseline="0" noProof="0" dirty="0" smtClean="0">
                <a:ln>
                  <a:noFill/>
                </a:ln>
                <a:solidFill>
                  <a:srgbClr val="FF0000"/>
                </a:solidFill>
                <a:effectLst/>
                <a:uLnTx/>
                <a:uFillTx/>
                <a:latin typeface="UTM American Sans"/>
                <a:ea typeface="+mn-ea"/>
                <a:cs typeface="Times New Roman" panose="02020603050405020304" pitchFamily="18" charset="0"/>
              </a:rPr>
              <a:t>:</a:t>
            </a:r>
            <a:r>
              <a:rPr kumimoji="0" lang="en-US" altLang="en-US" sz="4400" b="1" i="0" u="none" strike="noStrike" kern="1200" cap="none" spc="0" normalizeH="0" baseline="0" noProof="0" dirty="0" smtClean="0">
                <a:ln>
                  <a:noFill/>
                </a:ln>
                <a:solidFill>
                  <a:srgbClr val="003399"/>
                </a:solidFill>
                <a:effectLst/>
                <a:uLnTx/>
                <a:uFillTx/>
                <a:latin typeface="UTM American Sans"/>
                <a:ea typeface="+mn-ea"/>
                <a:cs typeface="Times New Roman" panose="02020603050405020304" pitchFamily="18" charset="0"/>
              </a:rPr>
              <a:t> </a:t>
            </a:r>
            <a:r>
              <a:rPr kumimoji="0" lang="vi-VN" sz="4400" b="1" i="0" u="none" strike="noStrike" kern="1200" cap="none" spc="0" normalizeH="0" baseline="0" noProof="0" dirty="0" smtClean="0">
                <a:ln>
                  <a:noFill/>
                </a:ln>
                <a:solidFill>
                  <a:srgbClr val="003399"/>
                </a:solidFill>
                <a:effectLst/>
                <a:uLnTx/>
                <a:uFillTx/>
                <a:latin typeface="UTM American Sans"/>
                <a:ea typeface="+mn-ea"/>
              </a:rPr>
              <a:t> Triều </a:t>
            </a:r>
            <a:r>
              <a:rPr kumimoji="0" lang="vi-VN" sz="4400" b="1" i="0" u="none" strike="noStrike" kern="1200" cap="none" spc="0" normalizeH="0" baseline="0" noProof="0" dirty="0">
                <a:ln>
                  <a:noFill/>
                </a:ln>
                <a:solidFill>
                  <a:srgbClr val="003399"/>
                </a:solidFill>
                <a:effectLst/>
                <a:uLnTx/>
                <a:uFillTx/>
                <a:latin typeface="UTM American Sans"/>
                <a:ea typeface="+mn-ea"/>
              </a:rPr>
              <a:t>thần hỡi hãy ca lên, vạn vật hỡi hãy reo hò, Chúa đã sinh ra đời xuống đem an bình. Bình an cho nhân thế, bình an cho nhân thế.</a:t>
            </a:r>
          </a:p>
        </p:txBody>
      </p:sp>
    </p:spTree>
    <p:extLst>
      <p:ext uri="{BB962C8B-B14F-4D97-AF65-F5344CB8AC3E}">
        <p14:creationId xmlns:p14="http://schemas.microsoft.com/office/powerpoint/2010/main" val="376530434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1" y="514350"/>
            <a:ext cx="9144000" cy="3517886"/>
          </a:xfrm>
          <a:prstGeom prst="rect">
            <a:avLst/>
          </a:prstGeom>
        </p:spPr>
        <p:txBody>
          <a:bodyPr wrap="square" anchor="ctr">
            <a:spAutoFit/>
          </a:bodyPr>
          <a:lstStyle/>
          <a:p>
            <a:pPr algn="just">
              <a:lnSpc>
                <a:spcPct val="120000"/>
              </a:lnSpc>
            </a:pPr>
            <a:endParaRPr lang="en-US" sz="2100" u="sng" dirty="0">
              <a:solidFill>
                <a:srgbClr val="FFFF00"/>
              </a:solidFill>
              <a:latin typeface="+mj-lt"/>
              <a:ea typeface="SimHei" pitchFamily="49" charset="-122"/>
              <a:cs typeface="Tahoma" pitchFamily="34" charset="0"/>
            </a:endParaRPr>
          </a:p>
          <a:p>
            <a:pPr algn="ctr">
              <a:lnSpc>
                <a:spcPct val="120000"/>
              </a:lnSpc>
            </a:pPr>
            <a:r>
              <a:rPr lang="en-US" sz="5400" b="1" dirty="0" smtClean="0">
                <a:solidFill>
                  <a:srgbClr val="003399"/>
                </a:solidFill>
                <a:latin typeface="+mj-lt"/>
                <a:ea typeface="SimHei" pitchFamily="49" charset="-122"/>
                <a:cs typeface="Times New Roman" panose="02020603050405020304" pitchFamily="18" charset="0"/>
              </a:rPr>
              <a:t>Ca </a:t>
            </a:r>
            <a:r>
              <a:rPr lang="en-US" sz="5400" b="1" dirty="0" err="1" smtClean="0">
                <a:solidFill>
                  <a:srgbClr val="003399"/>
                </a:solidFill>
                <a:latin typeface="+mj-lt"/>
                <a:ea typeface="SimHei" pitchFamily="49" charset="-122"/>
                <a:cs typeface="Times New Roman" panose="02020603050405020304" pitchFamily="18" charset="0"/>
              </a:rPr>
              <a:t>Nguyện</a:t>
            </a:r>
            <a:r>
              <a:rPr lang="en-US" sz="5400" b="1" dirty="0" smtClean="0">
                <a:solidFill>
                  <a:srgbClr val="003399"/>
                </a:solidFill>
                <a:latin typeface="+mj-lt"/>
                <a:ea typeface="SimHei" pitchFamily="49" charset="-122"/>
                <a:cs typeface="Times New Roman" panose="02020603050405020304" pitchFamily="18" charset="0"/>
              </a:rPr>
              <a:t> </a:t>
            </a:r>
            <a:r>
              <a:rPr lang="en-US" sz="5400" b="1" dirty="0" err="1" smtClean="0">
                <a:solidFill>
                  <a:srgbClr val="003399"/>
                </a:solidFill>
                <a:latin typeface="+mj-lt"/>
                <a:ea typeface="SimHei" pitchFamily="49" charset="-122"/>
                <a:cs typeface="Times New Roman" panose="02020603050405020304" pitchFamily="18" charset="0"/>
              </a:rPr>
              <a:t>Hiệp</a:t>
            </a:r>
            <a:r>
              <a:rPr lang="en-US" sz="5400" b="1" dirty="0" smtClean="0">
                <a:solidFill>
                  <a:srgbClr val="003399"/>
                </a:solidFill>
                <a:latin typeface="+mj-lt"/>
                <a:ea typeface="SimHei" pitchFamily="49" charset="-122"/>
                <a:cs typeface="Times New Roman" panose="02020603050405020304" pitchFamily="18" charset="0"/>
              </a:rPr>
              <a:t> </a:t>
            </a:r>
            <a:r>
              <a:rPr lang="en-US" sz="5400" b="1" dirty="0" err="1">
                <a:solidFill>
                  <a:srgbClr val="003399"/>
                </a:solidFill>
                <a:latin typeface="+mj-lt"/>
                <a:ea typeface="SimHei" pitchFamily="49" charset="-122"/>
                <a:cs typeface="Times New Roman" panose="02020603050405020304" pitchFamily="18" charset="0"/>
              </a:rPr>
              <a:t>Lễ</a:t>
            </a:r>
            <a:endParaRPr lang="en-US" sz="5400" b="1" dirty="0">
              <a:solidFill>
                <a:srgbClr val="003399"/>
              </a:solidFill>
              <a:latin typeface="+mj-lt"/>
              <a:ea typeface="SimHei" pitchFamily="49" charset="-122"/>
              <a:cs typeface="Times New Roman" panose="02020603050405020304" pitchFamily="18" charset="0"/>
            </a:endParaRPr>
          </a:p>
          <a:p>
            <a:pPr algn="ctr">
              <a:lnSpc>
                <a:spcPct val="120000"/>
              </a:lnSpc>
            </a:pPr>
            <a:r>
              <a:rPr lang="en-US" sz="5400" b="1" dirty="0" smtClean="0">
                <a:solidFill>
                  <a:srgbClr val="FF0000"/>
                </a:solidFill>
                <a:latin typeface="+mj-lt"/>
                <a:ea typeface="SimHei" pitchFamily="49" charset="-122"/>
                <a:cs typeface="Times New Roman" panose="02020603050405020304" pitchFamily="18" charset="0"/>
              </a:rPr>
              <a:t>MỪNG CHÚA GIÁNG SINH</a:t>
            </a:r>
            <a:endParaRPr lang="en-US" sz="5400" b="1" dirty="0">
              <a:solidFill>
                <a:srgbClr val="FF0000"/>
              </a:solidFill>
              <a:latin typeface="+mj-lt"/>
              <a:ea typeface="SimHei" pitchFamily="49" charset="-122"/>
              <a:cs typeface="Times New Roman" panose="02020603050405020304" pitchFamily="18" charset="0"/>
            </a:endParaRPr>
          </a:p>
          <a:p>
            <a:pPr algn="ctr">
              <a:lnSpc>
                <a:spcPct val="120000"/>
              </a:lnSpc>
            </a:pPr>
            <a:r>
              <a:rPr lang="en-US" sz="4000" b="1" i="1" dirty="0" smtClean="0">
                <a:solidFill>
                  <a:srgbClr val="C00000"/>
                </a:solidFill>
                <a:latin typeface="+mj-lt"/>
                <a:ea typeface="SimHei" pitchFamily="49" charset="-122"/>
                <a:cs typeface="Times New Roman" panose="02020603050405020304" pitchFamily="18" charset="0"/>
              </a:rPr>
              <a:t> </a:t>
            </a:r>
            <a:r>
              <a:rPr lang="en-US" sz="4000" b="1" i="1" dirty="0" err="1" smtClean="0">
                <a:solidFill>
                  <a:srgbClr val="C00000"/>
                </a:solidFill>
                <a:latin typeface="+mj-lt"/>
                <a:ea typeface="SimHei" pitchFamily="49" charset="-122"/>
                <a:cs typeface="Times New Roman" panose="02020603050405020304" pitchFamily="18" charset="0"/>
              </a:rPr>
              <a:t>Hoàng</a:t>
            </a:r>
            <a:r>
              <a:rPr lang="en-US" sz="4000" b="1" i="1" dirty="0" smtClean="0">
                <a:solidFill>
                  <a:srgbClr val="C00000"/>
                </a:solidFill>
                <a:latin typeface="+mj-lt"/>
                <a:ea typeface="SimHei" pitchFamily="49" charset="-122"/>
                <a:cs typeface="Times New Roman" panose="02020603050405020304" pitchFamily="18" charset="0"/>
              </a:rPr>
              <a:t> </a:t>
            </a:r>
            <a:r>
              <a:rPr lang="en-US" sz="4000" b="1" i="1" dirty="0" err="1" smtClean="0">
                <a:solidFill>
                  <a:srgbClr val="C00000"/>
                </a:solidFill>
                <a:latin typeface="+mj-lt"/>
                <a:ea typeface="SimHei" pitchFamily="49" charset="-122"/>
                <a:cs typeface="Times New Roman" panose="02020603050405020304" pitchFamily="18" charset="0"/>
              </a:rPr>
              <a:t>Đan</a:t>
            </a:r>
            <a:endParaRPr lang="en-US" sz="4000" b="1" i="1" dirty="0">
              <a:solidFill>
                <a:srgbClr val="C00000"/>
              </a:solidFill>
              <a:latin typeface="+mj-lt"/>
              <a:ea typeface="SimHei" pitchFamily="49" charset="-122"/>
              <a:cs typeface="Times New Roman" panose="02020603050405020304" pitchFamily="18" charset="0"/>
            </a:endParaRPr>
          </a:p>
          <a:p>
            <a:pPr algn="just">
              <a:lnSpc>
                <a:spcPct val="120000"/>
              </a:lnSpc>
            </a:pPr>
            <a:endParaRPr lang="en-US" sz="1050" u="sng" dirty="0">
              <a:solidFill>
                <a:srgbClr val="FFFF00"/>
              </a:solidFill>
              <a:latin typeface="+mj-lt"/>
              <a:ea typeface="SimHei" pitchFamily="49" charset="-122"/>
              <a:cs typeface="Tahoma" pitchFamily="34" charset="0"/>
            </a:endParaRPr>
          </a:p>
        </p:txBody>
      </p:sp>
    </p:spTree>
    <p:extLst>
      <p:ext uri="{BB962C8B-B14F-4D97-AF65-F5344CB8AC3E}">
        <p14:creationId xmlns:p14="http://schemas.microsoft.com/office/powerpoint/2010/main" val="5589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701"/>
            <a:ext cx="9144000" cy="4779578"/>
          </a:xfrm>
          <a:prstGeom prst="rect">
            <a:avLst/>
          </a:prstGeom>
        </p:spPr>
        <p:txBody>
          <a:bodyPr wrap="square" anchor="ctr">
            <a:spAutoFit/>
          </a:bodyPr>
          <a:lstStyle/>
          <a:p>
            <a:pPr algn="just">
              <a:lnSpc>
                <a:spcPct val="110000"/>
              </a:lnSpc>
            </a:pPr>
            <a:r>
              <a:rPr lang="en-US" sz="4000" b="1" u="sng" dirty="0" smtClean="0">
                <a:solidFill>
                  <a:srgbClr val="FF0000"/>
                </a:solidFill>
                <a:latin typeface="+mj-lt"/>
                <a:ea typeface="SimHei" pitchFamily="49" charset="-122"/>
                <a:cs typeface="Times New Roman" panose="02020603050405020304" pitchFamily="18" charset="0"/>
              </a:rPr>
              <a:t>Tk1:</a:t>
            </a:r>
            <a:r>
              <a:rPr lang="en-US" sz="4000" b="1" dirty="0" smtClean="0">
                <a:solidFill>
                  <a:srgbClr val="FF0000"/>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Một</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mùa</a:t>
            </a:r>
            <a:r>
              <a:rPr lang="en-US" sz="4000" b="1" dirty="0" smtClean="0">
                <a:solidFill>
                  <a:srgbClr val="003399"/>
                </a:solidFill>
                <a:latin typeface="+mj-lt"/>
                <a:ea typeface="SimHei" pitchFamily="49" charset="-122"/>
                <a:cs typeface="Times New Roman" panose="02020603050405020304" pitchFamily="18" charset="0"/>
              </a:rPr>
              <a:t> No el </a:t>
            </a:r>
            <a:r>
              <a:rPr lang="en-US" sz="4000" b="1" dirty="0" err="1" smtClean="0">
                <a:solidFill>
                  <a:srgbClr val="003399"/>
                </a:solidFill>
                <a:latin typeface="+mj-lt"/>
                <a:ea typeface="SimHei" pitchFamily="49" charset="-122"/>
                <a:cs typeface="Times New Roman" panose="02020603050405020304" pitchFamily="18" charset="0"/>
              </a:rPr>
              <a:t>ngày</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hôm</a:t>
            </a:r>
            <a:r>
              <a:rPr lang="en-US" sz="4000" b="1" dirty="0" smtClean="0">
                <a:solidFill>
                  <a:srgbClr val="003399"/>
                </a:solidFill>
                <a:latin typeface="+mj-lt"/>
                <a:ea typeface="SimHei" pitchFamily="49" charset="-122"/>
                <a:cs typeface="Times New Roman" panose="02020603050405020304" pitchFamily="18" charset="0"/>
              </a:rPr>
              <a:t> nay </a:t>
            </a:r>
            <a:r>
              <a:rPr lang="en-US" sz="4000" b="1" dirty="0" err="1" smtClean="0">
                <a:solidFill>
                  <a:srgbClr val="003399"/>
                </a:solidFill>
                <a:latin typeface="+mj-lt"/>
                <a:ea typeface="SimHei" pitchFamily="49" charset="-122"/>
                <a:cs typeface="Times New Roman" panose="02020603050405020304" pitchFamily="18" charset="0"/>
              </a:rPr>
              <a:t>về</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trên</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thế</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trần</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rộn</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ràng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mê</a:t>
            </a:r>
            <a:r>
              <a:rPr lang="en-US" sz="4000" b="1" dirty="0" smtClean="0">
                <a:solidFill>
                  <a:srgbClr val="003399"/>
                </a:solidFill>
                <a:latin typeface="+mj-lt"/>
                <a:ea typeface="SimHei" pitchFamily="49" charset="-122"/>
                <a:cs typeface="Times New Roman" panose="02020603050405020304" pitchFamily="18" charset="0"/>
              </a:rPr>
              <a:t> say, </a:t>
            </a:r>
            <a:r>
              <a:rPr lang="en-US" sz="4000" b="1" dirty="0" err="1" smtClean="0">
                <a:solidFill>
                  <a:srgbClr val="003399"/>
                </a:solidFill>
                <a:latin typeface="+mj-lt"/>
                <a:ea typeface="SimHei" pitchFamily="49" charset="-122"/>
                <a:cs typeface="Times New Roman" panose="02020603050405020304" pitchFamily="18" charset="0"/>
              </a:rPr>
              <a:t>nghe</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vang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vang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nhịp</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cung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đàn</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Thánh</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Chào</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mừng</a:t>
            </a:r>
            <a:r>
              <a:rPr lang="en-US" sz="4000" b="1" dirty="0" smtClean="0">
                <a:solidFill>
                  <a:srgbClr val="003399"/>
                </a:solidFill>
                <a:latin typeface="+mj-lt"/>
                <a:ea typeface="SimHei" pitchFamily="49" charset="-122"/>
                <a:cs typeface="Times New Roman" panose="02020603050405020304" pitchFamily="18" charset="0"/>
              </a:rPr>
              <a:t> con </a:t>
            </a:r>
            <a:r>
              <a:rPr lang="en-US" sz="4000" b="1" dirty="0" err="1" smtClean="0">
                <a:solidFill>
                  <a:srgbClr val="003399"/>
                </a:solidFill>
                <a:latin typeface="+mj-lt"/>
                <a:ea typeface="SimHei" pitchFamily="49" charset="-122"/>
                <a:cs typeface="Times New Roman" panose="02020603050405020304" pitchFamily="18" charset="0"/>
              </a:rPr>
              <a:t>Chúa</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đêm</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đông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xưa</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Ngài</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đã</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Giáng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sinh</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mang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yêu</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thương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phủ</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khắp</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chúng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sinh</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tỏa</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ánh</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sáng</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Thánh</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thiên</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diệu</a:t>
            </a:r>
            <a:r>
              <a:rPr lang="en-US" sz="4000" b="1" dirty="0" smtClean="0">
                <a:solidFill>
                  <a:srgbClr val="003399"/>
                </a:solidFill>
                <a:latin typeface="+mj-lt"/>
                <a:ea typeface="SimHei" pitchFamily="49" charset="-122"/>
                <a:cs typeface="Times New Roman" panose="02020603050405020304" pitchFamily="18" charset="0"/>
              </a:rPr>
              <a:t> </a:t>
            </a:r>
            <a:r>
              <a:rPr lang="en-US" sz="4000" b="1" dirty="0" err="1" smtClean="0">
                <a:solidFill>
                  <a:srgbClr val="003399"/>
                </a:solidFill>
                <a:latin typeface="+mj-lt"/>
                <a:ea typeface="SimHei" pitchFamily="49" charset="-122"/>
                <a:cs typeface="Times New Roman" panose="02020603050405020304" pitchFamily="18" charset="0"/>
              </a:rPr>
              <a:t>huyền</a:t>
            </a:r>
            <a:r>
              <a:rPr lang="en-US" sz="4000" b="1" dirty="0" smtClean="0">
                <a:solidFill>
                  <a:srgbClr val="003399"/>
                </a:solidFill>
                <a:latin typeface="+mj-lt"/>
                <a:ea typeface="SimHei" pitchFamily="49" charset="-122"/>
                <a:cs typeface="Times New Roman" panose="02020603050405020304" pitchFamily="18" charset="0"/>
              </a:rPr>
              <a:t>.</a:t>
            </a:r>
            <a:endParaRPr lang="en-US" sz="4000" b="1" dirty="0">
              <a:solidFill>
                <a:srgbClr val="003399"/>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604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700"/>
            <a:ext cx="9144000" cy="4779578"/>
          </a:xfrm>
          <a:prstGeom prst="rect">
            <a:avLst/>
          </a:prstGeom>
        </p:spPr>
        <p:txBody>
          <a:bodyPr wrap="square" anchor="ctr">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a:t>
            </a:r>
            <a:r>
              <a:rPr kumimoji="0" lang="en-US" sz="4000" b="1" i="0" u="none"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Dệt</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ngàn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câu</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ca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xin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tri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ân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Thiên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Chúa</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giáng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trần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hòa</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điệu</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nhạc</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xin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dâng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trong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đêm</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cực</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Thánh</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Ngài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đã</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giáng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thế</a:t>
            </a:r>
            <a:r>
              <a:rPr lang="en-US" sz="4000" b="1" dirty="0">
                <a:solidFill>
                  <a:srgbClr val="003399"/>
                </a:solidFill>
                <a:latin typeface="UTM American Sans"/>
                <a:ea typeface="SimHei" pitchFamily="49" charset="-122"/>
                <a:cs typeface="Times New Roman" panose="02020603050405020304" pitchFamily="18" charset="0"/>
              </a:rPr>
              <a:t>,</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dirty="0">
                <a:solidFill>
                  <a:srgbClr val="003399"/>
                </a:solidFill>
                <a:latin typeface="UTM American Sans"/>
                <a:ea typeface="SimHei" pitchFamily="49" charset="-122"/>
                <a:cs typeface="Times New Roman" panose="02020603050405020304" pitchFamily="18" charset="0"/>
              </a:rPr>
              <a:t>c</a:t>
            </a:r>
            <a:r>
              <a:rPr lang="en-US" sz="4000" b="1" noProof="0" dirty="0" smtClean="0">
                <a:solidFill>
                  <a:srgbClr val="003399"/>
                </a:solidFill>
                <a:latin typeface="UTM American Sans"/>
                <a:ea typeface="SimHei" pitchFamily="49" charset="-122"/>
                <a:cs typeface="Times New Roman" panose="02020603050405020304" pitchFamily="18" charset="0"/>
              </a:rPr>
              <a:t>ho </a:t>
            </a:r>
            <a:r>
              <a:rPr lang="en-US" sz="4000" b="1" noProof="0" dirty="0" err="1" smtClean="0">
                <a:solidFill>
                  <a:srgbClr val="003399"/>
                </a:solidFill>
                <a:latin typeface="UTM American Sans"/>
                <a:ea typeface="SimHei" pitchFamily="49" charset="-122"/>
                <a:cs typeface="Times New Roman" panose="02020603050405020304" pitchFamily="18" charset="0"/>
              </a:rPr>
              <a:t>dương</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gian</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nguồn</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sống</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sáng</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tươi</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muôn</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sinh</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linh</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được</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thoát</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bóng</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đêm</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thoát</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khỏi</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ách</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khổ</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đau</a:t>
            </a:r>
            <a:r>
              <a:rPr lang="en-US" sz="4000" b="1" noProof="0" dirty="0" smtClean="0">
                <a:solidFill>
                  <a:srgbClr val="003399"/>
                </a:solidFill>
                <a:latin typeface="UTM American Sans"/>
                <a:ea typeface="SimHei" pitchFamily="49" charset="-122"/>
                <a:cs typeface="Times New Roman" panose="02020603050405020304" pitchFamily="18" charset="0"/>
              </a:rPr>
              <a:t> </a:t>
            </a:r>
            <a:r>
              <a:rPr lang="en-US" sz="4000" b="1" noProof="0" dirty="0" err="1" smtClean="0">
                <a:solidFill>
                  <a:srgbClr val="003399"/>
                </a:solidFill>
                <a:latin typeface="UTM American Sans"/>
                <a:ea typeface="SimHei" pitchFamily="49" charset="-122"/>
                <a:cs typeface="Times New Roman" panose="02020603050405020304" pitchFamily="18" charset="0"/>
              </a:rPr>
              <a:t>lầm</a:t>
            </a:r>
            <a:r>
              <a:rPr lang="en-US" sz="4000" b="1" noProof="0" dirty="0" smtClean="0">
                <a:solidFill>
                  <a:srgbClr val="003399"/>
                </a:solidFill>
                <a:latin typeface="UTM American Sans"/>
                <a:ea typeface="SimHei" pitchFamily="49" charset="-122"/>
                <a:cs typeface="Times New Roman" panose="02020603050405020304" pitchFamily="18" charset="0"/>
              </a:rPr>
              <a:t> than.</a:t>
            </a:r>
            <a:endParaRPr kumimoji="0" lang="en-US" sz="4000" b="1" i="0" u="none" strike="noStrike" kern="1200" cap="none" spc="0" normalizeH="0" baseline="0" noProof="0" dirty="0">
              <a:ln>
                <a:noFill/>
              </a:ln>
              <a:solidFill>
                <a:srgbClr val="003399"/>
              </a:solidFill>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00601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420"/>
            <a:ext cx="9144000" cy="5069080"/>
          </a:xfrm>
          <a:prstGeom prst="rect">
            <a:avLst/>
          </a:prstGeom>
        </p:spPr>
        <p:txBody>
          <a:bodyPr wrap="square" anchor="ctr">
            <a:spAutoFit/>
          </a:bodyPr>
          <a:lstStyle/>
          <a:p>
            <a:pPr algn="just">
              <a:lnSpc>
                <a:spcPct val="110000"/>
              </a:lnSpc>
            </a:pPr>
            <a:r>
              <a:rPr lang="en-US" sz="4200" b="1" u="sng" dirty="0" err="1" smtClean="0">
                <a:solidFill>
                  <a:srgbClr val="FF0000"/>
                </a:solidFill>
                <a:latin typeface="+mj-lt"/>
                <a:ea typeface="SimHei" pitchFamily="49" charset="-122"/>
                <a:cs typeface="Times New Roman" panose="02020603050405020304" pitchFamily="18" charset="0"/>
              </a:rPr>
              <a:t>Đk</a:t>
            </a:r>
            <a:r>
              <a:rPr lang="en-US" sz="4200" b="1" u="sng" dirty="0" smtClean="0">
                <a:solidFill>
                  <a:srgbClr val="FF0000"/>
                </a:solidFill>
                <a:latin typeface="+mj-lt"/>
                <a:ea typeface="SimHei" pitchFamily="49" charset="-122"/>
                <a:cs typeface="Times New Roman" panose="02020603050405020304" pitchFamily="18" charset="0"/>
              </a:rPr>
              <a:t>:</a:t>
            </a:r>
            <a:r>
              <a:rPr lang="en-US" sz="4200" b="1" dirty="0" smtClean="0">
                <a:solidFill>
                  <a:srgbClr val="FF0000"/>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Vinh</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danh</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vinh</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danh</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Chúa</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trên</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trời</a:t>
            </a:r>
            <a:r>
              <a:rPr lang="en-US" sz="4200" b="1" dirty="0">
                <a:solidFill>
                  <a:srgbClr val="003399"/>
                </a:solidFill>
                <a:latin typeface="+mj-lt"/>
                <a:ea typeface="SimHei" pitchFamily="49" charset="-122"/>
                <a:cs typeface="Times New Roman" panose="02020603050405020304" pitchFamily="18" charset="0"/>
              </a:rPr>
              <a:t> </a:t>
            </a:r>
            <a:r>
              <a:rPr lang="en-US" sz="4200" b="1" i="1" dirty="0" smtClean="0">
                <a:solidFill>
                  <a:srgbClr val="C00000"/>
                </a:solidFill>
                <a:latin typeface="+mj-lt"/>
                <a:ea typeface="SimHei" pitchFamily="49" charset="-122"/>
                <a:cs typeface="Times New Roman" panose="02020603050405020304" pitchFamily="18" charset="0"/>
              </a:rPr>
              <a:t>(</a:t>
            </a:r>
            <a:r>
              <a:rPr lang="en-US" sz="4200" b="1" i="1" dirty="0" err="1" smtClean="0">
                <a:solidFill>
                  <a:srgbClr val="C00000"/>
                </a:solidFill>
                <a:latin typeface="+mj-lt"/>
                <a:ea typeface="SimHei" pitchFamily="49" charset="-122"/>
                <a:cs typeface="Times New Roman" panose="02020603050405020304" pitchFamily="18" charset="0"/>
              </a:rPr>
              <a:t>trên</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các</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tầng</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trời</a:t>
            </a:r>
            <a:r>
              <a:rPr lang="en-US" sz="4200" b="1" i="1" dirty="0" smtClean="0">
                <a:solidFill>
                  <a:srgbClr val="C00000"/>
                </a:solidFill>
                <a:latin typeface="+mj-lt"/>
                <a:ea typeface="SimHei" pitchFamily="49" charset="-122"/>
                <a:cs typeface="Times New Roman" panose="02020603050405020304" pitchFamily="18" charset="0"/>
              </a:rPr>
              <a:t>) </a:t>
            </a:r>
            <a:r>
              <a:rPr lang="en-US" sz="4200" b="1" dirty="0" smtClean="0">
                <a:solidFill>
                  <a:srgbClr val="003399"/>
                </a:solidFill>
                <a:latin typeface="+mj-lt"/>
                <a:ea typeface="SimHei" pitchFamily="49" charset="-122"/>
                <a:cs typeface="Times New Roman" panose="02020603050405020304" pitchFamily="18" charset="0"/>
              </a:rPr>
              <a:t>An </a:t>
            </a:r>
            <a:r>
              <a:rPr lang="en-US" sz="4200" b="1" dirty="0" err="1" smtClean="0">
                <a:solidFill>
                  <a:srgbClr val="003399"/>
                </a:solidFill>
                <a:latin typeface="+mj-lt"/>
                <a:ea typeface="SimHei" pitchFamily="49" charset="-122"/>
                <a:cs typeface="Times New Roman" panose="02020603050405020304" pitchFamily="18" charset="0"/>
              </a:rPr>
              <a:t>vui</a:t>
            </a:r>
            <a:r>
              <a:rPr lang="en-US" sz="4200" b="1" dirty="0" smtClean="0">
                <a:solidFill>
                  <a:srgbClr val="003399"/>
                </a:solidFill>
                <a:latin typeface="+mj-lt"/>
                <a:ea typeface="SimHei" pitchFamily="49" charset="-122"/>
                <a:cs typeface="Times New Roman" panose="02020603050405020304" pitchFamily="18" charset="0"/>
              </a:rPr>
              <a:t>, an </a:t>
            </a:r>
            <a:r>
              <a:rPr lang="en-US" sz="4200" b="1" dirty="0" err="1" smtClean="0">
                <a:solidFill>
                  <a:srgbClr val="003399"/>
                </a:solidFill>
                <a:latin typeface="+mj-lt"/>
                <a:ea typeface="SimHei" pitchFamily="49" charset="-122"/>
                <a:cs typeface="Times New Roman" panose="02020603050405020304" pitchFamily="18" charset="0"/>
              </a:rPr>
              <a:t>vui</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người</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dương</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thế</a:t>
            </a:r>
            <a:r>
              <a:rPr lang="en-US" sz="4200" b="1" dirty="0" smtClean="0">
                <a:solidFill>
                  <a:srgbClr val="003399"/>
                </a:solidFill>
                <a:latin typeface="+mj-lt"/>
                <a:ea typeface="SimHei" pitchFamily="49" charset="-122"/>
                <a:cs typeface="Times New Roman" panose="02020603050405020304" pitchFamily="18" charset="0"/>
              </a:rPr>
              <a:t> </a:t>
            </a:r>
            <a:r>
              <a:rPr lang="en-US" sz="4200" b="1" i="1" dirty="0" smtClean="0">
                <a:solidFill>
                  <a:srgbClr val="C00000"/>
                </a:solidFill>
                <a:latin typeface="+mj-lt"/>
                <a:ea typeface="SimHei" pitchFamily="49" charset="-122"/>
                <a:cs typeface="Times New Roman" panose="02020603050405020304" pitchFamily="18" charset="0"/>
              </a:rPr>
              <a:t>(</a:t>
            </a:r>
            <a:r>
              <a:rPr lang="en-US" sz="4200" b="1" i="1" dirty="0" err="1" smtClean="0">
                <a:solidFill>
                  <a:srgbClr val="C00000"/>
                </a:solidFill>
                <a:latin typeface="+mj-lt"/>
                <a:ea typeface="SimHei" pitchFamily="49" charset="-122"/>
                <a:cs typeface="Times New Roman" panose="02020603050405020304" pitchFamily="18" charset="0"/>
              </a:rPr>
              <a:t>người</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trên</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dương</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thế</a:t>
            </a:r>
            <a:r>
              <a:rPr lang="en-US" sz="4200" b="1" i="1" dirty="0" smtClean="0">
                <a:solidFill>
                  <a:srgbClr val="C00000"/>
                </a:solidFill>
                <a:latin typeface="+mj-lt"/>
                <a:ea typeface="SimHei" pitchFamily="49" charset="-122"/>
                <a:cs typeface="Times New Roman" panose="02020603050405020304" pitchFamily="18" charset="0"/>
              </a:rPr>
              <a:t>)</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Vang</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vang</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muôn</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Thiên</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sứ</a:t>
            </a:r>
            <a:r>
              <a:rPr lang="en-US" sz="4200" b="1" dirty="0" smtClean="0">
                <a:solidFill>
                  <a:srgbClr val="003399"/>
                </a:solidFill>
                <a:latin typeface="+mj-lt"/>
                <a:ea typeface="SimHei" pitchFamily="49" charset="-122"/>
                <a:cs typeface="Times New Roman" panose="02020603050405020304" pitchFamily="18" charset="0"/>
              </a:rPr>
              <a:t> ca </a:t>
            </a:r>
            <a:r>
              <a:rPr lang="en-US" sz="4200" b="1" dirty="0" err="1" smtClean="0">
                <a:solidFill>
                  <a:srgbClr val="003399"/>
                </a:solidFill>
                <a:latin typeface="+mj-lt"/>
                <a:ea typeface="SimHei" pitchFamily="49" charset="-122"/>
                <a:cs typeface="Times New Roman" panose="02020603050405020304" pitchFamily="18" charset="0"/>
              </a:rPr>
              <a:t>mừng</a:t>
            </a:r>
            <a:r>
              <a:rPr lang="en-US" sz="4200" b="1" dirty="0" smtClean="0">
                <a:solidFill>
                  <a:srgbClr val="003399"/>
                </a:solidFill>
                <a:latin typeface="+mj-lt"/>
                <a:ea typeface="SimHei" pitchFamily="49" charset="-122"/>
                <a:cs typeface="Times New Roman" panose="02020603050405020304" pitchFamily="18" charset="0"/>
              </a:rPr>
              <a:t>: Mau </a:t>
            </a:r>
            <a:r>
              <a:rPr lang="en-US" sz="4200" b="1" dirty="0" err="1" smtClean="0">
                <a:solidFill>
                  <a:srgbClr val="003399"/>
                </a:solidFill>
                <a:latin typeface="+mj-lt"/>
                <a:ea typeface="SimHei" pitchFamily="49" charset="-122"/>
                <a:cs typeface="Times New Roman" panose="02020603050405020304" pitchFamily="18" charset="0"/>
              </a:rPr>
              <a:t>cung</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chúc</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Vua</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trời</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vì</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người</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nên</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giáng</a:t>
            </a:r>
            <a:r>
              <a:rPr lang="en-US" sz="4200" b="1" dirty="0" smtClean="0">
                <a:solidFill>
                  <a:srgbClr val="003399"/>
                </a:solidFill>
                <a:latin typeface="+mj-lt"/>
                <a:ea typeface="SimHei" pitchFamily="49" charset="-122"/>
                <a:cs typeface="Times New Roman" panose="02020603050405020304" pitchFamily="18" charset="0"/>
              </a:rPr>
              <a:t> </a:t>
            </a:r>
            <a:r>
              <a:rPr lang="en-US" sz="4200" b="1" dirty="0" err="1" smtClean="0">
                <a:solidFill>
                  <a:srgbClr val="003399"/>
                </a:solidFill>
                <a:latin typeface="+mj-lt"/>
                <a:ea typeface="SimHei" pitchFamily="49" charset="-122"/>
                <a:cs typeface="Times New Roman" panose="02020603050405020304" pitchFamily="18" charset="0"/>
              </a:rPr>
              <a:t>thế</a:t>
            </a:r>
            <a:r>
              <a:rPr lang="en-US" sz="4200" b="1" dirty="0" smtClean="0">
                <a:solidFill>
                  <a:srgbClr val="003399"/>
                </a:solidFill>
                <a:latin typeface="+mj-lt"/>
                <a:ea typeface="SimHei" pitchFamily="49" charset="-122"/>
                <a:cs typeface="Times New Roman" panose="02020603050405020304" pitchFamily="18" charset="0"/>
              </a:rPr>
              <a:t>. </a:t>
            </a:r>
            <a:r>
              <a:rPr lang="en-US" sz="4200" b="1" i="1" dirty="0" smtClean="0">
                <a:solidFill>
                  <a:srgbClr val="C00000"/>
                </a:solidFill>
                <a:latin typeface="+mj-lt"/>
                <a:ea typeface="SimHei" pitchFamily="49" charset="-122"/>
                <a:cs typeface="Times New Roman" panose="02020603050405020304" pitchFamily="18" charset="0"/>
              </a:rPr>
              <a:t>(</a:t>
            </a:r>
            <a:r>
              <a:rPr lang="en-US" sz="4200" b="1" i="1" dirty="0" err="1" smtClean="0">
                <a:solidFill>
                  <a:srgbClr val="C00000"/>
                </a:solidFill>
                <a:latin typeface="+mj-lt"/>
                <a:ea typeface="SimHei" pitchFamily="49" charset="-122"/>
                <a:cs typeface="Times New Roman" panose="02020603050405020304" pitchFamily="18" charset="0"/>
              </a:rPr>
              <a:t>Chúa</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yêu</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người</a:t>
            </a:r>
            <a:r>
              <a:rPr lang="en-US" sz="4200" b="1" i="1" dirty="0" smtClean="0">
                <a:solidFill>
                  <a:srgbClr val="C00000"/>
                </a:solidFill>
                <a:latin typeface="+mj-lt"/>
                <a:ea typeface="SimHei" pitchFamily="49" charset="-122"/>
                <a:cs typeface="Times New Roman" panose="02020603050405020304" pitchFamily="18" charset="0"/>
              </a:rPr>
              <a:t> </a:t>
            </a:r>
            <a:r>
              <a:rPr lang="en-US" sz="4200" b="1" i="1" dirty="0" err="1" smtClean="0">
                <a:solidFill>
                  <a:srgbClr val="C00000"/>
                </a:solidFill>
                <a:latin typeface="+mj-lt"/>
                <a:ea typeface="SimHei" pitchFamily="49" charset="-122"/>
                <a:cs typeface="Times New Roman" panose="02020603050405020304" pitchFamily="18" charset="0"/>
              </a:rPr>
              <a:t>thế</a:t>
            </a:r>
            <a:r>
              <a:rPr lang="en-US" sz="4200" b="1" i="1" dirty="0" smtClean="0">
                <a:solidFill>
                  <a:srgbClr val="C00000"/>
                </a:solidFill>
                <a:latin typeface="+mj-lt"/>
                <a:ea typeface="SimHei" pitchFamily="49" charset="-122"/>
                <a:cs typeface="Times New Roman" panose="02020603050405020304" pitchFamily="18" charset="0"/>
              </a:rPr>
              <a:t>) </a:t>
            </a:r>
            <a:endParaRPr lang="vi-VN" sz="4200" b="1" i="1" dirty="0">
              <a:solidFill>
                <a:srgbClr val="C00000"/>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266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 y="438150"/>
            <a:ext cx="9144000" cy="4358116"/>
          </a:xfrm>
          <a:prstGeom prst="rect">
            <a:avLst/>
          </a:prstGeom>
        </p:spPr>
        <p:txBody>
          <a:bodyPr wrap="square" anchor="ctr">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200" b="1" i="0" u="sng"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a:t>
            </a:r>
            <a:r>
              <a:rPr kumimoji="0" lang="en-US" sz="4200" b="1" i="0" u="none"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hỡi</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nhân</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trần</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1" u="none" strike="noStrike" kern="1200" cap="none" spc="0" normalizeH="0" noProof="0" dirty="0" err="1" smtClean="0">
                <a:ln>
                  <a:noFill/>
                </a:ln>
                <a:solidFill>
                  <a:srgbClr val="C00000"/>
                </a:solidFill>
                <a:effectLst/>
                <a:uLnTx/>
                <a:uFillTx/>
                <a:latin typeface="UTM American Sans"/>
                <a:ea typeface="SimHei" pitchFamily="49" charset="-122"/>
                <a:cs typeface="Times New Roman" panose="02020603050405020304" pitchFamily="18" charset="0"/>
              </a:rPr>
              <a:t>khắp</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noProof="0" dirty="0" err="1" smtClean="0">
                <a:ln>
                  <a:noFill/>
                </a:ln>
                <a:solidFill>
                  <a:srgbClr val="C00000"/>
                </a:solidFill>
                <a:effectLst/>
                <a:uLnTx/>
                <a:uFillTx/>
                <a:latin typeface="UTM American Sans"/>
                <a:ea typeface="SimHei" pitchFamily="49" charset="-122"/>
                <a:cs typeface="Times New Roman" panose="02020603050405020304" pitchFamily="18" charset="0"/>
              </a:rPr>
              <a:t>cõi</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noProof="0" dirty="0" err="1" smtClean="0">
                <a:ln>
                  <a:noFill/>
                </a:ln>
                <a:solidFill>
                  <a:srgbClr val="C00000"/>
                </a:solidFill>
                <a:effectLst/>
                <a:uLnTx/>
                <a:uFillTx/>
                <a:latin typeface="UTM American Sans"/>
                <a:ea typeface="SimHei" pitchFamily="49" charset="-122"/>
                <a:cs typeface="Times New Roman" panose="02020603050405020304" pitchFamily="18" charset="0"/>
              </a:rPr>
              <a:t>nhân</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trần</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Ca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ca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mừng</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con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Chúa</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1" u="none" strike="noStrike" kern="1200" cap="none" spc="0" normalizeH="0" noProof="0" dirty="0" err="1" smtClean="0">
                <a:ln>
                  <a:noFill/>
                </a:ln>
                <a:solidFill>
                  <a:srgbClr val="C00000"/>
                </a:solidFill>
                <a:effectLst/>
                <a:uLnTx/>
                <a:uFillTx/>
                <a:latin typeface="UTM American Sans"/>
                <a:ea typeface="SimHei" pitchFamily="49" charset="-122"/>
                <a:cs typeface="Times New Roman" panose="02020603050405020304" pitchFamily="18" charset="0"/>
              </a:rPr>
              <a:t>Mừng</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 con </a:t>
            </a:r>
            <a:r>
              <a:rPr kumimoji="0" lang="en-US" sz="4200" b="1" i="1" u="none" strike="noStrike" kern="1200" cap="none" spc="0" normalizeH="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Thiên</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noProof="0" dirty="0" err="1" smtClean="0">
                <a:ln>
                  <a:noFill/>
                </a:ln>
                <a:solidFill>
                  <a:srgbClr val="C00000"/>
                </a:solidFill>
                <a:effectLst/>
                <a:uLnTx/>
                <a:uFillTx/>
                <a:latin typeface="UTM American Sans"/>
                <a:ea typeface="SimHei" pitchFamily="49" charset="-122"/>
                <a:cs typeface="Times New Roman" panose="02020603050405020304" pitchFamily="18" charset="0"/>
              </a:rPr>
              <a:t>Chúa</a:t>
            </a:r>
            <a:r>
              <a:rPr kumimoji="0" lang="en-US" sz="4200" b="1" i="1" u="none" strike="noStrike" kern="1200" cap="none" spc="0" normalizeH="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No el, no el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đã</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đến</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rồi</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No el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khắp</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nơi</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nơi</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cho</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yêu</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thương</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rạng</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ngời</a:t>
            </a:r>
            <a:r>
              <a:rPr kumimoji="0" lang="en-US" sz="42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a:t>
            </a:r>
            <a:endParaRPr kumimoji="0" lang="vi-VN" sz="4200" b="1" i="0" u="none" strike="noStrike" kern="1200" cap="none" spc="0" normalizeH="0" baseline="0" noProof="0" dirty="0">
              <a:ln>
                <a:noFill/>
              </a:ln>
              <a:solidFill>
                <a:srgbClr val="003399"/>
              </a:solidFill>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932805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350"/>
            <a:ext cx="9144000" cy="4832092"/>
          </a:xfrm>
          <a:prstGeom prst="rect">
            <a:avLst/>
          </a:prstGeom>
        </p:spPr>
        <p:txBody>
          <a:bodyPr wrap="square" anchor="ctr">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Tk2:</a:t>
            </a:r>
            <a:r>
              <a:rPr kumimoji="0" lang="en-US" sz="4000" b="1" i="0" u="none"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Nguyện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cầu</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hôm</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nay,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xin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ơn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trên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đổ</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tuôn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phúc</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lành</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hòa</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bình</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an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cho</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nơi</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nơi</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tình</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thương</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tỏa</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sáng</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Mọi</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người</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hân</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hoan</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chung</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câu</a:t>
            </a:r>
            <a:r>
              <a:rPr lang="en-US" sz="4000" b="1" dirty="0" smtClean="0">
                <a:solidFill>
                  <a:srgbClr val="003399"/>
                </a:solidFill>
                <a:latin typeface="UTM American Sans"/>
                <a:ea typeface="SimHei" pitchFamily="49" charset="-122"/>
                <a:cs typeface="Times New Roman" panose="02020603050405020304" pitchFamily="18" charset="0"/>
              </a:rPr>
              <a:t> ca </a:t>
            </a:r>
            <a:r>
              <a:rPr lang="en-US" sz="4000" b="1" dirty="0" err="1" smtClean="0">
                <a:solidFill>
                  <a:srgbClr val="003399"/>
                </a:solidFill>
                <a:latin typeface="UTM American Sans"/>
                <a:ea typeface="SimHei" pitchFamily="49" charset="-122"/>
                <a:cs typeface="Times New Roman" panose="02020603050405020304" pitchFamily="18" charset="0"/>
              </a:rPr>
              <a:t>mừng</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Chúa</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giáng</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sinh</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đêm</a:t>
            </a:r>
            <a:r>
              <a:rPr lang="en-US" sz="4000" b="1" dirty="0" smtClean="0">
                <a:solidFill>
                  <a:srgbClr val="003399"/>
                </a:solidFill>
                <a:latin typeface="UTM American Sans"/>
                <a:ea typeface="SimHei" pitchFamily="49" charset="-122"/>
                <a:cs typeface="Times New Roman" panose="02020603050405020304" pitchFamily="18" charset="0"/>
              </a:rPr>
              <a:t> No el </a:t>
            </a:r>
            <a:r>
              <a:rPr lang="en-US" sz="4000" b="1" dirty="0" err="1" smtClean="0">
                <a:solidFill>
                  <a:srgbClr val="003399"/>
                </a:solidFill>
                <a:latin typeface="UTM American Sans"/>
                <a:ea typeface="SimHei" pitchFamily="49" charset="-122"/>
                <a:cs typeface="Times New Roman" panose="02020603050405020304" pitchFamily="18" charset="0"/>
              </a:rPr>
              <a:t>hạnh</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phúc</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chứa</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chan</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Chúa</a:t>
            </a:r>
            <a:r>
              <a:rPr lang="en-US" sz="4000" b="1" dirty="0" smtClean="0">
                <a:solidFill>
                  <a:srgbClr val="003399"/>
                </a:solidFill>
                <a:latin typeface="UTM American Sans"/>
                <a:ea typeface="SimHei" pitchFamily="49" charset="-122"/>
                <a:cs typeface="Times New Roman" panose="02020603050405020304" pitchFamily="18" charset="0"/>
              </a:rPr>
              <a:t> ở </a:t>
            </a:r>
            <a:r>
              <a:rPr lang="en-US" sz="4000" b="1" dirty="0" err="1" smtClean="0">
                <a:solidFill>
                  <a:srgbClr val="003399"/>
                </a:solidFill>
                <a:latin typeface="UTM American Sans"/>
                <a:ea typeface="SimHei" pitchFamily="49" charset="-122"/>
                <a:cs typeface="Times New Roman" panose="02020603050405020304" pitchFamily="18" charset="0"/>
              </a:rPr>
              <a:t>giữa</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trái</a:t>
            </a:r>
            <a:r>
              <a:rPr lang="en-US" sz="4000" b="1" dirty="0" smtClean="0">
                <a:solidFill>
                  <a:srgbClr val="003399"/>
                </a:solidFill>
                <a:latin typeface="UTM American Sans"/>
                <a:ea typeface="SimHei" pitchFamily="49" charset="-122"/>
                <a:cs typeface="Times New Roman" panose="02020603050405020304" pitchFamily="18" charset="0"/>
              </a:rPr>
              <a:t> </a:t>
            </a:r>
            <a:r>
              <a:rPr lang="en-US" sz="4000" b="1" dirty="0" err="1" smtClean="0">
                <a:solidFill>
                  <a:srgbClr val="003399"/>
                </a:solidFill>
                <a:latin typeface="UTM American Sans"/>
                <a:ea typeface="SimHei" pitchFamily="49" charset="-122"/>
                <a:cs typeface="Times New Roman" panose="02020603050405020304" pitchFamily="18" charset="0"/>
              </a:rPr>
              <a:t>tim</a:t>
            </a:r>
            <a:r>
              <a:rPr lang="en-US" sz="4000" b="1" dirty="0" smtClean="0">
                <a:solidFill>
                  <a:srgbClr val="003399"/>
                </a:solidFill>
                <a:latin typeface="UTM American Sans"/>
                <a:ea typeface="SimHei" pitchFamily="49" charset="-122"/>
                <a:cs typeface="Times New Roman" panose="02020603050405020304" pitchFamily="18" charset="0"/>
              </a:rPr>
              <a:t> con </a:t>
            </a:r>
            <a:r>
              <a:rPr lang="en-US" sz="4000" b="1" dirty="0" err="1" smtClean="0">
                <a:solidFill>
                  <a:srgbClr val="003399"/>
                </a:solidFill>
                <a:latin typeface="UTM American Sans"/>
                <a:ea typeface="SimHei" pitchFamily="49" charset="-122"/>
                <a:cs typeface="Times New Roman" panose="02020603050405020304" pitchFamily="18" charset="0"/>
              </a:rPr>
              <a:t>người</a:t>
            </a:r>
            <a:r>
              <a:rPr lang="en-US" sz="4000" b="1" dirty="0" smtClean="0">
                <a:solidFill>
                  <a:srgbClr val="003399"/>
                </a:solidFill>
                <a:latin typeface="UTM American Sans"/>
                <a:ea typeface="SimHei" pitchFamily="49" charset="-122"/>
                <a:cs typeface="Times New Roman" panose="02020603050405020304" pitchFamily="18" charset="0"/>
              </a:rPr>
              <a:t>. </a:t>
            </a:r>
            <a:endParaRPr kumimoji="0" lang="en-US" sz="4000" b="1" i="0" u="none" strike="noStrike" kern="1200" cap="none" spc="0" normalizeH="0" baseline="0" noProof="0" dirty="0">
              <a:ln>
                <a:noFill/>
              </a:ln>
              <a:solidFill>
                <a:srgbClr val="003399"/>
              </a:solidFill>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11617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444"/>
            <a:ext cx="9144000" cy="4832092"/>
          </a:xfrm>
          <a:prstGeom prst="rect">
            <a:avLst/>
          </a:prstGeom>
        </p:spPr>
        <p:txBody>
          <a:bodyPr wrap="square" anchor="ctr">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a:t>
            </a:r>
            <a:r>
              <a:rPr kumimoji="0" lang="en-US" sz="4000" b="1" i="0" u="none"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Nguyện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cầu</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hôm</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nay,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cho</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quê</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hương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con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luôn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thái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bình</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Nhà</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nhà</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an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tay</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trong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tay</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tỏa</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lan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tình</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mến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Người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người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chung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xây</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cho</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quê</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hương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ngày</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thêm</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thắm</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tươi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cho</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môi</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thơ</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hòa</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chan</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tiếng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ca,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cho</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yêu</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thương</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xóa</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tan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khổ</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000" b="1" i="0" u="none" strike="noStrike" kern="1200" cap="none" spc="0" normalizeH="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đau</a:t>
            </a:r>
            <a:r>
              <a:rPr kumimoji="0" lang="en-US" sz="4000" b="1" i="0" u="none" strike="noStrike" kern="1200" cap="none" spc="0" normalizeH="0" noProof="0" dirty="0" smtClean="0">
                <a:ln>
                  <a:noFill/>
                </a:ln>
                <a:solidFill>
                  <a:srgbClr val="003399"/>
                </a:solidFill>
                <a:effectLst/>
                <a:uLnTx/>
                <a:uFillTx/>
                <a:latin typeface="UTM American Sans"/>
                <a:ea typeface="SimHei" pitchFamily="49" charset="-122"/>
                <a:cs typeface="Times New Roman" panose="02020603050405020304" pitchFamily="18" charset="0"/>
              </a:rPr>
              <a:t>.</a:t>
            </a:r>
            <a:endParaRPr kumimoji="0" lang="en-US" sz="4000" b="1" i="0" u="none" strike="noStrike" kern="1200" cap="none" spc="0" normalizeH="0" baseline="0" noProof="0" dirty="0">
              <a:ln>
                <a:noFill/>
              </a:ln>
              <a:solidFill>
                <a:srgbClr val="003399"/>
              </a:solidFill>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25287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420"/>
            <a:ext cx="9144000" cy="5069080"/>
          </a:xfrm>
          <a:prstGeom prst="rect">
            <a:avLst/>
          </a:prstGeom>
        </p:spPr>
        <p:txBody>
          <a:bodyPr wrap="square" anchor="ctr">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200" b="1" i="0" u="sng" strike="noStrike" kern="1200" cap="none" spc="0" normalizeH="0" baseline="0" noProof="0" dirty="0" err="1" smtClean="0">
                <a:ln>
                  <a:noFill/>
                </a:ln>
                <a:solidFill>
                  <a:srgbClr val="FF0000"/>
                </a:solidFill>
                <a:effectLst/>
                <a:uLnTx/>
                <a:uFillTx/>
                <a:latin typeface="UTM American Sans"/>
                <a:ea typeface="SimHei" pitchFamily="49" charset="-122"/>
                <a:cs typeface="Times New Roman" panose="02020603050405020304" pitchFamily="18" charset="0"/>
              </a:rPr>
              <a:t>Đk</a:t>
            </a:r>
            <a:r>
              <a:rPr kumimoji="0" lang="en-US" sz="4200" b="1" i="0" u="sng"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a:t>
            </a:r>
            <a:r>
              <a:rPr kumimoji="0" lang="en-US" sz="4200" b="1" i="0" u="none"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Vinh</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danh</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vinh</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danh</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Chúa</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trời</a:t>
            </a:r>
            <a:r>
              <a:rPr kumimoji="0" lang="en-US" sz="4200" b="1" i="0" u="none" strike="noStrike" kern="1200" cap="none" spc="0" normalizeH="0" baseline="0" noProof="0" dirty="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trên</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các</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tầng</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trời</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An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an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người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dương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thế</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người</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trên</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dương</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thế</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Vang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vang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muôn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Thiên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sứ</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ca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mừng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Mau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cung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chúc</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Vua</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trời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vì</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người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giáng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thế</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Chúa</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yêu</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người</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thế</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endParaRPr kumimoji="0" lang="vi-VN" sz="4200" b="1" i="1" u="none" strike="noStrike" kern="1200" cap="none" spc="0" normalizeH="0" baseline="0" noProof="0" dirty="0">
              <a:ln>
                <a:noFill/>
              </a:ln>
              <a:solidFill>
                <a:srgbClr val="C00000"/>
              </a:solidFill>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60680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29" y="438150"/>
            <a:ext cx="9144000" cy="4358116"/>
          </a:xfrm>
          <a:prstGeom prst="rect">
            <a:avLst/>
          </a:prstGeom>
        </p:spPr>
        <p:txBody>
          <a:bodyPr wrap="square" anchor="ctr">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200" b="1" i="0" u="sng"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a:t>
            </a:r>
            <a:r>
              <a:rPr kumimoji="0" lang="en-US" sz="4200" b="1" i="0" u="none" strike="noStrike" kern="1200" cap="none" spc="0" normalizeH="0" baseline="0" noProof="0" dirty="0" smtClean="0">
                <a:ln>
                  <a:noFill/>
                </a:ln>
                <a:solidFill>
                  <a:srgbClr val="FF0000"/>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vui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hỡi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nhân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trần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khắp</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cõi</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nhân</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trần</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Ca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ca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lên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mừng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con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Chúa</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Mừng</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con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Thiên</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 </a:t>
            </a:r>
            <a:r>
              <a:rPr kumimoji="0" lang="en-US" sz="4200" b="1" i="1" u="none" strike="noStrike" kern="1200" cap="none" spc="0" normalizeH="0" baseline="0" noProof="0" dirty="0" err="1" smtClean="0">
                <a:ln>
                  <a:noFill/>
                </a:ln>
                <a:solidFill>
                  <a:srgbClr val="C00000"/>
                </a:solidFill>
                <a:effectLst/>
                <a:uLnTx/>
                <a:uFillTx/>
                <a:latin typeface="UTM American Sans"/>
                <a:ea typeface="SimHei" pitchFamily="49" charset="-122"/>
                <a:cs typeface="Times New Roman" panose="02020603050405020304" pitchFamily="18" charset="0"/>
              </a:rPr>
              <a:t>Chúa</a:t>
            </a:r>
            <a:r>
              <a:rPr kumimoji="0" lang="en-US" sz="4200" b="1" i="1" u="none" strike="noStrike" kern="1200" cap="none" spc="0" normalizeH="0" baseline="0" noProof="0" dirty="0" smtClean="0">
                <a:ln>
                  <a:noFill/>
                </a:ln>
                <a:solidFill>
                  <a:srgbClr val="C00000"/>
                </a:solidFill>
                <a:effectLst/>
                <a:uLnTx/>
                <a:uFillTx/>
                <a:latin typeface="UTM American Sans"/>
                <a:ea typeface="SimHei" pitchFamily="49" charset="-122"/>
                <a:cs typeface="Times New Roman" panose="02020603050405020304" pitchFamily="18" charset="0"/>
              </a:rPr>
              <a:t>)</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No el, no el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đã</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đến</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rồi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No el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khắp</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nơi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nơi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cho</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yêu</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thương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rạng</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 </a:t>
            </a:r>
            <a:r>
              <a:rPr kumimoji="0" lang="en-US" sz="4200" b="1" i="0" u="none" strike="noStrike" kern="1200" cap="none" spc="0" normalizeH="0" baseline="0" noProof="0" dirty="0" err="1" smtClean="0">
                <a:ln>
                  <a:noFill/>
                </a:ln>
                <a:solidFill>
                  <a:srgbClr val="003399"/>
                </a:solidFill>
                <a:effectLst/>
                <a:uLnTx/>
                <a:uFillTx/>
                <a:latin typeface="UTM American Sans"/>
                <a:ea typeface="SimHei" pitchFamily="49" charset="-122"/>
                <a:cs typeface="Times New Roman" panose="02020603050405020304" pitchFamily="18" charset="0"/>
              </a:rPr>
              <a:t>ngời</a:t>
            </a:r>
            <a:r>
              <a:rPr kumimoji="0" lang="en-US" sz="4200" b="1" i="0" u="none" strike="noStrike" kern="1200" cap="none" spc="0" normalizeH="0" baseline="0" noProof="0" dirty="0" smtClean="0">
                <a:ln>
                  <a:noFill/>
                </a:ln>
                <a:solidFill>
                  <a:srgbClr val="003399"/>
                </a:solidFill>
                <a:effectLst/>
                <a:uLnTx/>
                <a:uFillTx/>
                <a:latin typeface="UTM American Sans"/>
                <a:ea typeface="SimHei" pitchFamily="49" charset="-122"/>
                <a:cs typeface="Times New Roman" panose="02020603050405020304" pitchFamily="18" charset="0"/>
              </a:rPr>
              <a:t>.</a:t>
            </a:r>
            <a:endParaRPr kumimoji="0" lang="vi-VN" sz="4200" b="1" i="0" u="none" strike="noStrike" kern="1200" cap="none" spc="0" normalizeH="0" baseline="0" noProof="0" dirty="0">
              <a:ln>
                <a:noFill/>
              </a:ln>
              <a:solidFill>
                <a:srgbClr val="003399"/>
              </a:solidFill>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268245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709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11206" y="361950"/>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4400" b="1" u="sng" dirty="0" smtClean="0">
                <a:solidFill>
                  <a:srgbClr val="FF0000"/>
                </a:solidFill>
                <a:latin typeface="+mj-lt"/>
                <a:cs typeface="Times New Roman" panose="02020603050405020304" pitchFamily="18" charset="0"/>
              </a:rPr>
              <a:t>Tk2:</a:t>
            </a:r>
            <a:r>
              <a:rPr lang="en-US" altLang="en-US" sz="4400" b="1" dirty="0" smtClean="0">
                <a:solidFill>
                  <a:srgbClr val="003399"/>
                </a:solidFill>
                <a:latin typeface="+mj-lt"/>
                <a:cs typeface="Times New Roman" panose="02020603050405020304" pitchFamily="18" charset="0"/>
              </a:rPr>
              <a:t> </a:t>
            </a:r>
            <a:r>
              <a:rPr lang="vi-VN" sz="4400" b="1" dirty="0">
                <a:solidFill>
                  <a:srgbClr val="003399"/>
                </a:solidFill>
                <a:latin typeface="+mj-lt"/>
              </a:rPr>
              <a:t>Tiếng loa vang, tiếng loa vang báo tin vui mừng. Một vì sao lấp lánh trên trời </a:t>
            </a:r>
            <a:r>
              <a:rPr lang="vi-VN" sz="4400" b="1" dirty="0" smtClean="0">
                <a:solidFill>
                  <a:srgbClr val="003399"/>
                </a:solidFill>
                <a:latin typeface="+mj-lt"/>
              </a:rPr>
              <a:t>cao</a:t>
            </a:r>
            <a:r>
              <a:rPr lang="en-US" sz="4400" b="1" dirty="0" smtClean="0">
                <a:solidFill>
                  <a:srgbClr val="003399"/>
                </a:solidFill>
                <a:latin typeface="+mj-lt"/>
              </a:rPr>
              <a:t>,</a:t>
            </a:r>
            <a:r>
              <a:rPr lang="vi-VN" sz="4400" b="1" dirty="0" smtClean="0">
                <a:solidFill>
                  <a:srgbClr val="003399"/>
                </a:solidFill>
                <a:latin typeface="+mj-lt"/>
              </a:rPr>
              <a:t> </a:t>
            </a:r>
            <a:r>
              <a:rPr lang="vi-VN" sz="4400" b="1" dirty="0">
                <a:solidFill>
                  <a:srgbClr val="003399"/>
                </a:solidFill>
                <a:latin typeface="+mj-lt"/>
              </a:rPr>
              <a:t>Chiếu sáng cho muôn nơi, khắp thế gian vui mừng, hôm nay Chúa đã ngự đến giữa </a:t>
            </a:r>
            <a:r>
              <a:rPr lang="vi-VN" sz="4400" b="1" dirty="0" smtClean="0">
                <a:solidFill>
                  <a:srgbClr val="003399"/>
                </a:solidFill>
                <a:latin typeface="+mj-lt"/>
              </a:rPr>
              <a:t>trần</a:t>
            </a:r>
            <a:r>
              <a:rPr lang="en-US" sz="4400" b="1" dirty="0" smtClean="0">
                <a:solidFill>
                  <a:srgbClr val="003399"/>
                </a:solidFill>
                <a:latin typeface="+mj-lt"/>
              </a:rPr>
              <a:t> </a:t>
            </a:r>
            <a:r>
              <a:rPr lang="en-US" sz="4400" b="1" dirty="0" err="1" smtClean="0">
                <a:solidFill>
                  <a:srgbClr val="003399"/>
                </a:solidFill>
                <a:latin typeface="+mj-lt"/>
              </a:rPr>
              <a:t>gian</a:t>
            </a:r>
            <a:r>
              <a:rPr lang="en-US" sz="4400" b="1" dirty="0" smtClean="0">
                <a:solidFill>
                  <a:srgbClr val="003399"/>
                </a:solidFill>
                <a:latin typeface="+mj-lt"/>
              </a:rPr>
              <a:t>.</a:t>
            </a:r>
            <a:endParaRPr lang="vi-VN" sz="4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5160500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58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15240" y="-16002"/>
            <a:ext cx="9144000" cy="5159502"/>
          </a:xfrm>
        </p:spPr>
        <p:txBody>
          <a:bodyPr anchor="ctr">
            <a:normAutofit/>
          </a:bodyPr>
          <a:lstStyle/>
          <a:p>
            <a:pPr marL="0" indent="0" algn="ctr">
              <a:buNone/>
            </a:pPr>
            <a:r>
              <a:rPr lang="en-US" sz="6000" b="1" dirty="0" smtClean="0">
                <a:solidFill>
                  <a:srgbClr val="003399"/>
                </a:solidFill>
                <a:effectLst/>
                <a:latin typeface="+mj-lt"/>
                <a:cs typeface="Times New Roman" panose="02020603050405020304" pitchFamily="18" charset="0"/>
              </a:rPr>
              <a:t>Ca </a:t>
            </a:r>
            <a:r>
              <a:rPr lang="en-US" sz="6000" b="1" dirty="0" err="1">
                <a:solidFill>
                  <a:srgbClr val="003399"/>
                </a:solidFill>
                <a:effectLst/>
                <a:latin typeface="+mj-lt"/>
                <a:cs typeface="Times New Roman" panose="02020603050405020304" pitchFamily="18" charset="0"/>
              </a:rPr>
              <a:t>kết</a:t>
            </a:r>
            <a:r>
              <a:rPr lang="en-US" sz="6000" b="1" dirty="0">
                <a:solidFill>
                  <a:srgbClr val="003399"/>
                </a:solidFill>
                <a:effectLst/>
                <a:latin typeface="+mj-lt"/>
                <a:cs typeface="Times New Roman" panose="02020603050405020304" pitchFamily="18" charset="0"/>
              </a:rPr>
              <a:t> </a:t>
            </a:r>
            <a:r>
              <a:rPr lang="en-US" sz="6000" b="1" dirty="0" err="1">
                <a:solidFill>
                  <a:srgbClr val="003399"/>
                </a:solidFill>
                <a:effectLst/>
                <a:latin typeface="+mj-lt"/>
                <a:cs typeface="Times New Roman" panose="02020603050405020304" pitchFamily="18" charset="0"/>
              </a:rPr>
              <a:t>lê</a:t>
            </a:r>
            <a:r>
              <a:rPr lang="en-US" sz="6000" b="1" dirty="0">
                <a:solidFill>
                  <a:srgbClr val="003399"/>
                </a:solidFill>
                <a:effectLst/>
                <a:latin typeface="+mj-lt"/>
                <a:cs typeface="Times New Roman" panose="02020603050405020304" pitchFamily="18" charset="0"/>
              </a:rPr>
              <a:t>̃</a:t>
            </a:r>
          </a:p>
          <a:p>
            <a:pPr marL="0" indent="0" algn="ctr">
              <a:buNone/>
            </a:pPr>
            <a:r>
              <a:rPr lang="en-US" sz="6600" b="1" dirty="0" smtClean="0">
                <a:solidFill>
                  <a:srgbClr val="FF0000"/>
                </a:solidFill>
                <a:effectLst/>
                <a:latin typeface="+mj-lt"/>
                <a:cs typeface="Times New Roman" panose="02020603050405020304" pitchFamily="18" charset="0"/>
              </a:rPr>
              <a:t>HANG BELEM</a:t>
            </a:r>
          </a:p>
          <a:p>
            <a:pPr marL="0" indent="0" algn="ctr">
              <a:buNone/>
            </a:pPr>
            <a:r>
              <a:rPr lang="en-US" sz="4000" b="1" i="1" dirty="0" err="1" smtClean="0">
                <a:solidFill>
                  <a:srgbClr val="C00000"/>
                </a:solidFill>
                <a:latin typeface="+mj-lt"/>
                <a:cs typeface="Times New Roman" panose="02020603050405020304" pitchFamily="18" charset="0"/>
              </a:rPr>
              <a:t>Hải</a:t>
            </a:r>
            <a:r>
              <a:rPr lang="en-US" sz="4000" b="1" i="1" dirty="0" smtClean="0">
                <a:solidFill>
                  <a:srgbClr val="C00000"/>
                </a:solidFill>
                <a:latin typeface="+mj-lt"/>
                <a:cs typeface="Times New Roman" panose="02020603050405020304" pitchFamily="18" charset="0"/>
              </a:rPr>
              <a:t> </a:t>
            </a:r>
            <a:r>
              <a:rPr lang="en-US" sz="4000" b="1" i="1" dirty="0" err="1" smtClean="0">
                <a:solidFill>
                  <a:srgbClr val="C00000"/>
                </a:solidFill>
                <a:latin typeface="+mj-lt"/>
                <a:cs typeface="Times New Roman" panose="02020603050405020304" pitchFamily="18" charset="0"/>
              </a:rPr>
              <a:t>linh</a:t>
            </a:r>
            <a:endParaRPr lang="en-US" sz="4000" b="1" i="1" dirty="0" smtClean="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400" b="1" u="sng" dirty="0" err="1">
                <a:solidFill>
                  <a:srgbClr val="FF0000"/>
                </a:solidFill>
                <a:effectLst/>
                <a:latin typeface="+mj-lt"/>
                <a:cs typeface="Times New Roman" panose="02020603050405020304" pitchFamily="18" charset="0"/>
              </a:rPr>
              <a:t>Đk</a:t>
            </a:r>
            <a:r>
              <a:rPr lang="vi-VN" sz="4400" b="1" u="sng" dirty="0">
                <a:solidFill>
                  <a:srgbClr val="FF0000"/>
                </a:solidFill>
                <a:effectLst/>
                <a:latin typeface="+mj-lt"/>
                <a:cs typeface="Times New Roman" panose="02020603050405020304" pitchFamily="18" charset="0"/>
              </a:rPr>
              <a:t>.</a:t>
            </a:r>
            <a:r>
              <a:rPr lang="vi-VN" sz="4400" b="1" dirty="0">
                <a:effectLst/>
                <a:latin typeface="+mj-lt"/>
                <a:cs typeface="Times New Roman" pitchFamily="18" charset="0"/>
              </a:rPr>
              <a:t> </a:t>
            </a:r>
            <a:r>
              <a:rPr lang="vi-VN" sz="4400" b="1" dirty="0">
                <a:solidFill>
                  <a:srgbClr val="003399"/>
                </a:solidFill>
                <a:latin typeface="+mj-lt"/>
              </a:rPr>
              <a:t>Hát khen mừng Chúa giáng sinh ra đời. Chúa sinh ra đời nằm trong hang đá nơi máng lừa. Trong hang Bê </a:t>
            </a:r>
            <a:r>
              <a:rPr lang="en-US" sz="4400" b="1" dirty="0" smtClean="0">
                <a:solidFill>
                  <a:srgbClr val="003399"/>
                </a:solidFill>
                <a:latin typeface="+mj-lt"/>
              </a:rPr>
              <a:t>-</a:t>
            </a:r>
            <a:r>
              <a:rPr lang="vi-VN" sz="4400" b="1" dirty="0" smtClean="0">
                <a:solidFill>
                  <a:srgbClr val="003399"/>
                </a:solidFill>
                <a:latin typeface="+mj-lt"/>
              </a:rPr>
              <a:t> </a:t>
            </a:r>
            <a:r>
              <a:rPr lang="vi-VN" sz="4400" b="1" dirty="0">
                <a:solidFill>
                  <a:srgbClr val="003399"/>
                </a:solidFill>
                <a:latin typeface="+mj-lt"/>
              </a:rPr>
              <a:t>lem ánh sáng tỏa lan tưng bừng. Nghe trên không trung tiếng hát Thiên thần vang lừng. </a:t>
            </a:r>
          </a:p>
        </p:txBody>
      </p:sp>
    </p:spTree>
    <p:extLst>
      <p:ext uri="{BB962C8B-B14F-4D97-AF65-F5344CB8AC3E}">
        <p14:creationId xmlns:p14="http://schemas.microsoft.com/office/powerpoint/2010/main" val="37135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400" b="1" u="sng" dirty="0" smtClean="0">
                <a:solidFill>
                  <a:srgbClr val="FF0000"/>
                </a:solidFill>
                <a:latin typeface="+mj-lt"/>
                <a:cs typeface="Times New Roman" panose="02020603050405020304" pitchFamily="18" charset="0"/>
              </a:rPr>
              <a:t>**</a:t>
            </a:r>
            <a:r>
              <a:rPr lang="vi-VN" sz="4400" b="1" u="sng" dirty="0" smtClean="0">
                <a:solidFill>
                  <a:srgbClr val="FF0000"/>
                </a:solidFill>
                <a:effectLst/>
                <a:latin typeface="+mj-lt"/>
                <a:cs typeface="Times New Roman" panose="02020603050405020304" pitchFamily="18" charset="0"/>
              </a:rPr>
              <a:t>.</a:t>
            </a:r>
            <a:r>
              <a:rPr lang="vi-VN" sz="4400" b="1" dirty="0" smtClean="0">
                <a:effectLst/>
                <a:latin typeface="+mj-lt"/>
                <a:cs typeface="Times New Roman" pitchFamily="18" charset="0"/>
              </a:rPr>
              <a:t> </a:t>
            </a:r>
            <a:r>
              <a:rPr lang="vi-VN" sz="4400" b="1" dirty="0" smtClean="0">
                <a:solidFill>
                  <a:srgbClr val="003399"/>
                </a:solidFill>
                <a:latin typeface="+mj-lt"/>
              </a:rPr>
              <a:t>Ðàn </a:t>
            </a:r>
            <a:r>
              <a:rPr lang="vi-VN" sz="4400" b="1" dirty="0">
                <a:solidFill>
                  <a:srgbClr val="003399"/>
                </a:solidFill>
                <a:latin typeface="+mj-lt"/>
              </a:rPr>
              <a:t>hát </a:t>
            </a:r>
            <a:r>
              <a:rPr lang="vi-VN" sz="4400" b="1" i="1" dirty="0">
                <a:solidFill>
                  <a:srgbClr val="C00000"/>
                </a:solidFill>
                <a:latin typeface="+mj-lt"/>
              </a:rPr>
              <a:t>(réo rắt tiếng hát</a:t>
            </a:r>
            <a:r>
              <a:rPr lang="vi-VN" sz="4400" b="1" i="1" dirty="0" smtClean="0">
                <a:solidFill>
                  <a:srgbClr val="C00000"/>
                </a:solidFill>
                <a:latin typeface="+mj-lt"/>
              </a:rPr>
              <a:t>)</a:t>
            </a:r>
            <a:r>
              <a:rPr lang="vi-VN" sz="4400" b="1" i="1" dirty="0" smtClean="0">
                <a:solidFill>
                  <a:srgbClr val="003399"/>
                </a:solidFill>
                <a:latin typeface="+mj-lt"/>
              </a:rPr>
              <a:t>. </a:t>
            </a:r>
            <a:r>
              <a:rPr lang="vi-VN" sz="4400" b="1" dirty="0">
                <a:solidFill>
                  <a:srgbClr val="003399"/>
                </a:solidFill>
                <a:latin typeface="+mj-lt"/>
              </a:rPr>
              <a:t>Xướng ca </a:t>
            </a:r>
            <a:r>
              <a:rPr lang="vi-VN" sz="4400" b="1" i="1" dirty="0">
                <a:solidFill>
                  <a:srgbClr val="C00000"/>
                </a:solidFill>
                <a:latin typeface="+mj-lt"/>
              </a:rPr>
              <a:t>(dư âm vang xa)</a:t>
            </a:r>
            <a:r>
              <a:rPr lang="vi-VN" sz="4400" b="1" i="1" dirty="0">
                <a:solidFill>
                  <a:srgbClr val="003399"/>
                </a:solidFill>
                <a:latin typeface="+mj-lt"/>
              </a:rPr>
              <a:t>.</a:t>
            </a:r>
            <a:r>
              <a:rPr lang="vi-VN" sz="4400" b="1" i="1" dirty="0">
                <a:solidFill>
                  <a:srgbClr val="C00000"/>
                </a:solidFill>
                <a:latin typeface="+mj-lt"/>
              </a:rPr>
              <a:t> </a:t>
            </a:r>
            <a:r>
              <a:rPr lang="vi-VN" sz="4400" b="1" dirty="0">
                <a:solidFill>
                  <a:srgbClr val="003399"/>
                </a:solidFill>
                <a:latin typeface="+mj-lt"/>
              </a:rPr>
              <a:t>Ðây Chúa thiên tòa giáng sinh vì ta. Người hỡi </a:t>
            </a:r>
            <a:r>
              <a:rPr lang="vi-VN" sz="4400" b="1" i="1" dirty="0">
                <a:solidFill>
                  <a:srgbClr val="C00000"/>
                </a:solidFill>
                <a:latin typeface="+mj-lt"/>
              </a:rPr>
              <a:t>(hãy kíp bước tới</a:t>
            </a:r>
            <a:r>
              <a:rPr lang="vi-VN" sz="4400" b="1" i="1" dirty="0" smtClean="0">
                <a:solidFill>
                  <a:srgbClr val="C00000"/>
                </a:solidFill>
                <a:latin typeface="+mj-lt"/>
              </a:rPr>
              <a:t>)</a:t>
            </a:r>
            <a:r>
              <a:rPr lang="vi-VN" sz="4400" b="1" dirty="0" smtClean="0">
                <a:solidFill>
                  <a:srgbClr val="003399"/>
                </a:solidFill>
                <a:latin typeface="+mj-lt"/>
              </a:rPr>
              <a:t>. </a:t>
            </a:r>
            <a:r>
              <a:rPr lang="vi-VN" sz="4400" b="1" dirty="0">
                <a:solidFill>
                  <a:srgbClr val="003399"/>
                </a:solidFill>
                <a:latin typeface="+mj-lt"/>
              </a:rPr>
              <a:t>Ðến xem </a:t>
            </a:r>
            <a:r>
              <a:rPr lang="vi-VN" sz="4400" b="1" i="1" dirty="0">
                <a:solidFill>
                  <a:srgbClr val="C00000"/>
                </a:solidFill>
                <a:latin typeface="+mj-lt"/>
              </a:rPr>
              <a:t>(nơi hang Bê – lem)</a:t>
            </a:r>
            <a:r>
              <a:rPr lang="vi-VN" sz="4400" b="1" i="1" dirty="0">
                <a:solidFill>
                  <a:srgbClr val="003399"/>
                </a:solidFill>
                <a:latin typeface="+mj-lt"/>
              </a:rPr>
              <a:t>.</a:t>
            </a:r>
            <a:r>
              <a:rPr lang="vi-VN" sz="4400" b="1" i="1" dirty="0">
                <a:solidFill>
                  <a:srgbClr val="C00000"/>
                </a:solidFill>
                <a:latin typeface="+mj-lt"/>
              </a:rPr>
              <a:t> </a:t>
            </a:r>
            <a:r>
              <a:rPr lang="vi-VN" sz="4400" b="1" dirty="0">
                <a:solidFill>
                  <a:srgbClr val="003399"/>
                </a:solidFill>
                <a:latin typeface="+mj-lt"/>
              </a:rPr>
              <a:t>Ôi Chúa giáng sinh khó khăn thấp hèn. </a:t>
            </a:r>
            <a:endParaRPr lang="en-US" sz="4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0381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10085"/>
            <a:ext cx="9144000" cy="5143500"/>
          </a:xfrm>
        </p:spPr>
        <p:txBody>
          <a:bodyPr anchor="ctr">
            <a:noAutofit/>
          </a:bodyPr>
          <a:lstStyle/>
          <a:p>
            <a:pPr marL="0" indent="0" algn="just">
              <a:buNone/>
            </a:pPr>
            <a:r>
              <a:rPr lang="en-US" sz="4600" b="1" u="sng" dirty="0" smtClean="0">
                <a:solidFill>
                  <a:srgbClr val="FF0000"/>
                </a:solidFill>
                <a:effectLst/>
                <a:latin typeface="+mj-lt"/>
                <a:cs typeface="Times New Roman" panose="02020603050405020304" pitchFamily="18" charset="0"/>
              </a:rPr>
              <a:t>Tk</a:t>
            </a:r>
            <a:r>
              <a:rPr lang="en-US" sz="4600" b="1" u="sng" dirty="0">
                <a:solidFill>
                  <a:srgbClr val="FF0000"/>
                </a:solidFill>
                <a:latin typeface="+mj-lt"/>
                <a:cs typeface="Times New Roman" panose="02020603050405020304" pitchFamily="18" charset="0"/>
              </a:rPr>
              <a:t>1</a:t>
            </a:r>
            <a:r>
              <a:rPr lang="vi-VN" sz="4600" b="1" u="sng" dirty="0" smtClean="0">
                <a:solidFill>
                  <a:srgbClr val="FF0000"/>
                </a:solidFill>
                <a:effectLst/>
                <a:latin typeface="+mj-lt"/>
                <a:cs typeface="Times New Roman" panose="02020603050405020304" pitchFamily="18" charset="0"/>
              </a:rPr>
              <a:t>.</a:t>
            </a:r>
            <a:r>
              <a:rPr lang="en-US" sz="4600" b="1" dirty="0" smtClean="0">
                <a:solidFill>
                  <a:srgbClr val="FF0000"/>
                </a:solidFill>
                <a:effectLst/>
                <a:latin typeface="+mj-lt"/>
                <a:cs typeface="Times New Roman" panose="02020603050405020304" pitchFamily="18" charset="0"/>
              </a:rPr>
              <a:t> </a:t>
            </a:r>
            <a:r>
              <a:rPr lang="vi-VN" sz="4600" b="1" dirty="0" smtClean="0">
                <a:solidFill>
                  <a:srgbClr val="003399"/>
                </a:solidFill>
                <a:latin typeface="+mj-lt"/>
              </a:rPr>
              <a:t>N</a:t>
            </a:r>
            <a:r>
              <a:rPr lang="en-US" sz="4600" b="1" dirty="0" err="1" smtClean="0">
                <a:solidFill>
                  <a:srgbClr val="003399"/>
                </a:solidFill>
                <a:latin typeface="+mj-lt"/>
              </a:rPr>
              <a:t>ửa</a:t>
            </a:r>
            <a:r>
              <a:rPr lang="en-US" sz="4600" b="1" dirty="0" smtClean="0">
                <a:solidFill>
                  <a:srgbClr val="003399"/>
                </a:solidFill>
                <a:latin typeface="+mj-lt"/>
              </a:rPr>
              <a:t> </a:t>
            </a:r>
            <a:r>
              <a:rPr lang="en-US" sz="4600" b="1" dirty="0" err="1" smtClean="0">
                <a:solidFill>
                  <a:srgbClr val="003399"/>
                </a:solidFill>
                <a:latin typeface="+mj-lt"/>
              </a:rPr>
              <a:t>đêm</a:t>
            </a:r>
            <a:r>
              <a:rPr lang="en-US" sz="4600" b="1" dirty="0" smtClean="0">
                <a:solidFill>
                  <a:srgbClr val="003399"/>
                </a:solidFill>
                <a:latin typeface="+mj-lt"/>
              </a:rPr>
              <a:t> </a:t>
            </a:r>
            <a:r>
              <a:rPr lang="vi-VN" sz="4600" b="1" dirty="0" smtClean="0">
                <a:solidFill>
                  <a:srgbClr val="003399"/>
                </a:solidFill>
                <a:latin typeface="+mj-lt"/>
              </a:rPr>
              <a:t>mừng </a:t>
            </a:r>
            <a:r>
              <a:rPr lang="vi-VN" sz="4600" b="1" dirty="0">
                <a:solidFill>
                  <a:srgbClr val="003399"/>
                </a:solidFill>
                <a:latin typeface="+mj-lt"/>
              </a:rPr>
              <a:t>Chúa giáng sinh ra chốn gian trần. Người đem ơn phúc xuống cho muôn dân lầm than. Nơi hang Bê </a:t>
            </a:r>
            <a:r>
              <a:rPr lang="en-US" sz="4600" b="1" dirty="0" smtClean="0">
                <a:solidFill>
                  <a:srgbClr val="003399"/>
                </a:solidFill>
                <a:latin typeface="+mj-lt"/>
              </a:rPr>
              <a:t>-</a:t>
            </a:r>
            <a:r>
              <a:rPr lang="vi-VN" sz="4600" b="1" dirty="0" smtClean="0">
                <a:solidFill>
                  <a:srgbClr val="003399"/>
                </a:solidFill>
                <a:latin typeface="+mj-lt"/>
              </a:rPr>
              <a:t> </a:t>
            </a:r>
            <a:r>
              <a:rPr lang="vi-VN" sz="4600" b="1" dirty="0">
                <a:solidFill>
                  <a:srgbClr val="003399"/>
                </a:solidFill>
                <a:latin typeface="+mj-lt"/>
              </a:rPr>
              <a:t>lem Thiên thần xướng ca. Thiên Chúa vinh danh chúng nhân an hòa.</a:t>
            </a:r>
            <a:endParaRPr lang="en-US" sz="46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400" b="1" u="sng" dirty="0" err="1" smtClean="0">
                <a:solidFill>
                  <a:srgbClr val="FF0000"/>
                </a:solidFill>
                <a:effectLst/>
                <a:latin typeface="+mj-lt"/>
                <a:cs typeface="Times New Roman" panose="02020603050405020304" pitchFamily="18" charset="0"/>
              </a:rPr>
              <a:t>Đk</a:t>
            </a:r>
            <a:r>
              <a:rPr lang="vi-VN" sz="4400" b="1" u="sng" dirty="0" smtClean="0">
                <a:solidFill>
                  <a:srgbClr val="FF0000"/>
                </a:solidFill>
                <a:effectLst/>
                <a:latin typeface="+mj-lt"/>
                <a:cs typeface="Times New Roman" panose="02020603050405020304" pitchFamily="18" charset="0"/>
              </a:rPr>
              <a:t>.</a:t>
            </a:r>
            <a:r>
              <a:rPr lang="vi-VN" sz="4400" b="1" dirty="0" smtClean="0">
                <a:effectLst/>
                <a:latin typeface="+mj-lt"/>
                <a:cs typeface="Times New Roman" pitchFamily="18" charset="0"/>
              </a:rPr>
              <a:t> </a:t>
            </a:r>
            <a:r>
              <a:rPr lang="vi-VN" sz="4400" b="1" dirty="0">
                <a:solidFill>
                  <a:srgbClr val="003399"/>
                </a:solidFill>
                <a:latin typeface="+mj-lt"/>
              </a:rPr>
              <a:t>Hát khen mừng Chúa giáng sinh ra đời. Chúa sinh ra đời nằm trong hang đá nơi máng lừa. Trong hang Bê </a:t>
            </a:r>
            <a:r>
              <a:rPr lang="en-US" sz="4400" b="1" dirty="0" smtClean="0">
                <a:solidFill>
                  <a:srgbClr val="003399"/>
                </a:solidFill>
                <a:latin typeface="+mj-lt"/>
              </a:rPr>
              <a:t>-</a:t>
            </a:r>
            <a:r>
              <a:rPr lang="vi-VN" sz="4400" b="1" dirty="0" smtClean="0">
                <a:solidFill>
                  <a:srgbClr val="003399"/>
                </a:solidFill>
                <a:latin typeface="+mj-lt"/>
              </a:rPr>
              <a:t> </a:t>
            </a:r>
            <a:r>
              <a:rPr lang="vi-VN" sz="4400" b="1" dirty="0">
                <a:solidFill>
                  <a:srgbClr val="003399"/>
                </a:solidFill>
                <a:latin typeface="+mj-lt"/>
              </a:rPr>
              <a:t>lem ánh sáng tỏa lan tưng bừng. Nghe trên không trung tiếng hát Thiên thần vang lừng. </a:t>
            </a:r>
          </a:p>
        </p:txBody>
      </p:sp>
    </p:spTree>
    <p:extLst>
      <p:ext uri="{BB962C8B-B14F-4D97-AF65-F5344CB8AC3E}">
        <p14:creationId xmlns:p14="http://schemas.microsoft.com/office/powerpoint/2010/main" val="357849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400" b="1" u="sng" dirty="0" smtClean="0">
                <a:solidFill>
                  <a:srgbClr val="FF0000"/>
                </a:solidFill>
                <a:latin typeface="+mj-lt"/>
                <a:cs typeface="Times New Roman" panose="02020603050405020304" pitchFamily="18" charset="0"/>
              </a:rPr>
              <a:t>**</a:t>
            </a:r>
            <a:r>
              <a:rPr lang="vi-VN" sz="4400" b="1" u="sng" dirty="0" smtClean="0">
                <a:solidFill>
                  <a:srgbClr val="FF0000"/>
                </a:solidFill>
                <a:effectLst/>
                <a:latin typeface="+mj-lt"/>
                <a:cs typeface="Times New Roman" panose="02020603050405020304" pitchFamily="18" charset="0"/>
              </a:rPr>
              <a:t>.</a:t>
            </a:r>
            <a:r>
              <a:rPr lang="vi-VN" sz="4400" b="1" dirty="0" smtClean="0">
                <a:effectLst/>
                <a:latin typeface="+mj-lt"/>
                <a:cs typeface="Times New Roman" pitchFamily="18" charset="0"/>
              </a:rPr>
              <a:t> </a:t>
            </a:r>
            <a:r>
              <a:rPr lang="vi-VN" sz="4400" b="1" dirty="0" smtClean="0">
                <a:solidFill>
                  <a:srgbClr val="003399"/>
                </a:solidFill>
                <a:latin typeface="+mj-lt"/>
              </a:rPr>
              <a:t>Ðàn </a:t>
            </a:r>
            <a:r>
              <a:rPr lang="vi-VN" sz="4400" b="1" dirty="0">
                <a:solidFill>
                  <a:srgbClr val="003399"/>
                </a:solidFill>
                <a:latin typeface="+mj-lt"/>
              </a:rPr>
              <a:t>hát </a:t>
            </a:r>
            <a:r>
              <a:rPr lang="vi-VN" sz="4400" b="1" i="1" dirty="0">
                <a:solidFill>
                  <a:srgbClr val="C00000"/>
                </a:solidFill>
                <a:latin typeface="+mj-lt"/>
              </a:rPr>
              <a:t>(réo rắt tiếng hát</a:t>
            </a:r>
            <a:r>
              <a:rPr lang="vi-VN" sz="4400" b="1" i="1" dirty="0" smtClean="0">
                <a:solidFill>
                  <a:srgbClr val="C00000"/>
                </a:solidFill>
                <a:latin typeface="+mj-lt"/>
              </a:rPr>
              <a:t>)</a:t>
            </a:r>
            <a:r>
              <a:rPr lang="vi-VN" sz="4400" b="1" i="1" dirty="0" smtClean="0">
                <a:solidFill>
                  <a:srgbClr val="003399"/>
                </a:solidFill>
                <a:latin typeface="+mj-lt"/>
              </a:rPr>
              <a:t>. </a:t>
            </a:r>
            <a:r>
              <a:rPr lang="vi-VN" sz="4400" b="1" dirty="0">
                <a:solidFill>
                  <a:srgbClr val="003399"/>
                </a:solidFill>
                <a:latin typeface="+mj-lt"/>
              </a:rPr>
              <a:t>Xướng ca </a:t>
            </a:r>
            <a:r>
              <a:rPr lang="vi-VN" sz="4400" b="1" i="1" dirty="0">
                <a:solidFill>
                  <a:srgbClr val="C00000"/>
                </a:solidFill>
                <a:latin typeface="+mj-lt"/>
              </a:rPr>
              <a:t>(dư âm vang xa)</a:t>
            </a:r>
            <a:r>
              <a:rPr lang="vi-VN" sz="4400" b="1" i="1" dirty="0">
                <a:solidFill>
                  <a:srgbClr val="003399"/>
                </a:solidFill>
                <a:latin typeface="+mj-lt"/>
              </a:rPr>
              <a:t>.</a:t>
            </a:r>
            <a:r>
              <a:rPr lang="vi-VN" sz="4400" b="1" i="1" dirty="0">
                <a:solidFill>
                  <a:srgbClr val="C00000"/>
                </a:solidFill>
                <a:latin typeface="+mj-lt"/>
              </a:rPr>
              <a:t> </a:t>
            </a:r>
            <a:r>
              <a:rPr lang="vi-VN" sz="4400" b="1" dirty="0">
                <a:solidFill>
                  <a:srgbClr val="003399"/>
                </a:solidFill>
                <a:latin typeface="+mj-lt"/>
              </a:rPr>
              <a:t>Ðây Chúa thiên tòa giáng sinh vì ta. Người hỡi </a:t>
            </a:r>
            <a:r>
              <a:rPr lang="vi-VN" sz="4400" b="1" i="1" dirty="0">
                <a:solidFill>
                  <a:srgbClr val="C00000"/>
                </a:solidFill>
                <a:latin typeface="+mj-lt"/>
              </a:rPr>
              <a:t>(hãy kíp bước tới</a:t>
            </a:r>
            <a:r>
              <a:rPr lang="vi-VN" sz="4400" b="1" i="1" dirty="0" smtClean="0">
                <a:solidFill>
                  <a:srgbClr val="C00000"/>
                </a:solidFill>
                <a:latin typeface="+mj-lt"/>
              </a:rPr>
              <a:t>)</a:t>
            </a:r>
            <a:r>
              <a:rPr lang="vi-VN" sz="4400" b="1" dirty="0" smtClean="0">
                <a:solidFill>
                  <a:srgbClr val="003399"/>
                </a:solidFill>
                <a:latin typeface="+mj-lt"/>
              </a:rPr>
              <a:t>. </a:t>
            </a:r>
            <a:r>
              <a:rPr lang="vi-VN" sz="4400" b="1" dirty="0">
                <a:solidFill>
                  <a:srgbClr val="003399"/>
                </a:solidFill>
                <a:latin typeface="+mj-lt"/>
              </a:rPr>
              <a:t>Ðến xem </a:t>
            </a:r>
            <a:r>
              <a:rPr lang="vi-VN" sz="4400" b="1" i="1" dirty="0">
                <a:solidFill>
                  <a:srgbClr val="C00000"/>
                </a:solidFill>
                <a:latin typeface="+mj-lt"/>
              </a:rPr>
              <a:t>(nơi hang Bê – lem)</a:t>
            </a:r>
            <a:r>
              <a:rPr lang="vi-VN" sz="4400" b="1" i="1" dirty="0">
                <a:solidFill>
                  <a:srgbClr val="003399"/>
                </a:solidFill>
                <a:latin typeface="+mj-lt"/>
              </a:rPr>
              <a:t>.</a:t>
            </a:r>
            <a:r>
              <a:rPr lang="vi-VN" sz="4400" b="1" i="1" dirty="0">
                <a:solidFill>
                  <a:srgbClr val="C00000"/>
                </a:solidFill>
                <a:latin typeface="+mj-lt"/>
              </a:rPr>
              <a:t> </a:t>
            </a:r>
            <a:r>
              <a:rPr lang="vi-VN" sz="4400" b="1" dirty="0">
                <a:solidFill>
                  <a:srgbClr val="003399"/>
                </a:solidFill>
                <a:latin typeface="+mj-lt"/>
              </a:rPr>
              <a:t>Ôi Chúa giáng sinh khó khăn thấp hèn. </a:t>
            </a:r>
            <a:endParaRPr lang="en-US" sz="4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6660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effectLst/>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1750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361950"/>
            <a:ext cx="9144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20000"/>
              </a:lnSpc>
              <a:spcBef>
                <a:spcPct val="0"/>
              </a:spcBef>
              <a:spcAft>
                <a:spcPts val="0"/>
              </a:spcAft>
              <a:buClrTx/>
              <a:buSzTx/>
              <a:buFontTx/>
              <a:buNone/>
              <a:tabLst/>
              <a:defRPr/>
            </a:pPr>
            <a:endParaRPr kumimoji="0" lang="en-US" altLang="en-US" sz="1000" b="1" i="0" u="sng" strike="noStrike" kern="1200" cap="none" spc="0" normalizeH="0" baseline="0" noProof="0" dirty="0">
              <a:ln>
                <a:noFill/>
              </a:ln>
              <a:solidFill>
                <a:srgbClr val="FF0000"/>
              </a:solidFill>
              <a:effectLst/>
              <a:uLnTx/>
              <a:uFillTx/>
              <a:latin typeface="UTM American Sans"/>
              <a:ea typeface="+mn-ea"/>
              <a:cs typeface="Times New Roman" panose="02020603050405020304" pitchFamily="18" charset="0"/>
            </a:endParaRPr>
          </a:p>
          <a:p>
            <a:pPr marL="0" marR="0" lvl="0" indent="0" algn="just" defTabSz="914400" rtl="0" eaLnBrk="1" fontAlgn="auto" latinLnBrk="0" hangingPunct="1">
              <a:spcBef>
                <a:spcPct val="0"/>
              </a:spcBef>
              <a:spcAft>
                <a:spcPts val="0"/>
              </a:spcAft>
              <a:buClrTx/>
              <a:buSzTx/>
              <a:buFontTx/>
              <a:buNone/>
              <a:tabLst/>
              <a:defRPr/>
            </a:pPr>
            <a:r>
              <a:rPr lang="en-US" altLang="en-US" sz="4400" b="1" u="sng" dirty="0" smtClean="0">
                <a:solidFill>
                  <a:srgbClr val="FF0000"/>
                </a:solidFill>
                <a:latin typeface="UTM American Sans"/>
                <a:cs typeface="Times New Roman" panose="02020603050405020304" pitchFamily="18" charset="0"/>
              </a:rPr>
              <a:t>**</a:t>
            </a:r>
            <a:r>
              <a:rPr kumimoji="0" lang="en-US" altLang="en-US" sz="4400" b="1" i="0" u="sng" strike="noStrike" kern="1200" cap="none" spc="0" normalizeH="0" baseline="0" noProof="0" dirty="0" smtClean="0">
                <a:ln>
                  <a:noFill/>
                </a:ln>
                <a:solidFill>
                  <a:srgbClr val="FF0000"/>
                </a:solidFill>
                <a:effectLst/>
                <a:uLnTx/>
                <a:uFillTx/>
                <a:latin typeface="UTM American Sans"/>
                <a:cs typeface="Times New Roman" panose="02020603050405020304" pitchFamily="18" charset="0"/>
              </a:rPr>
              <a:t>:</a:t>
            </a:r>
            <a:r>
              <a:rPr kumimoji="0" lang="en-US" altLang="en-US" sz="4400" b="1" i="0" u="none" strike="noStrike" kern="1200" cap="none" spc="0" normalizeH="0" baseline="0" noProof="0" dirty="0" smtClean="0">
                <a:ln>
                  <a:noFill/>
                </a:ln>
                <a:solidFill>
                  <a:srgbClr val="003399"/>
                </a:solidFill>
                <a:effectLst/>
                <a:uLnTx/>
                <a:uFillTx/>
                <a:latin typeface="UTM American Sans"/>
                <a:cs typeface="Times New Roman" panose="02020603050405020304" pitchFamily="18" charset="0"/>
              </a:rPr>
              <a:t> </a:t>
            </a:r>
            <a:r>
              <a:rPr kumimoji="0" lang="vi-VN" sz="4400" b="1" i="0" u="none" strike="noStrike" kern="1200" cap="none" spc="0" normalizeH="0" baseline="0" noProof="0" dirty="0" smtClean="0">
                <a:ln>
                  <a:noFill/>
                </a:ln>
                <a:solidFill>
                  <a:srgbClr val="003399"/>
                </a:solidFill>
                <a:effectLst/>
                <a:uLnTx/>
                <a:uFillTx/>
                <a:latin typeface="UTM American Sans"/>
              </a:rPr>
              <a:t>Loài </a:t>
            </a:r>
            <a:r>
              <a:rPr kumimoji="0" lang="vi-VN" sz="4400" b="1" i="0" u="none" strike="noStrike" kern="1200" cap="none" spc="0" normalizeH="0" baseline="0" noProof="0" dirty="0">
                <a:ln>
                  <a:noFill/>
                </a:ln>
                <a:solidFill>
                  <a:srgbClr val="003399"/>
                </a:solidFill>
                <a:effectLst/>
                <a:uLnTx/>
                <a:uFillTx/>
                <a:latin typeface="UTM American Sans"/>
              </a:rPr>
              <a:t>người hỡi hãy reo vang, nào trùng dương hãy nhảy </a:t>
            </a:r>
            <a:r>
              <a:rPr kumimoji="0" lang="vi-VN" sz="4400" b="1" i="0" u="none" strike="noStrike" kern="1200" cap="none" spc="0" normalizeH="0" baseline="0" noProof="0" dirty="0" smtClean="0">
                <a:ln>
                  <a:noFill/>
                </a:ln>
                <a:solidFill>
                  <a:srgbClr val="003399"/>
                </a:solidFill>
                <a:effectLst/>
                <a:uLnTx/>
                <a:uFillTx/>
                <a:latin typeface="UTM American Sans"/>
              </a:rPr>
              <a:t>mừng</a:t>
            </a:r>
            <a:r>
              <a:rPr kumimoji="0" lang="en-US" sz="4400" b="1" i="0" u="none" strike="noStrike" kern="1200" cap="none" spc="0" normalizeH="0" baseline="0" noProof="0" dirty="0" smtClean="0">
                <a:ln>
                  <a:noFill/>
                </a:ln>
                <a:solidFill>
                  <a:srgbClr val="003399"/>
                </a:solidFill>
                <a:effectLst/>
                <a:uLnTx/>
                <a:uFillTx/>
                <a:latin typeface="UTM American Sans"/>
              </a:rPr>
              <a:t>, </a:t>
            </a:r>
            <a:r>
              <a:rPr kumimoji="0" lang="vi-VN" sz="4400" b="1" i="0" u="none" strike="noStrike" kern="1200" cap="none" spc="0" normalizeH="0" baseline="0" noProof="0" dirty="0" smtClean="0">
                <a:ln>
                  <a:noFill/>
                </a:ln>
                <a:solidFill>
                  <a:srgbClr val="003399"/>
                </a:solidFill>
                <a:effectLst/>
                <a:uLnTx/>
                <a:uFillTx/>
                <a:latin typeface="UTM American Sans"/>
              </a:rPr>
              <a:t> </a:t>
            </a:r>
            <a:r>
              <a:rPr kumimoji="0" lang="vi-VN" sz="4400" b="1" i="0" u="none" strike="noStrike" kern="1200" cap="none" spc="0" normalizeH="0" baseline="0" noProof="0" dirty="0">
                <a:ln>
                  <a:noFill/>
                </a:ln>
                <a:solidFill>
                  <a:srgbClr val="003399"/>
                </a:solidFill>
                <a:effectLst/>
                <a:uLnTx/>
                <a:uFillTx/>
                <a:latin typeface="UTM American Sans"/>
              </a:rPr>
              <a:t>Đấng Cứu Tinh giáng trần đoái thương con người. Tình thương ôi bao la, tình thương ôi bao </a:t>
            </a:r>
            <a:r>
              <a:rPr kumimoji="0" lang="vi-VN" sz="4400" b="1" i="0" u="none" strike="noStrike" kern="1200" cap="none" spc="0" normalizeH="0" baseline="0" noProof="0" dirty="0" smtClean="0">
                <a:ln>
                  <a:noFill/>
                </a:ln>
                <a:solidFill>
                  <a:srgbClr val="003399"/>
                </a:solidFill>
                <a:effectLst/>
                <a:uLnTx/>
                <a:uFillTx/>
                <a:latin typeface="UTM American Sans"/>
              </a:rPr>
              <a:t>la</a:t>
            </a:r>
            <a:r>
              <a:rPr kumimoji="0" lang="en-US" sz="4400" b="1" i="0" u="none" strike="noStrike" kern="1200" cap="none" spc="0" normalizeH="0" baseline="0" noProof="0" dirty="0" smtClean="0">
                <a:ln>
                  <a:noFill/>
                </a:ln>
                <a:solidFill>
                  <a:srgbClr val="003399"/>
                </a:solidFill>
                <a:effectLst/>
                <a:uLnTx/>
                <a:uFillTx/>
                <a:latin typeface="UTM American Sans"/>
              </a:rPr>
              <a:t>.</a:t>
            </a:r>
            <a:endParaRPr kumimoji="0" lang="vi-VN" sz="4400" b="1" i="0" u="none" strike="noStrike" kern="1200" cap="none" spc="0" normalizeH="0" baseline="0" noProof="0" dirty="0">
              <a:ln>
                <a:noFill/>
              </a:ln>
              <a:solidFill>
                <a:srgbClr val="003399"/>
              </a:solidFill>
              <a:effectLst/>
              <a:uLnTx/>
              <a:uFillTx/>
              <a:latin typeface="UTM American Sans"/>
              <a:cs typeface="Times New Roman" panose="02020603050405020304" pitchFamily="18" charset="0"/>
            </a:endParaRPr>
          </a:p>
        </p:txBody>
      </p:sp>
    </p:spTree>
    <p:extLst>
      <p:ext uri="{BB962C8B-B14F-4D97-AF65-F5344CB8AC3E}">
        <p14:creationId xmlns:p14="http://schemas.microsoft.com/office/powerpoint/2010/main" val="285970747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003399"/>
                </a:solidFill>
                <a:effectLst/>
                <a:latin typeface="+mj-lt"/>
                <a:cs typeface="Times New Roman" panose="02020603050405020304" pitchFamily="18" charset="0"/>
              </a:rPr>
              <a:t>KINH </a:t>
            </a:r>
            <a:r>
              <a:rPr lang="en-US" sz="7200" b="1" dirty="0">
                <a:solidFill>
                  <a:srgbClr val="003399"/>
                </a:solidFill>
                <a:effectLst/>
                <a:latin typeface="+mj-lt"/>
                <a:cs typeface="Times New Roman" panose="02020603050405020304" pitchFamily="18" charset="0"/>
              </a:rPr>
              <a:t>VINH DANH</a:t>
            </a:r>
            <a:endParaRPr lang="vi-VN" sz="72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325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en-US" sz="4000" b="1" u="sng" dirty="0" err="1">
                <a:solidFill>
                  <a:srgbClr val="C00000"/>
                </a:solidFill>
                <a:effectLst/>
                <a:latin typeface="+mj-lt"/>
                <a:cs typeface="Times New Roman" panose="02020603050405020304" pitchFamily="18" charset="0"/>
              </a:rPr>
              <a:t>Chủ</a:t>
            </a:r>
            <a:r>
              <a:rPr lang="en-US" sz="4000" b="1" u="sng" dirty="0">
                <a:solidFill>
                  <a:srgbClr val="C00000"/>
                </a:solidFill>
                <a:effectLst/>
                <a:latin typeface="+mj-lt"/>
                <a:cs typeface="Times New Roman" panose="02020603050405020304" pitchFamily="18" charset="0"/>
              </a:rPr>
              <a:t> </a:t>
            </a:r>
            <a:r>
              <a:rPr lang="en-US" sz="4000" b="1" u="sng" dirty="0" err="1">
                <a:solidFill>
                  <a:srgbClr val="C00000"/>
                </a:solidFill>
                <a:effectLst/>
                <a:latin typeface="+mj-lt"/>
                <a:cs typeface="Times New Roman" panose="02020603050405020304" pitchFamily="18" charset="0"/>
              </a:rPr>
              <a:t>tế</a:t>
            </a:r>
            <a:r>
              <a:rPr lang="en-US" sz="4000" b="1" u="sng" dirty="0">
                <a:solidFill>
                  <a:srgbClr val="C00000"/>
                </a:solidFill>
                <a:effectLst/>
                <a:latin typeface="+mj-lt"/>
                <a:cs typeface="Times New Roman" panose="02020603050405020304" pitchFamily="18" charset="0"/>
              </a:rPr>
              <a:t>:</a:t>
            </a:r>
            <a:r>
              <a:rPr lang="en-US" sz="4000" b="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Vinh</a:t>
            </a:r>
            <a:r>
              <a:rPr lang="en-US" sz="5400" b="1" i="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danh</a:t>
            </a:r>
            <a:r>
              <a:rPr lang="en-US" sz="5400" b="1" i="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Thiên</a:t>
            </a:r>
            <a:r>
              <a:rPr lang="en-US" sz="5400" b="1" i="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Chúa</a:t>
            </a:r>
            <a:r>
              <a:rPr lang="en-US" sz="5400" b="1" i="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trên</a:t>
            </a:r>
            <a:r>
              <a:rPr lang="en-US" sz="5400" b="1" i="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các</a:t>
            </a:r>
            <a:r>
              <a:rPr lang="en-US" sz="5400" b="1" i="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tầng</a:t>
            </a:r>
            <a:r>
              <a:rPr lang="en-US" sz="5400" b="1" i="1" dirty="0">
                <a:solidFill>
                  <a:srgbClr val="C00000"/>
                </a:solidFill>
                <a:effectLst/>
                <a:latin typeface="+mj-lt"/>
                <a:cs typeface="Times New Roman" panose="02020603050405020304" pitchFamily="18" charset="0"/>
              </a:rPr>
              <a:t> </a:t>
            </a:r>
            <a:r>
              <a:rPr lang="en-US" sz="5400" b="1" i="1" dirty="0" err="1">
                <a:solidFill>
                  <a:srgbClr val="C00000"/>
                </a:solidFill>
                <a:effectLst/>
                <a:latin typeface="+mj-lt"/>
                <a:cs typeface="Times New Roman" panose="02020603050405020304" pitchFamily="18" charset="0"/>
              </a:rPr>
              <a:t>trời</a:t>
            </a:r>
            <a:r>
              <a:rPr lang="en-US" sz="5400" b="1" i="1" dirty="0">
                <a:solidFill>
                  <a:srgbClr val="C00000"/>
                </a:solidFill>
                <a:effectLst/>
                <a:latin typeface="+mj-lt"/>
                <a:cs typeface="Times New Roman" panose="02020603050405020304" pitchFamily="18" charset="0"/>
              </a:rPr>
              <a:t>.</a:t>
            </a:r>
            <a:br>
              <a:rPr lang="en-US" sz="5400" b="1" i="1" dirty="0">
                <a:solidFill>
                  <a:srgbClr val="C00000"/>
                </a:solidFill>
                <a:effectLst/>
                <a:latin typeface="+mj-lt"/>
                <a:cs typeface="Times New Roman" panose="02020603050405020304" pitchFamily="18" charset="0"/>
              </a:rPr>
            </a:br>
            <a:r>
              <a:rPr lang="vi-VN" sz="5400" b="1" u="sng" dirty="0">
                <a:solidFill>
                  <a:srgbClr val="C0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04628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40000"/>
              </a:lnSpc>
            </a:pPr>
            <a:r>
              <a:rPr lang="en-US" sz="4800" b="1" u="sng" dirty="0">
                <a:solidFill>
                  <a:srgbClr val="C0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ngợi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algn="just" eaLnBrk="1" hangingPunct="1">
              <a:lnSpc>
                <a:spcPct val="140000"/>
              </a:lnSpc>
            </a:pPr>
            <a:r>
              <a:rPr lang="en-US" sz="4800" b="1" u="sng" dirty="0">
                <a:solidFill>
                  <a:srgbClr val="C0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chúc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tụng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br>
              <a:rPr lang="en-US" sz="4800" b="1" dirty="0">
                <a:solidFill>
                  <a:srgbClr val="003399"/>
                </a:solidFill>
                <a:effectLst/>
                <a:latin typeface="+mj-lt"/>
                <a:cs typeface="Times New Roman" panose="02020603050405020304" pitchFamily="18" charset="0"/>
              </a:rPr>
            </a:br>
            <a:r>
              <a:rPr lang="en-US" sz="4800" b="1" u="sng" dirty="0">
                <a:solidFill>
                  <a:srgbClr val="C0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thờ</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p>
          <a:p>
            <a:pPr algn="just" eaLnBrk="1" hangingPunct="1">
              <a:lnSpc>
                <a:spcPct val="140000"/>
              </a:lnSpc>
            </a:pPr>
            <a:r>
              <a:rPr lang="en-US" sz="4800" b="1" u="sng" dirty="0">
                <a:solidFill>
                  <a:srgbClr val="C0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tôn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7084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1590</Words>
  <Application>Microsoft Office PowerPoint</Application>
  <PresentationFormat>On-screen Show (16:9)</PresentationFormat>
  <Paragraphs>77</Paragraphs>
  <Slides>57</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57</vt:i4>
      </vt:variant>
    </vt:vector>
  </HeadingPairs>
  <TitlesOfParts>
    <vt:vector size="67" baseType="lpstr">
      <vt:lpstr>SimHei</vt:lpstr>
      <vt:lpstr>Arial</vt:lpstr>
      <vt:lpstr>Calibri</vt:lpstr>
      <vt:lpstr>Tahoma</vt:lpstr>
      <vt:lpstr>Times New Roman</vt:lpstr>
      <vt:lpstr>UTM American Sans</vt:lpstr>
      <vt:lpstr>Office Theme</vt:lpstr>
      <vt:lpstr>1_Office Theme</vt:lpstr>
      <vt:lpstr>2_Office Theme</vt:lpstr>
      <vt:lpstr>36_Default Design</vt:lpstr>
      <vt:lpstr>PowerPoint Presentation</vt:lpstr>
      <vt:lpstr>Ca Nhập Lễ CA VANG BÌNH AN Đỗ Vy Hạ</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Van Ly</cp:lastModifiedBy>
  <cp:revision>116</cp:revision>
  <dcterms:created xsi:type="dcterms:W3CDTF">2021-10-24T03:59:42Z</dcterms:created>
  <dcterms:modified xsi:type="dcterms:W3CDTF">2023-12-22T00:22:00Z</dcterms:modified>
</cp:coreProperties>
</file>