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60" r:id="rId4"/>
    <p:sldMasterId id="2147483896" r:id="rId5"/>
    <p:sldMasterId id="2147483908" r:id="rId6"/>
    <p:sldMasterId id="2147483980" r:id="rId7"/>
    <p:sldMasterId id="2147483992" r:id="rId8"/>
    <p:sldMasterId id="2147484004" r:id="rId9"/>
    <p:sldMasterId id="2147484012" r:id="rId10"/>
    <p:sldMasterId id="2147484024" r:id="rId11"/>
  </p:sldMasterIdLst>
  <p:notesMasterIdLst>
    <p:notesMasterId r:id="rId73"/>
  </p:notesMasterIdLst>
  <p:sldIdLst>
    <p:sldId id="955" r:id="rId12"/>
    <p:sldId id="1005" r:id="rId13"/>
    <p:sldId id="1006" r:id="rId14"/>
    <p:sldId id="1008" r:id="rId15"/>
    <p:sldId id="1009" r:id="rId16"/>
    <p:sldId id="843" r:id="rId17"/>
    <p:sldId id="564" r:id="rId18"/>
    <p:sldId id="563" r:id="rId19"/>
    <p:sldId id="751" r:id="rId20"/>
    <p:sldId id="1016" r:id="rId21"/>
    <p:sldId id="994" r:id="rId22"/>
    <p:sldId id="996" r:id="rId23"/>
    <p:sldId id="997" r:id="rId24"/>
    <p:sldId id="998" r:id="rId25"/>
    <p:sldId id="999" r:id="rId26"/>
    <p:sldId id="1000" r:id="rId27"/>
    <p:sldId id="1001" r:id="rId28"/>
    <p:sldId id="1002" r:id="rId29"/>
    <p:sldId id="1003" r:id="rId30"/>
    <p:sldId id="956" r:id="rId31"/>
    <p:sldId id="1011" r:id="rId32"/>
    <p:sldId id="911" r:id="rId33"/>
    <p:sldId id="836" r:id="rId34"/>
    <p:sldId id="912" r:id="rId35"/>
    <p:sldId id="1017" r:id="rId36"/>
    <p:sldId id="914" r:id="rId37"/>
    <p:sldId id="1018" r:id="rId38"/>
    <p:sldId id="916" r:id="rId39"/>
    <p:sldId id="1019" r:id="rId40"/>
    <p:sldId id="972" r:id="rId41"/>
    <p:sldId id="1020" r:id="rId42"/>
    <p:sldId id="1012" r:id="rId43"/>
    <p:sldId id="1021" r:id="rId44"/>
    <p:sldId id="964" r:id="rId45"/>
    <p:sldId id="1013" r:id="rId46"/>
    <p:sldId id="963" r:id="rId47"/>
    <p:sldId id="1014" r:id="rId48"/>
    <p:sldId id="979" r:id="rId49"/>
    <p:sldId id="980" r:id="rId50"/>
    <p:sldId id="981" r:id="rId51"/>
    <p:sldId id="1022" r:id="rId52"/>
    <p:sldId id="1004" r:id="rId53"/>
    <p:sldId id="983" r:id="rId54"/>
    <p:sldId id="984" r:id="rId55"/>
    <p:sldId id="933" r:id="rId56"/>
    <p:sldId id="935" r:id="rId57"/>
    <p:sldId id="934" r:id="rId58"/>
    <p:sldId id="937" r:id="rId59"/>
    <p:sldId id="1023" r:id="rId60"/>
    <p:sldId id="939" r:id="rId61"/>
    <p:sldId id="1024" r:id="rId62"/>
    <p:sldId id="959" r:id="rId63"/>
    <p:sldId id="968" r:id="rId64"/>
    <p:sldId id="966" r:id="rId65"/>
    <p:sldId id="948" r:id="rId66"/>
    <p:sldId id="949" r:id="rId67"/>
    <p:sldId id="950" r:id="rId68"/>
    <p:sldId id="985" r:id="rId69"/>
    <p:sldId id="1025" r:id="rId70"/>
    <p:sldId id="1026" r:id="rId71"/>
    <p:sldId id="967" r:id="rId7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44" d="100"/>
          <a:sy n="144" d="100"/>
        </p:scale>
        <p:origin x="276" y="126"/>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28-12-2023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22</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45</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55</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57</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667D31-3CEC-4E28-8BA5-D8BAF20EEDA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01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28-12-2023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2.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28-12-2023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07.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rgbClr val="7030A0"/>
                </a:solidFill>
                <a:effectLst/>
              </a:rPr>
              <a:t> </a:t>
            </a:r>
            <a:r>
              <a:rPr lang="vi-VN" sz="4800" b="1" dirty="0">
                <a:solidFill>
                  <a:schemeClr val="accent5">
                    <a:lumMod val="25000"/>
                  </a:schemeClr>
                </a:solidFill>
              </a:rPr>
              <a:t>Nguyện cầu Thánh Gia luôn phù trì để biết bao gia đình sống vui. Nguyện cầu Thánh Gia nghe lời cầu xin luôn chở che bước trần ai.</a:t>
            </a:r>
            <a:endParaRPr lang="vi-VN" sz="4800" b="1" dirty="0">
              <a:solidFill>
                <a:schemeClr val="accent5">
                  <a:lumMod val="25000"/>
                </a:schemeClr>
              </a:solidFill>
              <a:effectLst/>
            </a:endParaRPr>
          </a:p>
        </p:txBody>
      </p:sp>
    </p:spTree>
    <p:extLst>
      <p:ext uri="{BB962C8B-B14F-4D97-AF65-F5344CB8AC3E}">
        <p14:creationId xmlns:p14="http://schemas.microsoft.com/office/powerpoint/2010/main" val="396317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4800" b="1" u="sng" dirty="0" err="1">
                <a:solidFill>
                  <a:srgbClr val="FF0000"/>
                </a:solidFill>
                <a:effectLst/>
                <a:latin typeface="+mj-lt"/>
                <a:cs typeface="Times New Roman" panose="02020603050405020304" pitchFamily="18" charset="0"/>
              </a:rPr>
              <a:t>Chủ</a:t>
            </a:r>
            <a:r>
              <a:rPr lang="en-US" sz="4800" b="1" u="sng" dirty="0">
                <a:solidFill>
                  <a:srgbClr val="FF0000"/>
                </a:solidFill>
                <a:effectLst/>
                <a:latin typeface="+mj-lt"/>
                <a:cs typeface="Times New Roman" panose="02020603050405020304" pitchFamily="18" charset="0"/>
              </a:rPr>
              <a:t> </a:t>
            </a:r>
            <a:r>
              <a:rPr lang="en-US" sz="4800" b="1" u="sng" dirty="0" err="1">
                <a:solidFill>
                  <a:srgbClr val="FF0000"/>
                </a:solidFill>
                <a:effectLst/>
                <a:latin typeface="+mj-lt"/>
                <a:cs typeface="Times New Roman" panose="02020603050405020304" pitchFamily="18" charset="0"/>
              </a:rPr>
              <a:t>tế</a:t>
            </a:r>
            <a:r>
              <a:rPr lang="en-US" sz="4800" b="1" u="sng" dirty="0">
                <a:solidFill>
                  <a:srgbClr val="FF0000"/>
                </a:solidFill>
                <a:effectLst/>
                <a:latin typeface="+mj-lt"/>
                <a:cs typeface="Times New Roman" panose="02020603050405020304" pitchFamily="18" charset="0"/>
              </a:rPr>
              <a:t>:</a:t>
            </a:r>
            <a:r>
              <a:rPr lang="en-US" sz="4800" b="1" dirty="0">
                <a:solidFill>
                  <a:srgbClr val="FF0000"/>
                </a:solidFill>
                <a:effectLst/>
                <a:latin typeface="+mj-lt"/>
                <a:cs typeface="Times New Roman" panose="02020603050405020304" pitchFamily="18" charset="0"/>
              </a:rPr>
              <a:t> </a:t>
            </a:r>
            <a:r>
              <a:rPr lang="en-US" sz="4800" b="1" i="1" dirty="0" err="1">
                <a:solidFill>
                  <a:srgbClr val="FF0000"/>
                </a:solidFill>
                <a:effectLst/>
                <a:latin typeface="+mj-lt"/>
                <a:cs typeface="Times New Roman" panose="02020603050405020304" pitchFamily="18" charset="0"/>
              </a:rPr>
              <a:t>Vinh</a:t>
            </a:r>
            <a:r>
              <a:rPr lang="en-US" sz="4800" b="1" i="1" dirty="0">
                <a:solidFill>
                  <a:srgbClr val="FF0000"/>
                </a:solidFill>
                <a:effectLst/>
                <a:latin typeface="+mj-lt"/>
                <a:cs typeface="Times New Roman" panose="02020603050405020304" pitchFamily="18" charset="0"/>
              </a:rPr>
              <a:t> </a:t>
            </a:r>
            <a:r>
              <a:rPr lang="en-US" sz="4800" b="1" i="1" dirty="0" err="1">
                <a:solidFill>
                  <a:srgbClr val="FF0000"/>
                </a:solidFill>
                <a:effectLst/>
                <a:latin typeface="+mj-lt"/>
                <a:cs typeface="Times New Roman" panose="02020603050405020304" pitchFamily="18" charset="0"/>
              </a:rPr>
              <a:t>danh</a:t>
            </a:r>
            <a:r>
              <a:rPr lang="en-US" sz="4800" b="1" i="1" dirty="0">
                <a:solidFill>
                  <a:srgbClr val="FF0000"/>
                </a:solidFill>
                <a:effectLst/>
                <a:latin typeface="+mj-lt"/>
                <a:cs typeface="Times New Roman" panose="02020603050405020304" pitchFamily="18" charset="0"/>
              </a:rPr>
              <a:t> </a:t>
            </a:r>
            <a:r>
              <a:rPr lang="en-US" sz="4800" b="1" i="1" dirty="0" err="1">
                <a:solidFill>
                  <a:srgbClr val="FF0000"/>
                </a:solidFill>
                <a:effectLst/>
                <a:latin typeface="+mj-lt"/>
                <a:cs typeface="Times New Roman" panose="02020603050405020304" pitchFamily="18" charset="0"/>
              </a:rPr>
              <a:t>Thiên</a:t>
            </a:r>
            <a:r>
              <a:rPr lang="en-US" sz="4800" b="1" i="1" dirty="0">
                <a:solidFill>
                  <a:srgbClr val="FF0000"/>
                </a:solidFill>
                <a:effectLst/>
                <a:latin typeface="+mj-lt"/>
                <a:cs typeface="Times New Roman" panose="02020603050405020304" pitchFamily="18" charset="0"/>
              </a:rPr>
              <a:t> </a:t>
            </a:r>
            <a:r>
              <a:rPr lang="en-US" sz="4800" b="1" i="1" dirty="0" err="1">
                <a:solidFill>
                  <a:srgbClr val="FF0000"/>
                </a:solidFill>
                <a:effectLst/>
                <a:latin typeface="+mj-lt"/>
                <a:cs typeface="Times New Roman" panose="02020603050405020304" pitchFamily="18" charset="0"/>
              </a:rPr>
              <a:t>Chúa</a:t>
            </a:r>
            <a:r>
              <a:rPr lang="en-US" sz="4800" b="1" i="1" dirty="0">
                <a:solidFill>
                  <a:srgbClr val="FF0000"/>
                </a:solidFill>
                <a:effectLst/>
                <a:latin typeface="+mj-lt"/>
                <a:cs typeface="Times New Roman" panose="02020603050405020304" pitchFamily="18" charset="0"/>
              </a:rPr>
              <a:t> </a:t>
            </a:r>
            <a:r>
              <a:rPr lang="en-US" sz="4800" b="1" i="1" dirty="0" err="1">
                <a:solidFill>
                  <a:srgbClr val="FF0000"/>
                </a:solidFill>
                <a:effectLst/>
                <a:latin typeface="+mj-lt"/>
                <a:cs typeface="Times New Roman" panose="02020603050405020304" pitchFamily="18" charset="0"/>
              </a:rPr>
              <a:t>trên</a:t>
            </a:r>
            <a:r>
              <a:rPr lang="en-US" sz="4800" b="1" i="1" dirty="0">
                <a:solidFill>
                  <a:srgbClr val="FF0000"/>
                </a:solidFill>
                <a:effectLst/>
                <a:latin typeface="+mj-lt"/>
                <a:cs typeface="Times New Roman" panose="02020603050405020304" pitchFamily="18" charset="0"/>
              </a:rPr>
              <a:t> </a:t>
            </a:r>
            <a:r>
              <a:rPr lang="en-US" sz="4800" b="1" i="1" dirty="0" err="1">
                <a:solidFill>
                  <a:srgbClr val="FF0000"/>
                </a:solidFill>
                <a:effectLst/>
                <a:latin typeface="+mj-lt"/>
                <a:cs typeface="Times New Roman" panose="02020603050405020304" pitchFamily="18" charset="0"/>
              </a:rPr>
              <a:t>các</a:t>
            </a:r>
            <a:r>
              <a:rPr lang="en-US" sz="4800" b="1" i="1" dirty="0">
                <a:solidFill>
                  <a:srgbClr val="FF0000"/>
                </a:solidFill>
                <a:effectLst/>
                <a:latin typeface="+mj-lt"/>
                <a:cs typeface="Times New Roman" panose="02020603050405020304" pitchFamily="18" charset="0"/>
              </a:rPr>
              <a:t> </a:t>
            </a:r>
            <a:r>
              <a:rPr lang="en-US" sz="4800" b="1" i="1" dirty="0" err="1">
                <a:solidFill>
                  <a:srgbClr val="FF0000"/>
                </a:solidFill>
                <a:effectLst/>
                <a:latin typeface="+mj-lt"/>
                <a:cs typeface="Times New Roman" panose="02020603050405020304" pitchFamily="18" charset="0"/>
              </a:rPr>
              <a:t>tầng</a:t>
            </a:r>
            <a:r>
              <a:rPr lang="en-US" sz="4800" b="1" i="1" dirty="0">
                <a:solidFill>
                  <a:srgbClr val="FF0000"/>
                </a:solidFill>
                <a:effectLst/>
                <a:latin typeface="+mj-lt"/>
                <a:cs typeface="Times New Roman" panose="02020603050405020304" pitchFamily="18" charset="0"/>
              </a:rPr>
              <a:t> </a:t>
            </a:r>
            <a:r>
              <a:rPr lang="en-US" sz="4800" b="1" i="1" dirty="0" err="1" smtClean="0">
                <a:solidFill>
                  <a:srgbClr val="FF0000"/>
                </a:solidFill>
                <a:effectLst/>
                <a:latin typeface="+mj-lt"/>
                <a:cs typeface="Times New Roman" panose="02020603050405020304" pitchFamily="18" charset="0"/>
              </a:rPr>
              <a:t>trời</a:t>
            </a:r>
            <a:r>
              <a:rPr lang="en-US" sz="4800" b="1" i="1" dirty="0" smtClean="0">
                <a:solidFill>
                  <a:srgbClr val="FF0000"/>
                </a:solidFill>
                <a:effectLst/>
                <a:latin typeface="+mj-lt"/>
                <a:cs typeface="Times New Roman" panose="02020603050405020304" pitchFamily="18" charset="0"/>
              </a:rPr>
              <a:t>.</a:t>
            </a:r>
          </a:p>
          <a:p>
            <a:pPr algn="just" eaLnBrk="1" hangingPunct="1">
              <a:lnSpc>
                <a:spcPct val="150000"/>
              </a:lnSpc>
            </a:pPr>
            <a:r>
              <a:rPr lang="vi-VN" sz="4800" b="1" u="sng" dirty="0" smtClean="0">
                <a:solidFill>
                  <a:srgbClr val="FF0000"/>
                </a:solidFill>
                <a:effectLst/>
                <a:latin typeface="+mj-lt"/>
                <a:cs typeface="Times New Roman" panose="02020603050405020304" pitchFamily="18" charset="0"/>
              </a:rPr>
              <a:t>A+B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Và bình an dưới thế cho người thiện tâm</a:t>
            </a:r>
            <a:r>
              <a:rPr lang="en-US" sz="4800" b="1" dirty="0">
                <a:solidFill>
                  <a:schemeClr val="accent5">
                    <a:lumMod val="25000"/>
                  </a:schemeClr>
                </a:solidFill>
                <a:effectLst/>
                <a:latin typeface="+mj-lt"/>
                <a:cs typeface="Times New Roman" panose="02020603050405020304" pitchFamily="18" charset="0"/>
              </a:rPr>
              <a:t>.</a:t>
            </a:r>
            <a:endParaRPr lang="vi-VN"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40000"/>
              </a:lnSpc>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algn="just" eaLnBrk="1" hangingPunct="1">
              <a:lnSpc>
                <a:spcPct val="14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a:solidFill>
                  <a:srgbClr val="003399"/>
                </a:solidFill>
                <a:effectLst/>
                <a:latin typeface="+mj-lt"/>
                <a:cs typeface="Times New Roman" panose="02020603050405020304" pitchFamily="18" charset="0"/>
              </a:rPr>
              <a:t/>
            </a:r>
            <a:br>
              <a:rPr lang="en-US" sz="4800" b="1" dirty="0">
                <a:solidFill>
                  <a:srgbClr val="003399"/>
                </a:solidFill>
                <a:effectLst/>
                <a:latin typeface="+mj-lt"/>
                <a:cs typeface="Times New Roman" panose="02020603050405020304" pitchFamily="18" charset="0"/>
              </a:rPr>
            </a:b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a:p>
            <a:pPr algn="just" eaLnBrk="1" hangingPunct="1">
              <a:lnSpc>
                <a:spcPct val="14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13548" y="18203"/>
            <a:ext cx="9157547" cy="5125297"/>
          </a:xfrm>
        </p:spPr>
        <p:txBody>
          <a:bodyPr anchor="ctr"/>
          <a:lstStyle/>
          <a:p>
            <a:pPr marL="0" indent="0" algn="just" eaLnBrk="1" hangingPunct="1">
              <a:lnSpc>
                <a:spcPct val="12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2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smtClean="0">
                <a:solidFill>
                  <a:schemeClr val="accent5">
                    <a:lumMod val="25000"/>
                  </a:schemeClr>
                </a:solidFill>
                <a:effectLst/>
                <a:latin typeface="+mj-lt"/>
                <a:cs typeface="Times New Roman" panose="02020603050405020304" pitchFamily="18" charset="0"/>
              </a:rPr>
              <a:t>,</a:t>
            </a:r>
          </a:p>
          <a:p>
            <a:pPr marL="0" indent="0" algn="just" eaLnBrk="1" hangingPunct="1">
              <a:lnSpc>
                <a:spcPct val="120000"/>
              </a:lnSpc>
              <a:buFontTx/>
              <a:buNone/>
            </a:pPr>
            <a:r>
              <a:rPr lang="en-US" sz="4800" b="1" dirty="0" err="1" smtClean="0">
                <a:solidFill>
                  <a:srgbClr val="FF0000"/>
                </a:solidFill>
                <a:effectLst/>
                <a:latin typeface="+mj-lt"/>
                <a:cs typeface="Times New Roman" panose="02020603050405020304" pitchFamily="18" charset="0"/>
              </a:rPr>
              <a:t>Chúa</a:t>
            </a:r>
            <a:r>
              <a:rPr lang="en-US" sz="4800" b="1" dirty="0" smtClean="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2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tội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trần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gian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20000"/>
              </a:lnSpc>
              <a:buFontTx/>
              <a:buNone/>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tội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trần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gian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nhậm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lời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cầu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khẩn</a:t>
            </a:r>
            <a:r>
              <a:rPr lang="en-US" sz="48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2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4800" b="1" dirty="0" err="1">
                <a:solidFill>
                  <a:schemeClr val="accent5">
                    <a:lumMod val="25000"/>
                  </a:schemeClr>
                </a:solidFill>
                <a:effectLst/>
                <a:latin typeface="+mj-lt"/>
                <a:cs typeface="Times New Roman" panose="02020603050405020304" pitchFamily="18" charset="0"/>
              </a:rPr>
              <a:t>Chỉ</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có</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là</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chỉ</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có</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là</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tối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20000"/>
              </a:lnSpc>
              <a:buFontTx/>
              <a:buNone/>
            </a:pPr>
            <a:r>
              <a:rPr lang="vi-VN" sz="4800" b="1" u="sng" dirty="0">
                <a:solidFill>
                  <a:srgbClr val="FF0000"/>
                </a:solidFill>
                <a:effectLst/>
                <a:latin typeface="+mj-lt"/>
                <a:cs typeface="Times New Roman" panose="02020603050405020304" pitchFamily="18" charset="0"/>
              </a:rPr>
              <a:t>A+</a:t>
            </a:r>
            <a:r>
              <a:rPr lang="en-US" sz="4800" b="1" u="sng" dirty="0">
                <a:solidFill>
                  <a:srgbClr val="FF0000"/>
                </a:solidFill>
                <a:effectLst/>
                <a:latin typeface="+mj-lt"/>
                <a:cs typeface="Times New Roman" panose="02020603050405020304" pitchFamily="18" charset="0"/>
              </a:rPr>
              <a:t>B</a:t>
            </a:r>
            <a:r>
              <a:rPr lang="vi-VN" sz="4800" b="1" u="sng" dirty="0">
                <a:solidFill>
                  <a:srgbClr val="FF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Cùng Đức Chúa Thánh Thần trong vinh quang Đức Chúa Cha. </a:t>
            </a:r>
            <a:r>
              <a:rPr lang="vi-VN" sz="4800" b="1" u="sng" dirty="0" smtClean="0">
                <a:solidFill>
                  <a:srgbClr val="FF0000"/>
                </a:solidFill>
                <a:effectLst/>
                <a:latin typeface="+mj-lt"/>
                <a:cs typeface="Times New Roman" panose="02020603050405020304" pitchFamily="18" charset="0"/>
              </a:rPr>
              <a:t>Amen</a:t>
            </a:r>
            <a:r>
              <a:rPr lang="vi-VN" sz="4800" b="1" u="sng" dirty="0">
                <a:solidFill>
                  <a:srgbClr val="FF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7462"/>
            <a:ext cx="9144000" cy="5126037"/>
          </a:xfrm>
        </p:spPr>
        <p:txBody>
          <a:bodyPr anchor="ctr"/>
          <a:lstStyle/>
          <a:p>
            <a:pPr eaLnBrk="1" hangingPunct="1">
              <a:lnSpc>
                <a:spcPct val="105000"/>
              </a:lnSpc>
            </a:pPr>
            <a:r>
              <a:rPr lang="en-US" sz="5400" b="1" dirty="0" smtClean="0">
                <a:solidFill>
                  <a:schemeClr val="accent5">
                    <a:lumMod val="25000"/>
                  </a:schemeClr>
                </a:solidFill>
                <a:effectLst/>
                <a:latin typeface="+mj-lt"/>
                <a:cs typeface="Tahoma" pitchFamily="34" charset="0"/>
              </a:rPr>
              <a:t>TẬP HÁT CỘNG ĐOÀN</a:t>
            </a:r>
            <a:endParaRPr lang="en-US" sz="54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Một kẻ do chính ngươi sinh ra, mới thừa kế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Sáng thế</a:t>
            </a:r>
            <a:r>
              <a:rPr lang="vi-VN" sz="4400" dirty="0" smtClean="0">
                <a:solidFill>
                  <a:schemeClr val="accent5">
                    <a:lumMod val="25000"/>
                  </a:schemeClr>
                </a:solidFill>
                <a:latin typeface="+mj-lt"/>
              </a:rPr>
              <a:t>.</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7462"/>
            <a:ext cx="9144000" cy="5126037"/>
          </a:xfrm>
        </p:spPr>
        <p:txBody>
          <a:bodyPr anchor="ctr"/>
          <a:lstStyle/>
          <a:p>
            <a:pPr eaLnBrk="1" hangingPunct="1">
              <a:lnSpc>
                <a:spcPct val="105000"/>
              </a:lnSpc>
            </a:pPr>
            <a:r>
              <a:rPr lang="vi-VN" sz="5400" b="1" dirty="0">
                <a:solidFill>
                  <a:schemeClr val="accent5">
                    <a:lumMod val="25000"/>
                  </a:schemeClr>
                </a:solidFill>
                <a:effectLst/>
                <a:latin typeface="+mj-lt"/>
                <a:cs typeface="Tahoma" pitchFamily="34" charset="0"/>
              </a:rPr>
              <a:t>Thánh vịnh </a:t>
            </a:r>
            <a:r>
              <a:rPr lang="en-US" sz="5400" b="1" dirty="0" smtClean="0">
                <a:solidFill>
                  <a:schemeClr val="accent5">
                    <a:lumMod val="25000"/>
                  </a:schemeClr>
                </a:solidFill>
                <a:effectLst/>
                <a:latin typeface="+mj-lt"/>
                <a:cs typeface="Tahoma" pitchFamily="34" charset="0"/>
              </a:rPr>
              <a:t>104</a:t>
            </a:r>
          </a:p>
          <a:p>
            <a:pPr eaLnBrk="1" hangingPunct="1">
              <a:lnSpc>
                <a:spcPct val="105000"/>
              </a:lnSpc>
            </a:pPr>
            <a:r>
              <a:rPr lang="en-US" sz="5400" b="1" dirty="0" smtClean="0">
                <a:solidFill>
                  <a:schemeClr val="accent5">
                    <a:lumMod val="25000"/>
                  </a:schemeClr>
                </a:solidFill>
                <a:effectLst/>
                <a:latin typeface="+mj-lt"/>
                <a:cs typeface="Tahoma" pitchFamily="34" charset="0"/>
              </a:rPr>
              <a:t>LỄ THÁNH GIA THẤT</a:t>
            </a:r>
          </a:p>
          <a:p>
            <a:pPr eaLnBrk="1" hangingPunct="1">
              <a:lnSpc>
                <a:spcPct val="105000"/>
              </a:lnSpc>
            </a:pPr>
            <a:r>
              <a:rPr lang="en-US" sz="4000" b="1" dirty="0" err="1" smtClean="0">
                <a:solidFill>
                  <a:schemeClr val="accent5">
                    <a:lumMod val="25000"/>
                  </a:schemeClr>
                </a:solidFill>
                <a:effectLst/>
                <a:latin typeface="+mj-lt"/>
                <a:cs typeface="Tahoma" pitchFamily="34" charset="0"/>
              </a:rPr>
              <a:t>Năm</a:t>
            </a:r>
            <a:r>
              <a:rPr lang="en-US" sz="4000" b="1" dirty="0" smtClean="0">
                <a:solidFill>
                  <a:schemeClr val="accent5">
                    <a:lumMod val="25000"/>
                  </a:schemeClr>
                </a:solidFill>
                <a:effectLst/>
                <a:latin typeface="+mj-lt"/>
                <a:cs typeface="Tahoma" pitchFamily="34" charset="0"/>
              </a:rPr>
              <a:t> </a:t>
            </a:r>
            <a:r>
              <a:rPr lang="en-US" sz="4000" b="1" dirty="0" smtClean="0">
                <a:solidFill>
                  <a:schemeClr val="accent5">
                    <a:lumMod val="25000"/>
                  </a:schemeClr>
                </a:solidFill>
                <a:effectLst/>
                <a:latin typeface="+mj-lt"/>
                <a:cs typeface="Tahoma" pitchFamily="34" charset="0"/>
              </a:rPr>
              <a:t>B</a:t>
            </a:r>
            <a:endParaRPr lang="en-US" sz="4000" b="1" dirty="0">
              <a:solidFill>
                <a:schemeClr val="accent5">
                  <a:lumMod val="25000"/>
                </a:schemeClr>
              </a:solidFill>
              <a:effectLst/>
              <a:latin typeface="+mj-lt"/>
              <a:cs typeface="Tahoma" pitchFamily="34" charset="0"/>
            </a:endParaRPr>
          </a:p>
          <a:p>
            <a:pPr eaLnBrk="1" hangingPunct="1">
              <a:lnSpc>
                <a:spcPct val="105000"/>
              </a:lnSpc>
            </a:pPr>
            <a:r>
              <a:rPr lang="vi-VN" sz="4000" b="1" i="1" dirty="0">
                <a:solidFill>
                  <a:srgbClr val="FF0000"/>
                </a:solidFill>
                <a:effectLst/>
                <a:latin typeface="+mj-lt"/>
                <a:cs typeface="Tahoma" pitchFamily="34" charset="0"/>
              </a:rPr>
              <a:t>Kim </a:t>
            </a:r>
            <a:r>
              <a:rPr lang="vi-VN" sz="4000" b="1" i="1" dirty="0" smtClean="0">
                <a:solidFill>
                  <a:srgbClr val="FF0000"/>
                </a:solidFill>
                <a:effectLst/>
                <a:latin typeface="+mj-lt"/>
                <a:cs typeface="Tahoma" pitchFamily="34" charset="0"/>
              </a:rPr>
              <a:t>Long</a:t>
            </a:r>
            <a:r>
              <a:rPr lang="en-US" sz="4000" b="1" i="1" dirty="0" smtClean="0">
                <a:solidFill>
                  <a:srgbClr val="FF0000"/>
                </a:solidFill>
                <a:effectLst/>
                <a:latin typeface="+mj-lt"/>
                <a:cs typeface="Tahoma" pitchFamily="34" charset="0"/>
              </a:rPr>
              <a:t> 04 </a:t>
            </a:r>
            <a:r>
              <a:rPr lang="en-US" sz="4000" b="1" i="1" dirty="0" err="1" smtClean="0">
                <a:solidFill>
                  <a:srgbClr val="FF0000"/>
                </a:solidFill>
                <a:effectLst/>
                <a:latin typeface="+mj-lt"/>
                <a:cs typeface="Tahoma" pitchFamily="34" charset="0"/>
              </a:rPr>
              <a:t>Câu</a:t>
            </a:r>
            <a:endParaRPr lang="en-US" sz="40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0"/>
            <a:ext cx="9144000" cy="5143500"/>
          </a:xfrm>
        </p:spPr>
        <p:txBody>
          <a:bodyPr anchor="ctr"/>
          <a:lstStyle/>
          <a:p>
            <a:pPr algn="just" eaLnBrk="1" hangingPunct="1">
              <a:lnSpc>
                <a:spcPct val="120000"/>
              </a:lnSpc>
            </a:pPr>
            <a:r>
              <a:rPr lang="vi-VN" sz="6600" b="1" u="sng" dirty="0">
                <a:solidFill>
                  <a:srgbClr val="FF0000"/>
                </a:solidFill>
                <a:effectLst/>
                <a:latin typeface="+mj-lt"/>
                <a:cs typeface="Times New Roman" pitchFamily="18" charset="0"/>
              </a:rPr>
              <a:t>Đk:</a:t>
            </a:r>
            <a:r>
              <a:rPr lang="vi-VN" sz="6600" b="1" dirty="0">
                <a:solidFill>
                  <a:srgbClr val="7030A0"/>
                </a:solidFill>
                <a:effectLst/>
                <a:latin typeface="+mj-lt"/>
                <a:cs typeface="Times New Roman" pitchFamily="18" charset="0"/>
              </a:rPr>
              <a:t> </a:t>
            </a:r>
            <a:r>
              <a:rPr lang="vi-VN" sz="6600" b="1" dirty="0">
                <a:solidFill>
                  <a:schemeClr val="accent5">
                    <a:lumMod val="25000"/>
                  </a:schemeClr>
                </a:solidFill>
                <a:effectLst/>
                <a:latin typeface="+mj-lt"/>
                <a:cs typeface="Times New Roman" pitchFamily="18" charset="0"/>
              </a:rPr>
              <a:t>Muôn đời Chúa vẫn nhớ Giao ước Ngài đã lập ra.</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0000"/>
                </a:solidFill>
                <a:effectLst/>
              </a:rPr>
              <a:t>Tk1:</a:t>
            </a:r>
            <a:r>
              <a:rPr lang="vi-VN" b="1" dirty="0">
                <a:solidFill>
                  <a:srgbClr val="7030A0"/>
                </a:solidFill>
                <a:effectLst/>
              </a:rPr>
              <a:t> </a:t>
            </a:r>
            <a:r>
              <a:rPr lang="vi-VN" b="1"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b="1"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0"/>
            <a:ext cx="9144000" cy="5143500"/>
          </a:xfrm>
        </p:spPr>
        <p:txBody>
          <a:bodyPr anchor="ctr"/>
          <a:lstStyle/>
          <a:p>
            <a:pPr algn="just" eaLnBrk="1" hangingPunct="1">
              <a:lnSpc>
                <a:spcPct val="120000"/>
              </a:lnSpc>
            </a:pPr>
            <a:r>
              <a:rPr lang="vi-VN" sz="6600" b="1" u="sng" dirty="0">
                <a:solidFill>
                  <a:srgbClr val="FF0000"/>
                </a:solidFill>
                <a:effectLst/>
                <a:latin typeface="+mj-lt"/>
                <a:cs typeface="Times New Roman" pitchFamily="18" charset="0"/>
              </a:rPr>
              <a:t>Đk:</a:t>
            </a:r>
            <a:r>
              <a:rPr lang="vi-VN" sz="6600" b="1" dirty="0">
                <a:solidFill>
                  <a:srgbClr val="7030A0"/>
                </a:solidFill>
                <a:effectLst/>
                <a:latin typeface="+mj-lt"/>
                <a:cs typeface="Times New Roman" pitchFamily="18" charset="0"/>
              </a:rPr>
              <a:t> </a:t>
            </a:r>
            <a:r>
              <a:rPr lang="vi-VN" sz="6600" b="1" dirty="0">
                <a:solidFill>
                  <a:schemeClr val="accent5">
                    <a:lumMod val="25000"/>
                  </a:schemeClr>
                </a:solidFill>
                <a:effectLst/>
                <a:latin typeface="+mj-lt"/>
                <a:cs typeface="Times New Roman" pitchFamily="18" charset="0"/>
              </a:rPr>
              <a:t>Muôn đời Chúa vẫn nhớ Giao ước Ngài đã lập ra.</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9459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0000"/>
                </a:solidFill>
                <a:effectLst/>
              </a:rPr>
              <a:t>Tk2:</a:t>
            </a:r>
            <a:r>
              <a:rPr lang="vi-VN" b="1" dirty="0">
                <a:solidFill>
                  <a:srgbClr val="7030A0"/>
                </a:solidFill>
                <a:effectLst/>
              </a:rPr>
              <a:t> </a:t>
            </a:r>
            <a:r>
              <a:rPr lang="vi-VN" b="1" dirty="0">
                <a:solidFill>
                  <a:schemeClr val="accent5">
                    <a:lumMod val="25000"/>
                  </a:schemeClr>
                </a:solidFill>
                <a:effectLst/>
              </a:rPr>
              <a:t>Hãy tự hào mãi vì có Thánh Danh. Ai những tìm kiếm Ngài hãy mau vui sướng. Kiếm Chúa luôn, trông nhờ quyền uy tay Chúa và chẳng ngưng tìm diện kiến nhan Ngài.</a:t>
            </a:r>
            <a:endParaRPr lang="en-US" b="1"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0"/>
            <a:ext cx="9144000" cy="5143500"/>
          </a:xfrm>
        </p:spPr>
        <p:txBody>
          <a:bodyPr anchor="ctr"/>
          <a:lstStyle/>
          <a:p>
            <a:pPr algn="just" eaLnBrk="1" hangingPunct="1">
              <a:lnSpc>
                <a:spcPct val="120000"/>
              </a:lnSpc>
            </a:pPr>
            <a:r>
              <a:rPr lang="vi-VN" sz="6600" b="1" u="sng" dirty="0">
                <a:solidFill>
                  <a:srgbClr val="FF0000"/>
                </a:solidFill>
                <a:effectLst/>
                <a:latin typeface="+mj-lt"/>
                <a:cs typeface="Times New Roman" pitchFamily="18" charset="0"/>
              </a:rPr>
              <a:t>Đk:</a:t>
            </a:r>
            <a:r>
              <a:rPr lang="vi-VN" sz="6600" b="1" dirty="0">
                <a:solidFill>
                  <a:srgbClr val="7030A0"/>
                </a:solidFill>
                <a:effectLst/>
                <a:latin typeface="+mj-lt"/>
                <a:cs typeface="Times New Roman" pitchFamily="18" charset="0"/>
              </a:rPr>
              <a:t> </a:t>
            </a:r>
            <a:r>
              <a:rPr lang="vi-VN" sz="6600" b="1" dirty="0">
                <a:solidFill>
                  <a:schemeClr val="accent5">
                    <a:lumMod val="25000"/>
                  </a:schemeClr>
                </a:solidFill>
                <a:effectLst/>
                <a:latin typeface="+mj-lt"/>
                <a:cs typeface="Times New Roman" pitchFamily="18" charset="0"/>
              </a:rPr>
              <a:t>Muôn đời Chúa vẫn nhớ Giao ước Ngài đã lập ra.</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76132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Tk3</a:t>
            </a:r>
            <a:r>
              <a:rPr lang="en-US" b="1" u="sng" dirty="0">
                <a:solidFill>
                  <a:srgbClr val="FF0000"/>
                </a:solidFill>
                <a:effectLst/>
              </a:rPr>
              <a:t>:</a:t>
            </a:r>
            <a:r>
              <a:rPr lang="vi-VN" b="1" dirty="0">
                <a:solidFill>
                  <a:srgbClr val="7030A0"/>
                </a:solidFill>
                <a:effectLst/>
              </a:rPr>
              <a:t> </a:t>
            </a:r>
            <a:r>
              <a:rPr lang="vi-VN" b="1" dirty="0">
                <a:solidFill>
                  <a:schemeClr val="accent5">
                    <a:lumMod val="25000"/>
                  </a:schemeClr>
                </a:solidFill>
                <a:effectLst/>
              </a:rPr>
              <a:t>Hỡi nô bộc Chúa, dòng dõi Áp-ram, con cháu Ngài tuyển chọn thuộc nhà Gia-cóp. Đức Chúa ta muôn đời Ngài là Thiên Chúa, Ngài quyết chi, địa cầu phải tuân hành.</a:t>
            </a:r>
            <a:endParaRPr lang="en-US" b="1"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0"/>
            <a:ext cx="9144000" cy="5143500"/>
          </a:xfrm>
        </p:spPr>
        <p:txBody>
          <a:bodyPr anchor="ctr"/>
          <a:lstStyle/>
          <a:p>
            <a:pPr algn="just" eaLnBrk="1" hangingPunct="1">
              <a:lnSpc>
                <a:spcPct val="120000"/>
              </a:lnSpc>
            </a:pPr>
            <a:r>
              <a:rPr lang="vi-VN" sz="6600" b="1" u="sng" dirty="0">
                <a:solidFill>
                  <a:srgbClr val="FF0000"/>
                </a:solidFill>
                <a:effectLst/>
                <a:latin typeface="+mj-lt"/>
                <a:cs typeface="Times New Roman" pitchFamily="18" charset="0"/>
              </a:rPr>
              <a:t>Đk:</a:t>
            </a:r>
            <a:r>
              <a:rPr lang="vi-VN" sz="6600" b="1" dirty="0">
                <a:solidFill>
                  <a:srgbClr val="7030A0"/>
                </a:solidFill>
                <a:effectLst/>
                <a:latin typeface="+mj-lt"/>
                <a:cs typeface="Times New Roman" pitchFamily="18" charset="0"/>
              </a:rPr>
              <a:t> </a:t>
            </a:r>
            <a:r>
              <a:rPr lang="vi-VN" sz="6600" b="1" dirty="0">
                <a:solidFill>
                  <a:schemeClr val="accent5">
                    <a:lumMod val="25000"/>
                  </a:schemeClr>
                </a:solidFill>
                <a:effectLst/>
                <a:latin typeface="+mj-lt"/>
                <a:cs typeface="Times New Roman" pitchFamily="18" charset="0"/>
              </a:rPr>
              <a:t>Muôn đời Chúa vẫn nhớ Giao ước Ngài đã lập ra.</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263061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22014" y="17463"/>
            <a:ext cx="9166013" cy="5126037"/>
          </a:xfrm>
        </p:spPr>
        <p:txBody>
          <a:bodyPr anchor="ctr"/>
          <a:lstStyle/>
          <a:p>
            <a:pPr algn="just" eaLnBrk="1" hangingPunct="1">
              <a:lnSpc>
                <a:spcPct val="105000"/>
              </a:lnSpc>
            </a:pPr>
            <a:r>
              <a:rPr lang="vi-VN" sz="6600" b="1" u="sng" dirty="0">
                <a:solidFill>
                  <a:srgbClr val="FF0000"/>
                </a:solidFill>
                <a:effectLst/>
                <a:latin typeface="+mj-lt"/>
                <a:cs typeface="Times New Roman" pitchFamily="18" charset="0"/>
              </a:rPr>
              <a:t>Đk:</a:t>
            </a:r>
            <a:r>
              <a:rPr lang="vi-VN" sz="6600" b="1" dirty="0">
                <a:solidFill>
                  <a:srgbClr val="7030A0"/>
                </a:solidFill>
                <a:effectLst/>
                <a:latin typeface="+mj-lt"/>
                <a:cs typeface="Times New Roman" pitchFamily="18" charset="0"/>
              </a:rPr>
              <a:t> </a:t>
            </a:r>
            <a:r>
              <a:rPr lang="vi-VN" sz="6600" b="1" dirty="0">
                <a:solidFill>
                  <a:schemeClr val="accent5">
                    <a:lumMod val="25000"/>
                  </a:schemeClr>
                </a:solidFill>
                <a:effectLst/>
                <a:latin typeface="+mj-lt"/>
                <a:cs typeface="Times New Roman" pitchFamily="18" charset="0"/>
              </a:rPr>
              <a:t>Muôn đời Chúa vẫn nhớ Giao ước Ngài đã lập ra.</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239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smtClean="0">
                <a:solidFill>
                  <a:srgbClr val="FF0000"/>
                </a:solidFill>
                <a:effectLst/>
              </a:rPr>
              <a:t>Tk</a:t>
            </a:r>
            <a:r>
              <a:rPr lang="en-US" sz="4800" b="1" u="sng" dirty="0" smtClean="0">
                <a:solidFill>
                  <a:srgbClr val="FF0000"/>
                </a:solidFill>
                <a:effectLst/>
              </a:rPr>
              <a:t>4:</a:t>
            </a:r>
            <a:r>
              <a:rPr lang="vi-VN" sz="4800" b="1" dirty="0">
                <a:solidFill>
                  <a:srgbClr val="7030A0"/>
                </a:solidFill>
                <a:effectLst/>
              </a:rPr>
              <a:t> </a:t>
            </a:r>
            <a:r>
              <a:rPr lang="vi-VN" sz="4800" b="1" dirty="0">
                <a:solidFill>
                  <a:schemeClr val="accent5">
                    <a:lumMod val="25000"/>
                  </a:schemeClr>
                </a:solidFill>
                <a:effectLst/>
              </a:rPr>
              <a:t>Những điều thề hứa Ngài vẫn nhớ luôn. Giao ước Ngài đã lập ngàn đời kiên vững. Chính Chúa thương đoan thề cùng I-sa-ác, hiệp ước xưa Ngài lập với A-a-ron.</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1039240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0"/>
            <a:ext cx="9144000" cy="5143500"/>
          </a:xfrm>
        </p:spPr>
        <p:txBody>
          <a:bodyPr anchor="ctr"/>
          <a:lstStyle/>
          <a:p>
            <a:pPr algn="just" eaLnBrk="1" hangingPunct="1">
              <a:lnSpc>
                <a:spcPct val="120000"/>
              </a:lnSpc>
            </a:pPr>
            <a:r>
              <a:rPr lang="vi-VN" sz="6600" b="1" u="sng" dirty="0">
                <a:solidFill>
                  <a:srgbClr val="FF0000"/>
                </a:solidFill>
                <a:effectLst/>
                <a:latin typeface="+mj-lt"/>
                <a:cs typeface="Times New Roman" pitchFamily="18" charset="0"/>
              </a:rPr>
              <a:t>Đk:</a:t>
            </a:r>
            <a:r>
              <a:rPr lang="vi-VN" sz="6600" b="1" dirty="0">
                <a:solidFill>
                  <a:srgbClr val="7030A0"/>
                </a:solidFill>
                <a:effectLst/>
                <a:latin typeface="+mj-lt"/>
                <a:cs typeface="Times New Roman" pitchFamily="18" charset="0"/>
              </a:rPr>
              <a:t> </a:t>
            </a:r>
            <a:r>
              <a:rPr lang="vi-VN" sz="6600" b="1" dirty="0">
                <a:solidFill>
                  <a:schemeClr val="accent5">
                    <a:lumMod val="25000"/>
                  </a:schemeClr>
                </a:solidFill>
                <a:effectLst/>
                <a:latin typeface="+mj-lt"/>
                <a:cs typeface="Times New Roman" pitchFamily="18" charset="0"/>
              </a:rPr>
              <a:t>Muôn đời Chúa vẫn nhớ Giao ước Ngài đã lập ra.</a:t>
            </a:r>
            <a:endParaRPr lang="en-US" sz="66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222079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Đức tin của ông Áp-ra-ham, của bà Xa-ra và của ông </a:t>
            </a:r>
            <a:r>
              <a:rPr lang="vi-VN" sz="4400" dirty="0" smtClean="0">
                <a:solidFill>
                  <a:schemeClr val="accent5">
                    <a:lumMod val="25000"/>
                  </a:schemeClr>
                </a:solidFill>
                <a:latin typeface="+mj-lt"/>
              </a:rPr>
              <a:t>I-</a:t>
            </a:r>
            <a:r>
              <a:rPr lang="en-US" sz="4400" dirty="0">
                <a:solidFill>
                  <a:schemeClr val="accent5">
                    <a:lumMod val="25000"/>
                  </a:schemeClr>
                </a:solidFill>
                <a:latin typeface="+mj-lt"/>
              </a:rPr>
              <a:t>x</a:t>
            </a:r>
            <a:r>
              <a:rPr lang="vi-VN" sz="4400" dirty="0" smtClean="0">
                <a:solidFill>
                  <a:schemeClr val="accent5">
                    <a:lumMod val="25000"/>
                  </a:schemeClr>
                </a:solidFill>
                <a:latin typeface="+mj-lt"/>
              </a:rPr>
              <a:t>a-ác</a:t>
            </a:r>
            <a:r>
              <a:rPr lang="vi-VN" sz="4400" dirty="0">
                <a:solidFill>
                  <a:schemeClr val="accent5">
                    <a:lumMod val="25000"/>
                  </a:schemeClr>
                </a:solidFill>
                <a:latin typeface="+mj-lt"/>
              </a:rPr>
              <a:t>.</a:t>
            </a:r>
          </a:p>
          <a:p>
            <a:pPr fontAlgn="auto">
              <a:spcBef>
                <a:spcPts val="0"/>
              </a:spcBef>
              <a:spcAft>
                <a:spcPts val="0"/>
              </a:spcAft>
            </a:pPr>
            <a:r>
              <a:rPr lang="vi-VN" sz="4400" dirty="0" smtClean="0">
                <a:solidFill>
                  <a:schemeClr val="accent5">
                    <a:lumMod val="25000"/>
                  </a:schemeClr>
                </a:solidFill>
                <a:latin typeface="+mj-lt"/>
              </a:rPr>
              <a:t>Bài </a:t>
            </a:r>
            <a:r>
              <a:rPr lang="vi-VN" sz="4400" dirty="0">
                <a:solidFill>
                  <a:schemeClr val="accent5">
                    <a:lumMod val="25000"/>
                  </a:schemeClr>
                </a:solidFill>
                <a:latin typeface="+mj-lt"/>
              </a:rPr>
              <a:t>trích thư gửi tín hữu Híp-ri.</a:t>
            </a:r>
            <a:endParaRPr lang="en-US" sz="32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nchor="ctr"/>
          <a:lstStyle/>
          <a:p>
            <a:pPr algn="just" eaLnBrk="1" hangingPunct="1">
              <a:lnSpc>
                <a:spcPct val="105000"/>
              </a:lnSpc>
            </a:pPr>
            <a:r>
              <a:rPr lang="vi-VN" sz="4200" b="1"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200" b="1"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35845" name="Rectangle 1"/>
          <p:cNvSpPr>
            <a:spLocks noChangeArrowheads="1"/>
          </p:cNvSpPr>
          <p:nvPr/>
        </p:nvSpPr>
        <p:spPr bwMode="auto">
          <a:xfrm>
            <a:off x="0" y="0"/>
            <a:ext cx="53511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sng" strike="noStrike" kern="1200" cap="none" spc="0" normalizeH="0" baseline="0" noProof="0" dirty="0" smtClean="0">
                <a:ln>
                  <a:noFill/>
                </a:ln>
                <a:solidFill>
                  <a:srgbClr val="FF0000"/>
                </a:solidFill>
                <a:effectLst/>
                <a:uLnTx/>
                <a:uFillTx/>
                <a:latin typeface="UTM American Sans"/>
                <a:ea typeface="+mn-ea"/>
                <a:cs typeface="Times New Roman" pitchFamily="18" charset="0"/>
              </a:rPr>
              <a:t>Alleluia - alleluia</a:t>
            </a:r>
            <a:r>
              <a:rPr kumimoji="0" lang="en-US" sz="4800" b="1" i="0" u="none" strike="noStrike" kern="1200" cap="none" spc="0" normalizeH="0" baseline="0" noProof="0" dirty="0">
                <a:ln>
                  <a:noFill/>
                </a:ln>
                <a:solidFill>
                  <a:srgbClr val="FF0000"/>
                </a:solidFill>
                <a:effectLst/>
                <a:uLnTx/>
                <a:uFillTx/>
                <a:latin typeface="UTM American Sans"/>
                <a:ea typeface="+mn-ea"/>
                <a:cs typeface="Times New Roman" pitchFamily="18" charset="0"/>
              </a:rPr>
              <a:t>:</a:t>
            </a:r>
            <a:r>
              <a:rPr kumimoji="0" lang="en-US" sz="3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mn-ea"/>
                <a:cs typeface="Times New Roman" pitchFamily="18" charset="0"/>
              </a:rPr>
              <a:t> </a:t>
            </a:r>
          </a:p>
        </p:txBody>
      </p:sp>
      <p:sp>
        <p:nvSpPr>
          <p:cNvPr id="35846" name="Rectangle 2"/>
          <p:cNvSpPr>
            <a:spLocks noChangeArrowheads="1"/>
          </p:cNvSpPr>
          <p:nvPr/>
        </p:nvSpPr>
        <p:spPr bwMode="auto">
          <a:xfrm>
            <a:off x="4994555" y="4324350"/>
            <a:ext cx="30372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sng" strike="noStrike" kern="1200" cap="none" spc="0" normalizeH="0" baseline="0" noProof="0" dirty="0" smtClean="0">
                <a:ln>
                  <a:noFill/>
                </a:ln>
                <a:solidFill>
                  <a:srgbClr val="FF0000"/>
                </a:solidFill>
                <a:effectLst/>
                <a:uLnTx/>
                <a:uFillTx/>
                <a:latin typeface="UTM American Sans"/>
                <a:ea typeface="+mn-ea"/>
                <a:cs typeface="Times New Roman" pitchFamily="18" charset="0"/>
              </a:rPr>
              <a:t>Alleluia…</a:t>
            </a:r>
            <a:endParaRPr kumimoji="0" lang="en-US" sz="4400" b="1" i="0" u="sng" strike="noStrike" kern="1200" cap="none" spc="0" normalizeH="0" baseline="0" noProof="0" dirty="0">
              <a:ln>
                <a:noFill/>
              </a:ln>
              <a:solidFill>
                <a:srgbClr val="FF0000"/>
              </a:solidFill>
              <a:effectLst/>
              <a:uLnTx/>
              <a:uFillTx/>
              <a:latin typeface="UTM American Sans"/>
              <a:ea typeface="+mn-ea"/>
              <a:cs typeface="Times New Roman" pitchFamily="18" charset="0"/>
            </a:endParaRPr>
          </a:p>
        </p:txBody>
      </p:sp>
    </p:spTree>
    <p:extLst>
      <p:ext uri="{BB962C8B-B14F-4D97-AF65-F5344CB8AC3E}">
        <p14:creationId xmlns:p14="http://schemas.microsoft.com/office/powerpoint/2010/main" val="1075824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Đức Giêsu đã làm cho Thánh gia trở nên đền thánh của sự sống, của tình thương, và của niềm vâng phục ý Chúa. Hôm nay mừng lễ Thánh Gia, chúng ta đặc biệt hướng về các gia đình và dâng lời cầu </a:t>
            </a:r>
            <a:r>
              <a:rPr lang="vi-VN" sz="3200" dirty="0" smtClean="0">
                <a:solidFill>
                  <a:schemeClr val="accent5">
                    <a:lumMod val="50000"/>
                  </a:schemeClr>
                </a:solidFill>
                <a:latin typeface="+mj-lt"/>
              </a:rPr>
              <a:t>nguyện</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23658"/>
          </a:xfrm>
          <a:prstGeom prst="rect">
            <a:avLst/>
          </a:prstGeom>
        </p:spPr>
        <p:txBody>
          <a:bodyPr>
            <a:spAutoFit/>
          </a:bodyPr>
          <a:lstStyle/>
          <a:p>
            <a:pPr algn="ctr" fontAlgn="auto">
              <a:spcBef>
                <a:spcPts val="0"/>
              </a:spcBef>
              <a:spcAft>
                <a:spcPts val="0"/>
              </a:spcAft>
            </a:pPr>
            <a:r>
              <a:rPr lang="en-US" sz="4800" b="1" dirty="0" err="1" smtClean="0">
                <a:solidFill>
                  <a:schemeClr val="accent5">
                    <a:lumMod val="25000"/>
                  </a:schemeClr>
                </a:solidFill>
                <a:latin typeface="UTM American Sans"/>
              </a:rPr>
              <a:t>Ca</a:t>
            </a:r>
            <a:r>
              <a:rPr lang="en-US" sz="4800" b="1" dirty="0" smtClean="0">
                <a:solidFill>
                  <a:schemeClr val="accent5">
                    <a:lumMod val="25000"/>
                  </a:schemeClr>
                </a:solidFill>
                <a:latin typeface="UTM American Sans"/>
              </a:rPr>
              <a:t> </a:t>
            </a:r>
            <a:r>
              <a:rPr lang="en-US" sz="4800" b="1" dirty="0" err="1" smtClean="0">
                <a:solidFill>
                  <a:schemeClr val="accent5">
                    <a:lumMod val="25000"/>
                  </a:schemeClr>
                </a:solidFill>
                <a:latin typeface="UTM American Sans"/>
              </a:rPr>
              <a:t>Dâng</a:t>
            </a:r>
            <a:r>
              <a:rPr lang="en-US" sz="4800" b="1" dirty="0" smtClean="0">
                <a:solidFill>
                  <a:schemeClr val="accent5">
                    <a:lumMod val="25000"/>
                  </a:schemeClr>
                </a:solidFill>
                <a:latin typeface="UTM American Sans"/>
              </a:rPr>
              <a:t> </a:t>
            </a:r>
            <a:r>
              <a:rPr lang="en-US" sz="4800" b="1" dirty="0" err="1" smtClean="0">
                <a:solidFill>
                  <a:schemeClr val="accent5">
                    <a:lumMod val="25000"/>
                  </a:schemeClr>
                </a:solidFill>
                <a:latin typeface="UTM American Sans"/>
              </a:rPr>
              <a:t>Lễ</a:t>
            </a:r>
            <a:endParaRPr lang="en-US" sz="4800" b="1" dirty="0" smtClean="0">
              <a:solidFill>
                <a:schemeClr val="accent5">
                  <a:lumMod val="25000"/>
                </a:schemeClr>
              </a:solidFill>
              <a:latin typeface="UTM American Sans"/>
            </a:endParaRPr>
          </a:p>
          <a:p>
            <a:pPr algn="ctr" fontAlgn="auto">
              <a:spcBef>
                <a:spcPts val="0"/>
              </a:spcBef>
              <a:spcAft>
                <a:spcPts val="0"/>
              </a:spcAft>
            </a:pPr>
            <a:r>
              <a:rPr lang="en-US" sz="4800" b="1" dirty="0" smtClean="0">
                <a:solidFill>
                  <a:schemeClr val="accent5">
                    <a:lumMod val="25000"/>
                  </a:schemeClr>
                </a:solidFill>
                <a:latin typeface="UTM American Sans"/>
              </a:rPr>
              <a:t>TÌNH YÊU MẾN</a:t>
            </a:r>
          </a:p>
          <a:p>
            <a:pPr algn="ctr" fontAlgn="auto">
              <a:spcBef>
                <a:spcPts val="0"/>
              </a:spcBef>
              <a:spcAft>
                <a:spcPts val="0"/>
              </a:spcAft>
            </a:pPr>
            <a:r>
              <a:rPr lang="en-US" sz="3600" b="1" i="1" dirty="0" smtClean="0">
                <a:solidFill>
                  <a:srgbClr val="C00000"/>
                </a:solidFill>
                <a:latin typeface="UTM American Sans"/>
              </a:rPr>
              <a:t>Cao </a:t>
            </a:r>
            <a:r>
              <a:rPr lang="en-US" sz="3600" b="1" i="1" dirty="0" err="1">
                <a:solidFill>
                  <a:srgbClr val="C00000"/>
                </a:solidFill>
                <a:latin typeface="UTM American Sans"/>
              </a:rPr>
              <a:t>Huy</a:t>
            </a:r>
            <a:r>
              <a:rPr lang="en-US" sz="3600" b="1" i="1" dirty="0">
                <a:solidFill>
                  <a:srgbClr val="C00000"/>
                </a:solidFill>
                <a:latin typeface="UTM American Sans"/>
              </a:rPr>
              <a:t> </a:t>
            </a:r>
            <a:r>
              <a:rPr lang="en-US" sz="3600" b="1" i="1" dirty="0" err="1">
                <a:solidFill>
                  <a:srgbClr val="C00000"/>
                </a:solidFill>
                <a:latin typeface="UTM American Sans"/>
              </a:rPr>
              <a:t>Hoàng</a:t>
            </a:r>
            <a:endParaRPr lang="en-US" sz="3600" b="1"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0000"/>
                </a:solidFill>
                <a:effectLst/>
              </a:rPr>
              <a:t>Tk1</a:t>
            </a:r>
            <a:r>
              <a:rPr lang="en-US" sz="4800" b="1" u="sng" dirty="0" smtClean="0">
                <a:solidFill>
                  <a:srgbClr val="FF0000"/>
                </a:solidFill>
                <a:effectLst/>
              </a:rPr>
              <a:t>:</a:t>
            </a:r>
            <a:r>
              <a:rPr lang="en-US" sz="4800" b="1" dirty="0" smtClean="0">
                <a:solidFill>
                  <a:srgbClr val="7030A0"/>
                </a:solidFill>
                <a:effectLst/>
              </a:rPr>
              <a:t> </a:t>
            </a:r>
            <a:r>
              <a:rPr lang="vi-VN" sz="4800" b="1" dirty="0">
                <a:solidFill>
                  <a:schemeClr val="accent5">
                    <a:lumMod val="25000"/>
                  </a:schemeClr>
                </a:solidFill>
                <a:effectLst/>
              </a:rPr>
              <a:t>Cuộc đời này con có gì mà dâng Chúa đâu. Những luống cày sâu trời tối mau cha chưa kịp về; Mẹ bận rộn từng ngày lo no cơm ấm áo; Có chi đâu Ngài ơi có chi dâng Ngài.</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lstStyle/>
          <a:p>
            <a:pPr algn="just" eaLnBrk="1" hangingPunct="1">
              <a:lnSpc>
                <a:spcPct val="105000"/>
              </a:lnSpc>
            </a:pPr>
            <a:r>
              <a:rPr lang="vi-VN" sz="4800" b="1" u="sng" dirty="0">
                <a:solidFill>
                  <a:srgbClr val="FF0000"/>
                </a:solidFill>
                <a:effectLst/>
                <a:latin typeface="+mj-lt"/>
                <a:cs typeface="Times New Roman" pitchFamily="18" charset="0"/>
              </a:rPr>
              <a:t>Đk:</a:t>
            </a:r>
            <a:r>
              <a:rPr lang="vi-VN" sz="4800" b="1" dirty="0">
                <a:solidFill>
                  <a:srgbClr val="7030A0"/>
                </a:solidFill>
                <a:effectLst/>
                <a:latin typeface="+mj-lt"/>
                <a:cs typeface="Times New Roman" pitchFamily="18" charset="0"/>
              </a:rPr>
              <a:t> </a:t>
            </a:r>
            <a:r>
              <a:rPr lang="vi-VN" sz="4800" b="1"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nchor="ctr"/>
          <a:lstStyle/>
          <a:p>
            <a:pPr algn="just" eaLnBrk="1" hangingPunct="1">
              <a:lnSpc>
                <a:spcPct val="105000"/>
              </a:lnSpc>
            </a:pPr>
            <a:r>
              <a:rPr lang="vi-VN" sz="4200" b="1"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200" b="1"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53511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800" b="1" u="sng" dirty="0" smtClean="0">
                <a:solidFill>
                  <a:srgbClr val="FF0000"/>
                </a:solidFill>
                <a:latin typeface="UTM American Sans"/>
                <a:cs typeface="Times New Roman" pitchFamily="18" charset="0"/>
              </a:rPr>
              <a:t>Alleluia - alleluia</a:t>
            </a:r>
            <a:r>
              <a:rPr lang="en-US" sz="4800" b="1" dirty="0">
                <a:solidFill>
                  <a:srgbClr val="FF0000"/>
                </a:solidFill>
                <a:latin typeface="UTM American Sans"/>
                <a:cs typeface="Times New Roman" pitchFamily="18" charset="0"/>
              </a:rPr>
              <a:t>:</a:t>
            </a:r>
            <a:r>
              <a:rPr lang="en-US" sz="3600" dirty="0">
                <a:solidFill>
                  <a:srgbClr val="FF0000"/>
                </a:solidFill>
                <a:effectLst>
                  <a:outerShdw blurRad="38100" dist="38100" dir="2700000" algn="tl">
                    <a:srgbClr val="000000">
                      <a:alpha val="43137"/>
                    </a:srgbClr>
                  </a:outerShdw>
                </a:effectLst>
                <a:latin typeface="UTM American Sans"/>
                <a:cs typeface="Times New Roman" pitchFamily="18" charset="0"/>
              </a:rPr>
              <a:t> </a:t>
            </a:r>
          </a:p>
        </p:txBody>
      </p:sp>
      <p:sp>
        <p:nvSpPr>
          <p:cNvPr id="35846" name="Rectangle 2"/>
          <p:cNvSpPr>
            <a:spLocks noChangeArrowheads="1"/>
          </p:cNvSpPr>
          <p:nvPr/>
        </p:nvSpPr>
        <p:spPr bwMode="auto">
          <a:xfrm>
            <a:off x="4994555" y="4324350"/>
            <a:ext cx="30372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4400" b="1" u="sng" dirty="0" smtClean="0">
                <a:solidFill>
                  <a:srgbClr val="FF0000"/>
                </a:solidFill>
                <a:latin typeface="UTM American Sans"/>
                <a:cs typeface="Times New Roman" pitchFamily="18" charset="0"/>
              </a:rPr>
              <a:t>Alleluia…</a:t>
            </a:r>
            <a:endParaRPr lang="en-US" sz="4400" b="1" u="sng" dirty="0">
              <a:solidFill>
                <a:srgbClr val="FF0000"/>
              </a:solidFill>
              <a:latin typeface="UTM American Sans"/>
              <a:cs typeface="Times New Roman" pitchFamily="18" charset="0"/>
            </a:endParaRPr>
          </a:p>
        </p:txBody>
      </p:sp>
    </p:spTree>
    <p:extLst>
      <p:ext uri="{BB962C8B-B14F-4D97-AF65-F5344CB8AC3E}">
        <p14:creationId xmlns:p14="http://schemas.microsoft.com/office/powerpoint/2010/main" val="2721659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Tk2</a:t>
            </a:r>
            <a:r>
              <a:rPr lang="en-US" b="1" u="sng" dirty="0" smtClean="0">
                <a:solidFill>
                  <a:srgbClr val="FF0000"/>
                </a:solidFill>
                <a:effectLst/>
              </a:rPr>
              <a:t>:</a:t>
            </a:r>
            <a:r>
              <a:rPr lang="en-US" b="1" dirty="0">
                <a:solidFill>
                  <a:srgbClr val="7030A0"/>
                </a:solidFill>
                <a:effectLst/>
              </a:rPr>
              <a:t> </a:t>
            </a:r>
            <a:r>
              <a:rPr lang="vi-VN" b="1" dirty="0">
                <a:solidFill>
                  <a:schemeClr val="accent5">
                    <a:lumMod val="25000"/>
                  </a:schemeClr>
                </a:solidFill>
                <a:effectLst/>
              </a:rPr>
              <a:t>Đời tuyệt vời luôn thắm nồng tình yêu thiết tha. Gương sáng mẹ cha ngày tháng qua luôn luôn hiền hoà; Mẹ dặn dò đừng buồn nhau không vui mái ấm. Mến yêu nhau đẹp sao lễ dâng lên Ngài.</a:t>
            </a:r>
            <a:endParaRPr lang="en-US" b="1"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lstStyle/>
          <a:p>
            <a:pPr algn="just" eaLnBrk="1" hangingPunct="1">
              <a:lnSpc>
                <a:spcPct val="105000"/>
              </a:lnSpc>
            </a:pPr>
            <a:r>
              <a:rPr lang="vi-VN" sz="4800" b="1" u="sng" dirty="0">
                <a:solidFill>
                  <a:srgbClr val="FF0000"/>
                </a:solidFill>
                <a:effectLst/>
                <a:latin typeface="+mj-lt"/>
                <a:cs typeface="Times New Roman" pitchFamily="18" charset="0"/>
              </a:rPr>
              <a:t>Đk:</a:t>
            </a:r>
            <a:r>
              <a:rPr lang="vi-VN" sz="4800" b="1" dirty="0">
                <a:solidFill>
                  <a:srgbClr val="7030A0"/>
                </a:solidFill>
                <a:effectLst/>
                <a:latin typeface="+mj-lt"/>
                <a:cs typeface="Times New Roman" pitchFamily="18" charset="0"/>
              </a:rPr>
              <a:t> </a:t>
            </a:r>
            <a:r>
              <a:rPr lang="vi-VN" sz="4800" b="1" dirty="0">
                <a:solidFill>
                  <a:schemeClr val="accent5">
                    <a:lumMod val="25000"/>
                  </a:schemeClr>
                </a:solidFill>
                <a:effectLst/>
                <a:latin typeface="+mj-lt"/>
                <a:cs typeface="Times New Roman" pitchFamily="18" charset="0"/>
              </a:rPr>
              <a:t>Con xin tiến dâng lên tình yêu mến. Nhờ những hy sinh được êm ấm gia đình. Con xin tiến dâng lên tình yêu mến. Nguyện Chúa đoái thương gia đình con được bình yên.</a:t>
            </a:r>
            <a:endParaRPr lang="en-US" sz="48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511814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7462"/>
            <a:ext cx="9144000" cy="5126037"/>
          </a:xfrm>
        </p:spPr>
        <p:txBody>
          <a:bodyPr anchor="ct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en-US" sz="5400" b="1" dirty="0" err="1" smtClean="0">
                <a:solidFill>
                  <a:schemeClr val="accent5">
                    <a:lumMod val="25000"/>
                  </a:schemeClr>
                </a:solidFill>
                <a:effectLst/>
                <a:latin typeface="+mj-lt"/>
                <a:cs typeface="Tahoma" pitchFamily="34" charset="0"/>
              </a:rPr>
              <a:t>Nguyện</a:t>
            </a:r>
            <a:r>
              <a:rPr lang="en-US" sz="5400" b="1" dirty="0" smtClean="0">
                <a:solidFill>
                  <a:schemeClr val="accent5">
                    <a:lumMod val="25000"/>
                  </a:schemeClr>
                </a:solidFill>
                <a:effectLst/>
                <a:latin typeface="+mj-lt"/>
                <a:cs typeface="Tahoma" pitchFamily="34" charset="0"/>
              </a:rPr>
              <a:t> </a:t>
            </a:r>
            <a:r>
              <a:rPr lang="en-US" sz="5400" b="1" dirty="0" err="1" smtClean="0">
                <a:solidFill>
                  <a:schemeClr val="accent5">
                    <a:lumMod val="25000"/>
                  </a:schemeClr>
                </a:solidFill>
                <a:effectLst/>
                <a:latin typeface="+mj-lt"/>
                <a:cs typeface="Tahoma" pitchFamily="34" charset="0"/>
              </a:rPr>
              <a:t>Hiệp</a:t>
            </a:r>
            <a:r>
              <a:rPr lang="vi-VN" sz="5400" b="1" dirty="0" smtClean="0">
                <a:solidFill>
                  <a:schemeClr val="accent5">
                    <a:lumMod val="25000"/>
                  </a:schemeClr>
                </a:solidFill>
                <a:effectLst/>
                <a:latin typeface="+mj-lt"/>
                <a:cs typeface="Tahoma" pitchFamily="34" charset="0"/>
              </a:rPr>
              <a:t> </a:t>
            </a:r>
            <a:r>
              <a:rPr lang="vi-VN" sz="5400" b="1" dirty="0">
                <a:solidFill>
                  <a:schemeClr val="accent5">
                    <a:lumMod val="25000"/>
                  </a:schemeClr>
                </a:solidFill>
                <a:effectLst/>
                <a:latin typeface="+mj-lt"/>
                <a:cs typeface="Tahoma" pitchFamily="34" charset="0"/>
              </a:rPr>
              <a:t>lễ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en-US" sz="5400" b="1" dirty="0" smtClean="0">
                <a:solidFill>
                  <a:schemeClr val="accent5">
                    <a:lumMod val="25000"/>
                  </a:schemeClr>
                </a:solidFill>
                <a:effectLst/>
              </a:rPr>
              <a:t>BÊN MÁNG CỎ 1</a:t>
            </a:r>
          </a:p>
          <a:p>
            <a:pPr eaLnBrk="1" hangingPunct="1">
              <a:lnSpc>
                <a:spcPct val="105000"/>
              </a:lnSpc>
            </a:pPr>
            <a:r>
              <a:rPr lang="vi-VN" sz="4000" b="1" i="1" dirty="0" smtClean="0">
                <a:solidFill>
                  <a:srgbClr val="FF0000"/>
                </a:solidFill>
                <a:effectLst/>
                <a:latin typeface="+mj-lt"/>
                <a:cs typeface="Tahoma" pitchFamily="34" charset="0"/>
              </a:rPr>
              <a:t>Ng</a:t>
            </a:r>
            <a:r>
              <a:rPr lang="en-US" sz="4000" b="1" i="1" dirty="0" err="1" smtClean="0">
                <a:solidFill>
                  <a:srgbClr val="FF0000"/>
                </a:solidFill>
                <a:effectLst/>
                <a:latin typeface="+mj-lt"/>
                <a:cs typeface="Tahoma" pitchFamily="34" charset="0"/>
              </a:rPr>
              <a:t>uyễn</a:t>
            </a:r>
            <a:r>
              <a:rPr lang="vi-VN" sz="4000" b="1" i="1" dirty="0" smtClean="0">
                <a:solidFill>
                  <a:srgbClr val="FF0000"/>
                </a:solidFill>
                <a:effectLst/>
                <a:latin typeface="+mj-lt"/>
                <a:cs typeface="Tahoma" pitchFamily="34" charset="0"/>
              </a:rPr>
              <a:t> </a:t>
            </a:r>
            <a:r>
              <a:rPr lang="en-US" sz="4000" b="1" i="1" dirty="0" err="1" smtClean="0">
                <a:solidFill>
                  <a:srgbClr val="FF0000"/>
                </a:solidFill>
                <a:effectLst/>
                <a:latin typeface="+mj-lt"/>
                <a:cs typeface="Tahoma" pitchFamily="34" charset="0"/>
              </a:rPr>
              <a:t>Duy</a:t>
            </a:r>
            <a:endParaRPr lang="en-US" sz="40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b="1" u="sng" dirty="0">
                <a:solidFill>
                  <a:srgbClr val="FF0000"/>
                </a:solidFill>
                <a:effectLst/>
              </a:rPr>
              <a:t>Tk1</a:t>
            </a:r>
            <a:r>
              <a:rPr lang="en-US" b="1" u="sng" dirty="0" smtClean="0">
                <a:solidFill>
                  <a:srgbClr val="FF0000"/>
                </a:solidFill>
                <a:effectLst/>
              </a:rPr>
              <a:t>:</a:t>
            </a:r>
            <a:r>
              <a:rPr lang="en-US" b="1" dirty="0" smtClean="0">
                <a:solidFill>
                  <a:srgbClr val="7030A0"/>
                </a:solidFill>
                <a:effectLst/>
              </a:rPr>
              <a:t> </a:t>
            </a:r>
            <a:r>
              <a:rPr lang="vi-VN" b="1" dirty="0">
                <a:solidFill>
                  <a:schemeClr val="accent5">
                    <a:lumMod val="25000"/>
                  </a:schemeClr>
                </a:solidFill>
                <a:effectLst/>
              </a:rPr>
              <a:t>Con quỳ bên máng cỏ tưởng nhớ về năm xưa. Đêm nao Chúa vào đời, đêm nao Chúa làm người. Ngôi Lời Con Chúa Trời bỏ cõi trời xa xôi. Khai sinh ngày cứu rỗi cho muôn loài khắp nơi. </a:t>
            </a:r>
            <a:endParaRPr lang="en-US" b="1"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043"/>
            <a:ext cx="9144000" cy="5135457"/>
          </a:xfrm>
        </p:spPr>
        <p:txBody>
          <a:bodyPr anchor="ctr"/>
          <a:lstStyle/>
          <a:p>
            <a:pPr algn="just" eaLnBrk="1" hangingPunct="1">
              <a:lnSpc>
                <a:spcPct val="105000"/>
              </a:lnSpc>
            </a:pPr>
            <a:r>
              <a:rPr lang="vi-VN" sz="4400" b="1" u="sng" dirty="0">
                <a:solidFill>
                  <a:srgbClr val="FF0000"/>
                </a:solidFill>
                <a:effectLst/>
                <a:latin typeface="+mj-lt"/>
                <a:cs typeface="Times New Roman" pitchFamily="18" charset="0"/>
              </a:rPr>
              <a:t>Đk:</a:t>
            </a:r>
            <a:r>
              <a:rPr lang="vi-VN" sz="4400" b="1" dirty="0">
                <a:solidFill>
                  <a:srgbClr val="7030A0"/>
                </a:solidFill>
                <a:effectLst/>
                <a:latin typeface="+mj-lt"/>
                <a:cs typeface="Times New Roman" pitchFamily="18" charset="0"/>
              </a:rPr>
              <a:t> </a:t>
            </a:r>
            <a:r>
              <a:rPr lang="vi-VN" sz="4400" b="1"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0000"/>
                </a:solidFill>
                <a:effectLst/>
              </a:rPr>
              <a:t>Tk2</a:t>
            </a:r>
            <a:r>
              <a:rPr lang="en-US" sz="4800" b="1" u="sng" dirty="0" smtClean="0">
                <a:solidFill>
                  <a:srgbClr val="FF0000"/>
                </a:solidFill>
                <a:effectLst/>
              </a:rPr>
              <a:t>:</a:t>
            </a:r>
            <a:r>
              <a:rPr lang="en-US" sz="4800" b="1" dirty="0">
                <a:solidFill>
                  <a:srgbClr val="7030A0"/>
                </a:solidFill>
                <a:effectLst/>
              </a:rPr>
              <a:t> </a:t>
            </a:r>
            <a:r>
              <a:rPr lang="vi-VN" sz="4800" b="1" dirty="0">
                <a:solidFill>
                  <a:schemeClr val="accent5">
                    <a:lumMod val="25000"/>
                  </a:schemeClr>
                </a:solidFill>
                <a:effectLst/>
              </a:rPr>
              <a:t>Bây giờ con có gì để hiến tặng Thơ Nhi. Trong đêm thánh tuyệt vời, yêu thương Chúa vào đời. Đây lòng con bé nhỏ một kiếp người bơ vơ. Đơn sơ quỳ bên Chúa dâng lên lòng thiết tha.</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043"/>
            <a:ext cx="9144000" cy="5135457"/>
          </a:xfrm>
        </p:spPr>
        <p:txBody>
          <a:bodyPr anchor="ctr"/>
          <a:lstStyle/>
          <a:p>
            <a:pPr algn="just" eaLnBrk="1" hangingPunct="1">
              <a:lnSpc>
                <a:spcPct val="105000"/>
              </a:lnSpc>
            </a:pPr>
            <a:r>
              <a:rPr lang="vi-VN" sz="4400" b="1" u="sng" dirty="0">
                <a:solidFill>
                  <a:srgbClr val="FF0000"/>
                </a:solidFill>
                <a:effectLst/>
                <a:latin typeface="+mj-lt"/>
                <a:cs typeface="Times New Roman" pitchFamily="18" charset="0"/>
              </a:rPr>
              <a:t>Đk:</a:t>
            </a:r>
            <a:r>
              <a:rPr lang="vi-VN" sz="4400" b="1" dirty="0">
                <a:solidFill>
                  <a:srgbClr val="7030A0"/>
                </a:solidFill>
                <a:effectLst/>
                <a:latin typeface="+mj-lt"/>
                <a:cs typeface="Times New Roman" pitchFamily="18" charset="0"/>
              </a:rPr>
              <a:t> </a:t>
            </a:r>
            <a:r>
              <a:rPr lang="vi-VN" sz="4400" b="1"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096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u="sng" dirty="0">
                <a:solidFill>
                  <a:srgbClr val="FF0000"/>
                </a:solidFill>
                <a:effectLst/>
              </a:rPr>
              <a:t>Tk3</a:t>
            </a:r>
            <a:r>
              <a:rPr lang="en-US" sz="4800" b="1" u="sng" dirty="0">
                <a:solidFill>
                  <a:srgbClr val="FF0000"/>
                </a:solidFill>
                <a:effectLst/>
              </a:rPr>
              <a:t>:</a:t>
            </a:r>
            <a:r>
              <a:rPr lang="vi-VN" sz="4800" b="1" dirty="0">
                <a:solidFill>
                  <a:srgbClr val="7030A0"/>
                </a:solidFill>
                <a:effectLst/>
              </a:rPr>
              <a:t> </a:t>
            </a:r>
            <a:r>
              <a:rPr lang="vi-VN" sz="4800" b="1" dirty="0">
                <a:solidFill>
                  <a:schemeClr val="accent5">
                    <a:lumMod val="25000"/>
                  </a:schemeClr>
                </a:solidFill>
                <a:effectLst/>
              </a:rPr>
              <a:t>Xin được như Đức Mẹ quỳ gối cùng Giu-se. Tri ân Chúa ngàn đời câu ca thắm ngàn lời. Xin nhẹ nâng phím đàn cùng sứ thần ca vang. Tung hô nguồn ánh sáng đêm nay vào thế gian. </a:t>
            </a:r>
            <a:endParaRPr lang="en-US" sz="4800" b="1"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8043"/>
            <a:ext cx="9144000" cy="5135457"/>
          </a:xfrm>
        </p:spPr>
        <p:txBody>
          <a:bodyPr anchor="ctr"/>
          <a:lstStyle/>
          <a:p>
            <a:pPr algn="just" eaLnBrk="1" hangingPunct="1">
              <a:lnSpc>
                <a:spcPct val="105000"/>
              </a:lnSpc>
            </a:pPr>
            <a:r>
              <a:rPr lang="vi-VN" sz="4400" b="1" u="sng" dirty="0">
                <a:solidFill>
                  <a:srgbClr val="FF0000"/>
                </a:solidFill>
                <a:effectLst/>
                <a:latin typeface="+mj-lt"/>
                <a:cs typeface="Times New Roman" pitchFamily="18" charset="0"/>
              </a:rPr>
              <a:t>Đk:</a:t>
            </a:r>
            <a:r>
              <a:rPr lang="vi-VN" sz="4400" b="1" dirty="0">
                <a:solidFill>
                  <a:srgbClr val="7030A0"/>
                </a:solidFill>
                <a:effectLst/>
                <a:latin typeface="+mj-lt"/>
                <a:cs typeface="Times New Roman" pitchFamily="18" charset="0"/>
              </a:rPr>
              <a:t> </a:t>
            </a:r>
            <a:r>
              <a:rPr lang="vi-VN" sz="4400" b="1" dirty="0">
                <a:solidFill>
                  <a:schemeClr val="accent5">
                    <a:lumMod val="25000"/>
                  </a:schemeClr>
                </a:solidFill>
                <a:effectLst/>
                <a:latin typeface="+mj-lt"/>
                <a:cs typeface="Times New Roman" pitchFamily="18" charset="0"/>
              </a:rPr>
              <a:t>Giê-su, Người có biết con mong phút giây này, được quỳ bên Chúa đây hiến dâng muôn tình say. Đêm nay nguồn ân thánh trào dâng trong muôn lòng, thỏa bao niềm ước mong cuộc đời sáng Tin Mừng.</a:t>
            </a:r>
            <a:endParaRPr lang="en-US" sz="4400" b="1"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114089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23812"/>
            <a:ext cx="9144000" cy="5119687"/>
          </a:xfrm>
        </p:spPr>
        <p:txBody>
          <a:bodyPr anchor="ct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vi-VN" sz="5400" b="1" dirty="0" smtClean="0">
                <a:solidFill>
                  <a:schemeClr val="accent5">
                    <a:lumMod val="25000"/>
                  </a:schemeClr>
                </a:solidFill>
                <a:effectLst/>
                <a:latin typeface="+mj-lt"/>
                <a:cs typeface="Tahoma" pitchFamily="34" charset="0"/>
              </a:rPr>
              <a:t>Kết </a:t>
            </a:r>
            <a:r>
              <a:rPr lang="en-US" sz="5400" b="1" dirty="0" smtClean="0">
                <a:solidFill>
                  <a:schemeClr val="accent5">
                    <a:lumMod val="25000"/>
                  </a:schemeClr>
                </a:solidFill>
                <a:effectLst/>
                <a:latin typeface="+mj-lt"/>
                <a:cs typeface="Tahoma" pitchFamily="34" charset="0"/>
              </a:rPr>
              <a:t>L</a:t>
            </a:r>
            <a:r>
              <a:rPr lang="vi-VN" sz="5400" b="1" dirty="0" smtClean="0">
                <a:solidFill>
                  <a:schemeClr val="accent5">
                    <a:lumMod val="25000"/>
                  </a:schemeClr>
                </a:solidFill>
                <a:effectLst/>
                <a:latin typeface="+mj-lt"/>
                <a:cs typeface="Tahoma" pitchFamily="34" charset="0"/>
              </a:rPr>
              <a:t>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en-US" sz="5400" b="1" dirty="0" smtClean="0">
                <a:solidFill>
                  <a:schemeClr val="accent5">
                    <a:lumMod val="25000"/>
                  </a:schemeClr>
                </a:solidFill>
                <a:effectLst/>
                <a:latin typeface="+mj-lt"/>
                <a:cs typeface="Tahoma" pitchFamily="34" charset="0"/>
              </a:rPr>
              <a:t>HANG BELEM</a:t>
            </a:r>
          </a:p>
          <a:p>
            <a:pPr eaLnBrk="1" hangingPunct="1">
              <a:lnSpc>
                <a:spcPct val="105000"/>
              </a:lnSpc>
            </a:pPr>
            <a:r>
              <a:rPr lang="en-US" sz="4000" b="1" i="1" dirty="0" err="1">
                <a:solidFill>
                  <a:srgbClr val="C00000"/>
                </a:solidFill>
                <a:cs typeface="Times New Roman" panose="02020603050405020304" pitchFamily="18" charset="0"/>
              </a:rPr>
              <a:t>Hải</a:t>
            </a:r>
            <a:r>
              <a:rPr lang="en-US" sz="4000" b="1" i="1" dirty="0">
                <a:solidFill>
                  <a:srgbClr val="C00000"/>
                </a:solidFill>
                <a:cs typeface="Times New Roman" panose="02020603050405020304" pitchFamily="18" charset="0"/>
              </a:rPr>
              <a:t> </a:t>
            </a:r>
            <a:r>
              <a:rPr lang="en-US" sz="4000" b="1" i="1" dirty="0" err="1">
                <a:solidFill>
                  <a:srgbClr val="C00000"/>
                </a:solidFill>
                <a:cs typeface="Times New Roman" panose="02020603050405020304" pitchFamily="18" charset="0"/>
              </a:rPr>
              <a:t>linh</a:t>
            </a:r>
            <a:endParaRPr lang="en-US" sz="4000" b="1" i="1" dirty="0">
              <a:solidFill>
                <a:srgbClr val="C00000"/>
              </a:solidFill>
              <a:cs typeface="Times New Roman" panose="02020603050405020304" pitchFamily="18" charset="0"/>
            </a:endParaRPr>
          </a:p>
          <a:p>
            <a:pPr eaLnBrk="1" hangingPunct="1">
              <a:lnSpc>
                <a:spcPct val="105000"/>
              </a:lnSpc>
            </a:pPr>
            <a:endParaRPr lang="en-US" sz="6600" dirty="0" smtClean="0">
              <a:solidFill>
                <a:schemeClr val="accent5">
                  <a:lumMod val="25000"/>
                </a:schemeClr>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17463"/>
            <a:ext cx="9144000" cy="5126037"/>
          </a:xfrm>
        </p:spPr>
        <p:txBody>
          <a:bodyPr anchor="ctr"/>
          <a:lstStyle/>
          <a:p>
            <a:pPr algn="just"/>
            <a:r>
              <a:rPr lang="en-US" sz="4400" b="1" u="sng" dirty="0" err="1">
                <a:solidFill>
                  <a:srgbClr val="FF0000"/>
                </a:solidFill>
                <a:cs typeface="Times New Roman" panose="02020603050405020304" pitchFamily="18" charset="0"/>
              </a:rPr>
              <a:t>Đk</a:t>
            </a:r>
            <a:r>
              <a:rPr lang="vi-VN" sz="4400" b="1" u="sng" dirty="0">
                <a:solidFill>
                  <a:srgbClr val="FF0000"/>
                </a:solidFill>
                <a:cs typeface="Times New Roman" panose="02020603050405020304" pitchFamily="18" charset="0"/>
              </a:rPr>
              <a:t>.</a:t>
            </a:r>
            <a:r>
              <a:rPr lang="vi-VN" sz="4400" b="1" dirty="0">
                <a:cs typeface="Times New Roman" pitchFamily="18" charset="0"/>
              </a:rPr>
              <a:t> </a:t>
            </a:r>
            <a:r>
              <a:rPr lang="vi-VN" sz="4400" b="1" dirty="0">
                <a:solidFill>
                  <a:schemeClr val="accent5">
                    <a:lumMod val="25000"/>
                  </a:schemeClr>
                </a:solidFill>
              </a:rPr>
              <a:t>Hát khen mừng Chúa giáng sinh ra đời. Chúa sinh ra đời nằm trong hang đá nơi máng lừa. Trong hang Bê </a:t>
            </a:r>
            <a:r>
              <a:rPr lang="en-US" sz="4400" b="1" dirty="0">
                <a:solidFill>
                  <a:schemeClr val="accent5">
                    <a:lumMod val="25000"/>
                  </a:schemeClr>
                </a:solidFill>
              </a:rPr>
              <a:t>-</a:t>
            </a:r>
            <a:r>
              <a:rPr lang="vi-VN" sz="4400" b="1" dirty="0">
                <a:solidFill>
                  <a:schemeClr val="accent5">
                    <a:lumMod val="25000"/>
                  </a:schemeClr>
                </a:solidFill>
              </a:rPr>
              <a:t> lem ánh sáng tỏa lan tưng bừng. Nghe trên không trung tiếng hát Thiên thần vang lừng. </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0" indent="0" algn="just">
              <a:buNone/>
            </a:pPr>
            <a:r>
              <a:rPr lang="en-US" b="1" u="sng" dirty="0">
                <a:solidFill>
                  <a:srgbClr val="FF0000"/>
                </a:solidFill>
                <a:cs typeface="Times New Roman" panose="02020603050405020304" pitchFamily="18" charset="0"/>
              </a:rPr>
              <a:t>**</a:t>
            </a:r>
            <a:r>
              <a:rPr lang="vi-VN" b="1" u="sng" dirty="0">
                <a:solidFill>
                  <a:srgbClr val="FF0000"/>
                </a:solidFill>
                <a:cs typeface="Times New Roman" panose="02020603050405020304" pitchFamily="18" charset="0"/>
              </a:rPr>
              <a:t>.</a:t>
            </a:r>
            <a:r>
              <a:rPr lang="vi-VN" b="1" dirty="0">
                <a:cs typeface="Times New Roman" pitchFamily="18" charset="0"/>
              </a:rPr>
              <a:t> </a:t>
            </a:r>
            <a:r>
              <a:rPr lang="vi-VN" b="1" dirty="0">
                <a:solidFill>
                  <a:schemeClr val="accent5">
                    <a:lumMod val="25000"/>
                  </a:schemeClr>
                </a:solidFill>
              </a:rPr>
              <a:t>Ðàn hát </a:t>
            </a:r>
            <a:r>
              <a:rPr lang="vi-VN" b="1" i="1" dirty="0">
                <a:solidFill>
                  <a:srgbClr val="C00000"/>
                </a:solidFill>
              </a:rPr>
              <a:t>(réo rắt tiếng hát)</a:t>
            </a:r>
            <a:r>
              <a:rPr lang="vi-VN" b="1" i="1" dirty="0">
                <a:solidFill>
                  <a:srgbClr val="003399"/>
                </a:solidFill>
              </a:rPr>
              <a:t>. </a:t>
            </a:r>
            <a:r>
              <a:rPr lang="vi-VN" b="1" dirty="0">
                <a:solidFill>
                  <a:schemeClr val="accent5">
                    <a:lumMod val="25000"/>
                  </a:schemeClr>
                </a:solidFill>
              </a:rPr>
              <a:t>Xướng ca </a:t>
            </a:r>
            <a:r>
              <a:rPr lang="vi-VN" b="1" i="1" dirty="0">
                <a:solidFill>
                  <a:srgbClr val="C00000"/>
                </a:solidFill>
              </a:rPr>
              <a:t>(dư âm vang xa)</a:t>
            </a:r>
            <a:r>
              <a:rPr lang="vi-VN" b="1" i="1" dirty="0">
                <a:solidFill>
                  <a:srgbClr val="003399"/>
                </a:solidFill>
              </a:rPr>
              <a:t>.</a:t>
            </a:r>
            <a:r>
              <a:rPr lang="vi-VN" b="1" i="1" dirty="0">
                <a:solidFill>
                  <a:srgbClr val="C00000"/>
                </a:solidFill>
              </a:rPr>
              <a:t> </a:t>
            </a:r>
            <a:r>
              <a:rPr lang="vi-VN" b="1" dirty="0">
                <a:solidFill>
                  <a:schemeClr val="accent5">
                    <a:lumMod val="25000"/>
                  </a:schemeClr>
                </a:solidFill>
              </a:rPr>
              <a:t>Ðây Chúa thiên tòa giáng sinh vì ta. Người hỡi </a:t>
            </a:r>
            <a:r>
              <a:rPr lang="vi-VN" b="1" i="1" dirty="0">
                <a:solidFill>
                  <a:srgbClr val="C00000"/>
                </a:solidFill>
              </a:rPr>
              <a:t>(hãy kíp bước tới</a:t>
            </a:r>
            <a:r>
              <a:rPr lang="vi-VN" b="1" i="1" dirty="0" smtClean="0">
                <a:solidFill>
                  <a:srgbClr val="C00000"/>
                </a:solidFill>
              </a:rPr>
              <a:t>)</a:t>
            </a:r>
            <a:r>
              <a:rPr lang="vi-VN" b="1" dirty="0" smtClean="0">
                <a:solidFill>
                  <a:srgbClr val="003399"/>
                </a:solidFill>
              </a:rPr>
              <a:t> </a:t>
            </a:r>
            <a:r>
              <a:rPr lang="vi-VN" b="1" dirty="0">
                <a:solidFill>
                  <a:schemeClr val="accent5">
                    <a:lumMod val="25000"/>
                  </a:schemeClr>
                </a:solidFill>
              </a:rPr>
              <a:t>Ðến xem </a:t>
            </a:r>
            <a:r>
              <a:rPr lang="vi-VN" b="1" i="1" dirty="0">
                <a:solidFill>
                  <a:srgbClr val="C00000"/>
                </a:solidFill>
              </a:rPr>
              <a:t>(nơi hang Bê – lem</a:t>
            </a:r>
            <a:r>
              <a:rPr lang="vi-VN" b="1" i="1" dirty="0" smtClean="0">
                <a:solidFill>
                  <a:srgbClr val="C00000"/>
                </a:solidFill>
              </a:rPr>
              <a:t>) </a:t>
            </a:r>
            <a:r>
              <a:rPr lang="vi-VN" b="1" dirty="0">
                <a:solidFill>
                  <a:schemeClr val="accent5">
                    <a:lumMod val="25000"/>
                  </a:schemeClr>
                </a:solidFill>
              </a:rPr>
              <a:t>Ôi Chúa giáng sinh khó khăn thấp hèn.</a:t>
            </a:r>
            <a:r>
              <a:rPr lang="vi-VN" sz="4800" b="1" dirty="0">
                <a:solidFill>
                  <a:srgbClr val="003399"/>
                </a:solidFill>
              </a:rPr>
              <a:t> </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965980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144000" cy="5126037"/>
          </a:xfrm>
        </p:spPr>
        <p:txBody>
          <a:bodyPr anchor="ctr"/>
          <a:lstStyle/>
          <a:p>
            <a:pPr algn="just"/>
            <a:r>
              <a:rPr lang="en-US" sz="4400" b="1" u="sng" dirty="0">
                <a:solidFill>
                  <a:srgbClr val="FF0000"/>
                </a:solidFill>
                <a:cs typeface="Times New Roman" panose="02020603050405020304" pitchFamily="18" charset="0"/>
              </a:rPr>
              <a:t>Tk1</a:t>
            </a:r>
            <a:r>
              <a:rPr lang="vi-VN" sz="4400" b="1" u="sng" dirty="0">
                <a:solidFill>
                  <a:srgbClr val="FF0000"/>
                </a:solidFill>
                <a:cs typeface="Times New Roman" panose="02020603050405020304" pitchFamily="18" charset="0"/>
              </a:rPr>
              <a:t>.</a:t>
            </a:r>
            <a:r>
              <a:rPr lang="en-US" sz="4400" b="1" dirty="0">
                <a:solidFill>
                  <a:srgbClr val="FF0000"/>
                </a:solidFill>
                <a:cs typeface="Times New Roman" panose="02020603050405020304" pitchFamily="18" charset="0"/>
              </a:rPr>
              <a:t> </a:t>
            </a:r>
            <a:r>
              <a:rPr lang="vi-VN" sz="4400" b="1" dirty="0">
                <a:solidFill>
                  <a:schemeClr val="accent5">
                    <a:lumMod val="25000"/>
                  </a:schemeClr>
                </a:solidFill>
              </a:rPr>
              <a:t>N</a:t>
            </a:r>
            <a:r>
              <a:rPr lang="en-US" sz="4400" b="1" dirty="0" err="1">
                <a:solidFill>
                  <a:schemeClr val="accent5">
                    <a:lumMod val="25000"/>
                  </a:schemeClr>
                </a:solidFill>
              </a:rPr>
              <a:t>ửa</a:t>
            </a:r>
            <a:r>
              <a:rPr lang="en-US" sz="4400" b="1" dirty="0">
                <a:solidFill>
                  <a:schemeClr val="accent5">
                    <a:lumMod val="25000"/>
                  </a:schemeClr>
                </a:solidFill>
              </a:rPr>
              <a:t> </a:t>
            </a:r>
            <a:r>
              <a:rPr lang="en-US" sz="4400" b="1" dirty="0" err="1">
                <a:solidFill>
                  <a:schemeClr val="accent5">
                    <a:lumMod val="25000"/>
                  </a:schemeClr>
                </a:solidFill>
              </a:rPr>
              <a:t>đêm</a:t>
            </a:r>
            <a:r>
              <a:rPr lang="en-US" sz="4400" b="1" dirty="0">
                <a:solidFill>
                  <a:schemeClr val="accent5">
                    <a:lumMod val="25000"/>
                  </a:schemeClr>
                </a:solidFill>
              </a:rPr>
              <a:t> </a:t>
            </a:r>
            <a:r>
              <a:rPr lang="vi-VN" sz="4400" b="1" dirty="0">
                <a:solidFill>
                  <a:schemeClr val="accent5">
                    <a:lumMod val="25000"/>
                  </a:schemeClr>
                </a:solidFill>
              </a:rPr>
              <a:t>mừng Chúa giáng sinh ra chốn gian trần. Người đem ơn phúc xuống cho muôn dân lầm than. Nơi hang Bê </a:t>
            </a:r>
            <a:r>
              <a:rPr lang="en-US" sz="4400" b="1" dirty="0">
                <a:solidFill>
                  <a:schemeClr val="accent5">
                    <a:lumMod val="25000"/>
                  </a:schemeClr>
                </a:solidFill>
              </a:rPr>
              <a:t>-</a:t>
            </a:r>
            <a:r>
              <a:rPr lang="vi-VN" sz="4400" b="1" dirty="0">
                <a:solidFill>
                  <a:schemeClr val="accent5">
                    <a:lumMod val="25000"/>
                  </a:schemeClr>
                </a:solidFill>
              </a:rPr>
              <a:t> lem Thiên thần xướng ca. Thiên Chúa vinh danh chúng nhân an hòa.</a:t>
            </a:r>
            <a:endParaRPr lang="en-US" sz="4400" b="1" dirty="0">
              <a:solidFill>
                <a:schemeClr val="accent5">
                  <a:lumMod val="25000"/>
                </a:schemeClr>
              </a:solidFill>
              <a:cs typeface="Times New Roman" panose="02020603050405020304"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1" y="17463"/>
            <a:ext cx="9144000" cy="5126037"/>
          </a:xfrm>
        </p:spPr>
        <p:txBody>
          <a:bodyPr anchor="ctr"/>
          <a:lstStyle/>
          <a:p>
            <a:pPr algn="just"/>
            <a:r>
              <a:rPr lang="en-US" sz="4400" b="1" u="sng" dirty="0" err="1">
                <a:solidFill>
                  <a:srgbClr val="FF0000"/>
                </a:solidFill>
                <a:cs typeface="Times New Roman" panose="02020603050405020304" pitchFamily="18" charset="0"/>
              </a:rPr>
              <a:t>Đk</a:t>
            </a:r>
            <a:r>
              <a:rPr lang="vi-VN" sz="4400" b="1" u="sng" dirty="0">
                <a:solidFill>
                  <a:srgbClr val="FF0000"/>
                </a:solidFill>
                <a:cs typeface="Times New Roman" panose="02020603050405020304" pitchFamily="18" charset="0"/>
              </a:rPr>
              <a:t>.</a:t>
            </a:r>
            <a:r>
              <a:rPr lang="vi-VN" sz="4400" b="1" dirty="0">
                <a:cs typeface="Times New Roman" pitchFamily="18" charset="0"/>
              </a:rPr>
              <a:t> </a:t>
            </a:r>
            <a:r>
              <a:rPr lang="vi-VN" sz="4400" b="1" dirty="0">
                <a:solidFill>
                  <a:schemeClr val="accent5">
                    <a:lumMod val="25000"/>
                  </a:schemeClr>
                </a:solidFill>
              </a:rPr>
              <a:t>Hát khen mừng Chúa giáng sinh ra đời. Chúa sinh ra đời nằm trong hang đá nơi máng lừa. Trong hang Bê </a:t>
            </a:r>
            <a:r>
              <a:rPr lang="en-US" sz="4400" b="1" dirty="0">
                <a:solidFill>
                  <a:schemeClr val="accent5">
                    <a:lumMod val="25000"/>
                  </a:schemeClr>
                </a:solidFill>
              </a:rPr>
              <a:t>-</a:t>
            </a:r>
            <a:r>
              <a:rPr lang="vi-VN" sz="4400" b="1" dirty="0">
                <a:solidFill>
                  <a:schemeClr val="accent5">
                    <a:lumMod val="25000"/>
                  </a:schemeClr>
                </a:solidFill>
              </a:rPr>
              <a:t> lem ánh sáng tỏa lan tưng bừng. Nghe trên không trung tiếng hát Thiên thần vang lừng. </a:t>
            </a: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3513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7462"/>
            <a:ext cx="9144000" cy="5126037"/>
          </a:xfrm>
        </p:spPr>
        <p:txBody>
          <a:bodyPr anchor="ctr"/>
          <a:lstStyle/>
          <a:p>
            <a:pPr eaLnBrk="1" hangingPunct="1">
              <a:lnSpc>
                <a:spcPct val="105000"/>
              </a:lnSpc>
            </a:pPr>
            <a:r>
              <a:rPr lang="en-US" sz="5400" b="1" dirty="0" err="1" smtClean="0">
                <a:solidFill>
                  <a:schemeClr val="accent5">
                    <a:lumMod val="25000"/>
                  </a:schemeClr>
                </a:solidFill>
                <a:effectLst/>
                <a:latin typeface="+mj-lt"/>
                <a:cs typeface="Tahoma" pitchFamily="34" charset="0"/>
              </a:rPr>
              <a:t>Ca</a:t>
            </a:r>
            <a:r>
              <a:rPr lang="en-US" sz="5400" b="1" dirty="0" smtClean="0">
                <a:solidFill>
                  <a:schemeClr val="accent5">
                    <a:lumMod val="25000"/>
                  </a:schemeClr>
                </a:solidFill>
                <a:effectLst/>
                <a:latin typeface="+mj-lt"/>
                <a:cs typeface="Tahoma" pitchFamily="34" charset="0"/>
              </a:rPr>
              <a:t> </a:t>
            </a:r>
            <a:r>
              <a:rPr lang="vi-VN" sz="5400" b="1" dirty="0" smtClean="0">
                <a:solidFill>
                  <a:schemeClr val="accent5">
                    <a:lumMod val="25000"/>
                  </a:schemeClr>
                </a:solidFill>
                <a:effectLst/>
                <a:latin typeface="+mj-lt"/>
                <a:cs typeface="Tahoma" pitchFamily="34" charset="0"/>
              </a:rPr>
              <a:t>Nhập </a:t>
            </a:r>
            <a:r>
              <a:rPr lang="vi-VN" sz="5400" b="1" dirty="0">
                <a:solidFill>
                  <a:schemeClr val="accent5">
                    <a:lumMod val="25000"/>
                  </a:schemeClr>
                </a:solidFill>
                <a:effectLst/>
                <a:latin typeface="+mj-lt"/>
                <a:cs typeface="Tahoma" pitchFamily="34" charset="0"/>
              </a:rPr>
              <a:t>lễ</a:t>
            </a:r>
            <a:endParaRPr lang="en-US" sz="5400" b="1" dirty="0">
              <a:solidFill>
                <a:schemeClr val="accent5">
                  <a:lumMod val="25000"/>
                </a:schemeClr>
              </a:solidFill>
              <a:effectLst/>
              <a:latin typeface="+mj-lt"/>
              <a:cs typeface="Tahoma" pitchFamily="34" charset="0"/>
            </a:endParaRPr>
          </a:p>
          <a:p>
            <a:pPr eaLnBrk="1" hangingPunct="1">
              <a:lnSpc>
                <a:spcPct val="105000"/>
              </a:lnSpc>
            </a:pPr>
            <a:r>
              <a:rPr lang="vi-VN" sz="5400" b="1" dirty="0" smtClean="0">
                <a:solidFill>
                  <a:schemeClr val="accent5">
                    <a:lumMod val="25000"/>
                  </a:schemeClr>
                </a:solidFill>
                <a:effectLst/>
                <a:latin typeface="+mj-lt"/>
                <a:cs typeface="Tahoma" pitchFamily="34" charset="0"/>
              </a:rPr>
              <a:t>N</a:t>
            </a:r>
            <a:r>
              <a:rPr lang="en-US" sz="5400" b="1" dirty="0" smtClean="0">
                <a:solidFill>
                  <a:schemeClr val="accent5">
                    <a:lumMod val="25000"/>
                  </a:schemeClr>
                </a:solidFill>
                <a:latin typeface="+mj-lt"/>
                <a:cs typeface="Tahoma" pitchFamily="34" charset="0"/>
              </a:rPr>
              <a:t>GUYỆN CẦU</a:t>
            </a:r>
            <a:r>
              <a:rPr lang="vi-VN" sz="5400" b="1" dirty="0" smtClean="0">
                <a:solidFill>
                  <a:schemeClr val="accent5">
                    <a:lumMod val="25000"/>
                  </a:schemeClr>
                </a:solidFill>
                <a:effectLst/>
                <a:latin typeface="+mj-lt"/>
                <a:cs typeface="Tahoma" pitchFamily="34" charset="0"/>
              </a:rPr>
              <a:t> THÁNH GIA</a:t>
            </a:r>
            <a:r>
              <a:rPr lang="en-US" sz="5400" b="1" dirty="0" smtClean="0">
                <a:solidFill>
                  <a:schemeClr val="accent5">
                    <a:lumMod val="25000"/>
                  </a:schemeClr>
                </a:solidFill>
                <a:effectLst/>
                <a:latin typeface="+mj-lt"/>
                <a:cs typeface="Tahoma" pitchFamily="34" charset="0"/>
              </a:rPr>
              <a:t/>
            </a:r>
            <a:br>
              <a:rPr lang="en-US" sz="5400" b="1" dirty="0" smtClean="0">
                <a:solidFill>
                  <a:schemeClr val="accent5">
                    <a:lumMod val="25000"/>
                  </a:schemeClr>
                </a:solidFill>
                <a:effectLst/>
                <a:latin typeface="+mj-lt"/>
                <a:cs typeface="Tahoma" pitchFamily="34" charset="0"/>
              </a:rPr>
            </a:br>
            <a:r>
              <a:rPr lang="en-US" sz="4000" b="1" i="1" dirty="0" err="1" smtClean="0">
                <a:solidFill>
                  <a:srgbClr val="FF0000"/>
                </a:solidFill>
                <a:effectLst/>
                <a:latin typeface="+mj-lt"/>
                <a:cs typeface="Tahoma" pitchFamily="34" charset="0"/>
              </a:rPr>
              <a:t>Từ</a:t>
            </a:r>
            <a:r>
              <a:rPr lang="en-US" sz="4000" b="1" i="1" dirty="0" smtClean="0">
                <a:solidFill>
                  <a:srgbClr val="FF0000"/>
                </a:solidFill>
                <a:effectLst/>
                <a:latin typeface="+mj-lt"/>
                <a:cs typeface="Tahoma" pitchFamily="34" charset="0"/>
              </a:rPr>
              <a:t> </a:t>
            </a:r>
            <a:r>
              <a:rPr lang="en-US" sz="4000" b="1" i="1" dirty="0" err="1" smtClean="0">
                <a:solidFill>
                  <a:srgbClr val="FF0000"/>
                </a:solidFill>
                <a:effectLst/>
                <a:latin typeface="+mj-lt"/>
                <a:cs typeface="Tahoma" pitchFamily="34" charset="0"/>
              </a:rPr>
              <a:t>Duyên</a:t>
            </a:r>
            <a:endParaRPr lang="en-US" sz="4000" b="1"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marL="0" indent="0" algn="just">
              <a:buNone/>
            </a:pPr>
            <a:r>
              <a:rPr lang="en-US" b="1" u="sng" dirty="0">
                <a:solidFill>
                  <a:srgbClr val="FF0000"/>
                </a:solidFill>
                <a:cs typeface="Times New Roman" panose="02020603050405020304" pitchFamily="18" charset="0"/>
              </a:rPr>
              <a:t>**</a:t>
            </a:r>
            <a:r>
              <a:rPr lang="vi-VN" b="1" u="sng" dirty="0">
                <a:solidFill>
                  <a:srgbClr val="FF0000"/>
                </a:solidFill>
                <a:cs typeface="Times New Roman" panose="02020603050405020304" pitchFamily="18" charset="0"/>
              </a:rPr>
              <a:t>.</a:t>
            </a:r>
            <a:r>
              <a:rPr lang="vi-VN" b="1" dirty="0">
                <a:cs typeface="Times New Roman" pitchFamily="18" charset="0"/>
              </a:rPr>
              <a:t> </a:t>
            </a:r>
            <a:r>
              <a:rPr lang="vi-VN" b="1" dirty="0">
                <a:solidFill>
                  <a:schemeClr val="accent5">
                    <a:lumMod val="25000"/>
                  </a:schemeClr>
                </a:solidFill>
              </a:rPr>
              <a:t>Ðàn hát </a:t>
            </a:r>
            <a:r>
              <a:rPr lang="vi-VN" b="1" i="1" dirty="0">
                <a:solidFill>
                  <a:srgbClr val="C00000"/>
                </a:solidFill>
              </a:rPr>
              <a:t>(réo rắt tiếng hát)</a:t>
            </a:r>
            <a:r>
              <a:rPr lang="vi-VN" b="1" i="1" dirty="0">
                <a:solidFill>
                  <a:srgbClr val="003399"/>
                </a:solidFill>
              </a:rPr>
              <a:t>. </a:t>
            </a:r>
            <a:r>
              <a:rPr lang="vi-VN" b="1" dirty="0">
                <a:solidFill>
                  <a:schemeClr val="accent5">
                    <a:lumMod val="25000"/>
                  </a:schemeClr>
                </a:solidFill>
              </a:rPr>
              <a:t>Xướng ca </a:t>
            </a:r>
            <a:r>
              <a:rPr lang="vi-VN" b="1" i="1" dirty="0">
                <a:solidFill>
                  <a:srgbClr val="C00000"/>
                </a:solidFill>
              </a:rPr>
              <a:t>(dư âm vang xa)</a:t>
            </a:r>
            <a:r>
              <a:rPr lang="vi-VN" b="1" i="1" dirty="0">
                <a:solidFill>
                  <a:srgbClr val="003399"/>
                </a:solidFill>
              </a:rPr>
              <a:t>.</a:t>
            </a:r>
            <a:r>
              <a:rPr lang="vi-VN" b="1" i="1" dirty="0">
                <a:solidFill>
                  <a:srgbClr val="C00000"/>
                </a:solidFill>
              </a:rPr>
              <a:t> </a:t>
            </a:r>
            <a:r>
              <a:rPr lang="vi-VN" b="1" dirty="0">
                <a:solidFill>
                  <a:schemeClr val="accent5">
                    <a:lumMod val="25000"/>
                  </a:schemeClr>
                </a:solidFill>
              </a:rPr>
              <a:t>Ðây Chúa thiên tòa giáng sinh vì ta. Người hỡi </a:t>
            </a:r>
            <a:r>
              <a:rPr lang="vi-VN" b="1" i="1" dirty="0">
                <a:solidFill>
                  <a:srgbClr val="C00000"/>
                </a:solidFill>
              </a:rPr>
              <a:t>(hãy kíp bước tới</a:t>
            </a:r>
            <a:r>
              <a:rPr lang="vi-VN" b="1" i="1" dirty="0" smtClean="0">
                <a:solidFill>
                  <a:srgbClr val="C00000"/>
                </a:solidFill>
              </a:rPr>
              <a:t>)</a:t>
            </a:r>
            <a:r>
              <a:rPr lang="vi-VN" b="1" dirty="0" smtClean="0">
                <a:solidFill>
                  <a:srgbClr val="003399"/>
                </a:solidFill>
              </a:rPr>
              <a:t> </a:t>
            </a:r>
            <a:r>
              <a:rPr lang="vi-VN" b="1" dirty="0">
                <a:solidFill>
                  <a:schemeClr val="accent5">
                    <a:lumMod val="25000"/>
                  </a:schemeClr>
                </a:solidFill>
              </a:rPr>
              <a:t>Ðến xem </a:t>
            </a:r>
            <a:r>
              <a:rPr lang="vi-VN" b="1" i="1" dirty="0">
                <a:solidFill>
                  <a:srgbClr val="C00000"/>
                </a:solidFill>
              </a:rPr>
              <a:t>(nơi hang Bê – lem</a:t>
            </a:r>
            <a:r>
              <a:rPr lang="vi-VN" b="1" i="1" dirty="0" smtClean="0">
                <a:solidFill>
                  <a:srgbClr val="C00000"/>
                </a:solidFill>
              </a:rPr>
              <a:t>) </a:t>
            </a:r>
            <a:r>
              <a:rPr lang="vi-VN" b="1" dirty="0">
                <a:solidFill>
                  <a:schemeClr val="accent5">
                    <a:lumMod val="25000"/>
                  </a:schemeClr>
                </a:solidFill>
              </a:rPr>
              <a:t>Ôi Chúa giáng sinh khó khăn thấp hèn.</a:t>
            </a:r>
            <a:r>
              <a:rPr lang="vi-VN" sz="4800" b="1" dirty="0">
                <a:solidFill>
                  <a:srgbClr val="003399"/>
                </a:solidFill>
              </a:rPr>
              <a:t> </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41737448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b="1" u="sng" dirty="0">
                <a:solidFill>
                  <a:srgbClr val="FF0000"/>
                </a:solidFill>
                <a:effectLst/>
              </a:rPr>
              <a:t>Tk1:</a:t>
            </a:r>
            <a:r>
              <a:rPr lang="en-US" sz="4300" b="1" dirty="0">
                <a:solidFill>
                  <a:srgbClr val="7030A0"/>
                </a:solidFill>
                <a:effectLst/>
              </a:rPr>
              <a:t> </a:t>
            </a:r>
            <a:r>
              <a:rPr lang="vi-VN" sz="4300" b="1" dirty="0">
                <a:solidFill>
                  <a:schemeClr val="accent5">
                    <a:lumMod val="25000"/>
                  </a:schemeClr>
                </a:solidFill>
              </a:rPr>
              <a:t>Chuyện ngày xưa hôm nay vẫn </a:t>
            </a:r>
            <a:r>
              <a:rPr lang="vi-VN" sz="4300" b="1" dirty="0" smtClean="0">
                <a:solidFill>
                  <a:schemeClr val="accent5">
                    <a:lumMod val="25000"/>
                  </a:schemeClr>
                </a:solidFill>
              </a:rPr>
              <a:t>đây</a:t>
            </a:r>
            <a:r>
              <a:rPr lang="en-US" sz="4300" b="1" dirty="0">
                <a:solidFill>
                  <a:schemeClr val="accent5">
                    <a:lumMod val="25000"/>
                  </a:schemeClr>
                </a:solidFill>
              </a:rPr>
              <a:t>,</a:t>
            </a:r>
            <a:r>
              <a:rPr lang="vi-VN" sz="4300" b="1" dirty="0" smtClean="0">
                <a:solidFill>
                  <a:schemeClr val="accent5">
                    <a:lumMod val="25000"/>
                  </a:schemeClr>
                </a:solidFill>
              </a:rPr>
              <a:t> </a:t>
            </a:r>
            <a:r>
              <a:rPr lang="vi-VN" sz="4300" b="1" dirty="0">
                <a:solidFill>
                  <a:schemeClr val="accent5">
                    <a:lumMod val="25000"/>
                  </a:schemeClr>
                </a:solidFill>
              </a:rPr>
              <a:t>chuyện ngày xưa nay vẫn đẹp mầu là chuyện xưa nơi gia đình Thánh Gia. Một đời sống vẫn vui khi nghèo thương đau vẫn nụ cười khiêm nhu sống giữa đời âm thầm sống khiết trinh.</a:t>
            </a:r>
            <a:endParaRPr lang="en-US" sz="4300" b="1"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0000"/>
                </a:solidFill>
                <a:effectLst/>
              </a:rPr>
              <a:t>Đk</a:t>
            </a:r>
            <a:r>
              <a:rPr lang="en-US" sz="4800" b="1" u="sng" dirty="0">
                <a:solidFill>
                  <a:srgbClr val="FF0000"/>
                </a:solidFill>
                <a:effectLst/>
              </a:rPr>
              <a:t>:</a:t>
            </a:r>
            <a:r>
              <a:rPr lang="en-US" sz="4800" b="1" dirty="0">
                <a:solidFill>
                  <a:srgbClr val="7030A0"/>
                </a:solidFill>
                <a:effectLst/>
              </a:rPr>
              <a:t> </a:t>
            </a:r>
            <a:r>
              <a:rPr lang="vi-VN" sz="4800" b="1" dirty="0">
                <a:solidFill>
                  <a:schemeClr val="accent5">
                    <a:lumMod val="25000"/>
                  </a:schemeClr>
                </a:solidFill>
              </a:rPr>
              <a:t>Nguyện cầu Thánh Gia luôn phù trì để biết bao gia đình sống vui. Nguyện cầu Thánh Gia nghe lời cầu xin luôn chở che bước trần ai.</a:t>
            </a:r>
            <a:endParaRPr lang="vi-VN" sz="4800" b="1"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b="1" u="sng" dirty="0">
                <a:solidFill>
                  <a:srgbClr val="FF0000"/>
                </a:solidFill>
                <a:effectLst/>
              </a:rPr>
              <a:t>Tk2:</a:t>
            </a:r>
            <a:r>
              <a:rPr lang="en-US" sz="4300" b="1" dirty="0">
                <a:solidFill>
                  <a:srgbClr val="7030A0"/>
                </a:solidFill>
                <a:effectLst/>
              </a:rPr>
              <a:t> </a:t>
            </a:r>
            <a:r>
              <a:rPr lang="vi-VN" sz="4300" b="1" dirty="0">
                <a:solidFill>
                  <a:schemeClr val="accent5">
                    <a:lumMod val="25000"/>
                  </a:schemeClr>
                </a:solidFill>
              </a:rPr>
              <a:t>Chuyện ngày xưa hôm nay vẫn đây chuyện ngày xưa nay vẫn đẹp mầu là chuyện xưa nơi gia đình Thánh Gia. Dù đời sống đắng cay trăm chiều Cha luôn vẫn hiền hòa Con luôn thảo hiếu hoài Mẹ hiền vẫn vững tin</a:t>
            </a:r>
            <a:r>
              <a:rPr lang="vi-VN" sz="4300" b="1" dirty="0" smtClean="0">
                <a:solidFill>
                  <a:schemeClr val="accent5">
                    <a:lumMod val="25000"/>
                  </a:schemeClr>
                </a:solidFill>
              </a:rPr>
              <a:t>.</a:t>
            </a:r>
            <a:endParaRPr lang="en-US" sz="4300" b="1"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3105</TotalTime>
  <Words>1583</Words>
  <Application>Microsoft Office PowerPoint</Application>
  <PresentationFormat>On-screen Show (16:9)</PresentationFormat>
  <Paragraphs>160</Paragraphs>
  <Slides>61</Slides>
  <Notes>7</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61</vt:i4>
      </vt:variant>
    </vt:vector>
  </HeadingPairs>
  <TitlesOfParts>
    <vt:vector size="77" baseType="lpstr">
      <vt:lpstr>Arial</vt:lpstr>
      <vt:lpstr>Calibri</vt:lpstr>
      <vt:lpstr>Tahoma</vt:lpstr>
      <vt:lpstr>Times New Roman</vt:lpstr>
      <vt:lpstr>UTM American Sans</vt:lpstr>
      <vt:lpstr>Default Design</vt:lpstr>
      <vt:lpstr>10_Default Design</vt:lpstr>
      <vt:lpstr>1_Default Design</vt:lpstr>
      <vt:lpstr>2_Default Design</vt:lpstr>
      <vt:lpstr>5_Default Design</vt:lpstr>
      <vt:lpstr>6_Default Design</vt:lpstr>
      <vt:lpstr>13_Default Design</vt:lpstr>
      <vt:lpstr>4_Default Design</vt:lpstr>
      <vt:lpstr>36_Default Design</vt:lpstr>
      <vt:lpstr>14_Default Design</vt:lpstr>
      <vt:lpstr>18_Office Theme</vt:lpstr>
      <vt:lpstr> </vt:lpstr>
      <vt:lpstr> </vt:lpstr>
      <vt:lpstr> </vt:lpstr>
      <vt:lpstr> </vt:lpstr>
      <vt:lpstr> </vt:lpstr>
      <vt:lpstr> </vt:lpstr>
      <vt:lpstr>Tk1: Chuyện ngày xưa hôm nay vẫn đây, chuyện ngày xưa nay vẫn đẹp mầu là chuyện xưa nơi gia đình Thánh Gia. Một đời sống vẫn vui khi nghèo thương đau vẫn nụ cười khiêm nhu sống giữa đời âm thầm sống khiết trinh.</vt:lpstr>
      <vt:lpstr>Đk: Nguyện cầu Thánh Gia luôn phù trì để biết bao gia đình sống vui. Nguyện cầu Thánh Gia nghe lời cầu xin luôn chở che bước trần ai.</vt:lpstr>
      <vt:lpstr>Tk2: Chuyện ngày xưa hôm nay vẫn đây chuyện ngày xưa nay vẫn đẹp mầu là chuyện xưa nơi gia đình Thánh Gia. Dù đời sống đắng cay trăm chiều Cha luôn vẫn hiền hòa Con luôn thảo hiếu hoài Mẹ hiền vẫn vững tin.</vt:lpstr>
      <vt:lpstr>Đk: Nguyện cầu Thánh Gia luôn phù trì để biết bao gia đình sống vui. Nguyện cầu Thánh Gia nghe lời cầu xin luôn chở che bước trần ai.</vt:lpstr>
      <vt:lpstr> </vt:lpstr>
      <vt:lpstr> </vt:lpstr>
      <vt:lpstr> </vt:lpstr>
      <vt:lpstr> </vt:lpstr>
      <vt:lpstr> </vt:lpstr>
      <vt:lpstr> </vt:lpstr>
      <vt:lpstr> </vt:lpstr>
      <vt:lpstr> </vt:lpstr>
      <vt:lpstr> </vt:lpstr>
      <vt:lpstr> </vt:lpstr>
      <vt:lpstr>PowerPoint Presentation</vt:lpstr>
      <vt:lpstr> </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 </vt:lpstr>
      <vt:lpstr> </vt:lpstr>
      <vt:lpstr>PowerPoint Presentation</vt:lpstr>
      <vt:lpstr> </vt:lpstr>
      <vt:lpstr>PowerPoint Presentation</vt:lpstr>
      <vt:lpstr>Tk1: Cuộc đời này con có gì mà dâng Chúa đâu. Những luống cày sâu trời tối mau cha chưa kịp về; Mẹ bận rộn từng ngày lo no cơm ấm áo; Có chi đâu Ngài ơi có chi dâng Ngài.</vt:lpstr>
      <vt:lpstr> </vt:lpstr>
      <vt:lpstr>Tk2: Đời tuyệt vời luôn thắm nồng tình yêu thiết tha. Gương sáng mẹ cha ngày tháng qua luôn luôn hiền hoà; Mẹ dặn dò đừng buồn nhau không vui mái ấm. Mến yêu nhau đẹp sao lễ dâng lên Ngài.</vt:lpstr>
      <vt:lpstr> </vt:lpstr>
      <vt:lpstr> </vt:lpstr>
      <vt:lpstr> </vt:lpstr>
      <vt:lpstr> </vt:lpstr>
      <vt:lpstr> </vt:lpstr>
      <vt:lpstr>Tk1: Con quỳ bên máng cỏ tưởng nhớ về năm xưa. Đêm nao Chúa vào đời, đêm nao Chúa làm người. Ngôi Lời Con Chúa Trời bỏ cõi trời xa xôi. Khai sinh ngày cứu rỗi cho muôn loài khắp nơi. </vt:lpstr>
      <vt:lpstr> </vt:lpstr>
      <vt:lpstr>Tk2: Bây giờ con có gì để hiến tặng Thơ Nhi. Trong đêm thánh tuyệt vời, yêu thương Chúa vào đời. Đây lòng con bé nhỏ một kiếp người bơ vơ. Đơn sơ quỳ bên Chúa dâng lên lòng thiết tha.</vt:lpstr>
      <vt:lpstr> </vt:lpstr>
      <vt:lpstr>Tk3: Xin được như Đức Mẹ quỳ gối cùng Giu-se. Tri ân Chúa ngàn đời câu ca thắm ngàn lời. Xin nhẹ nâng phím đàn cùng sứ thần ca vang. Tung hô nguồn ánh sáng đêm nay vào thế gian. </vt:lpstr>
      <vt:lpstr> </vt:lpstr>
      <vt:lpstr> </vt:lpstr>
      <vt:lpstr> </vt:lpstr>
      <vt:lpstr> </vt:lpstr>
      <vt:lpstr> </vt:lpstr>
      <vt:lpstr> </vt:lpstr>
      <vt:lpstr>**. Ðàn hát (réo rắt tiếng hát). Xướng ca (dư âm vang xa). Ðây Chúa thiên tòa giáng sinh vì ta. Người hỡi (hãy kíp bước tới) Ðến xem (nơi hang Bê – lem) Ôi Chúa giáng sinh khó khăn thấp hèn. </vt:lpstr>
      <vt:lpstr> </vt:lpstr>
      <vt:lpstr> </vt:lpstr>
      <vt:lpstr>**. Ðàn hát (réo rắt tiếng hát). Xướng ca (dư âm vang xa). Ðây Chúa thiên tòa giáng sinh vì ta. Người hỡi (hãy kíp bước tới) Ðến xem (nơi hang Bê – lem) Ôi Chúa giáng sinh khó khăn thấp hèn. </vt:lpstr>
      <vt:lpstr> </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Van Ly</cp:lastModifiedBy>
  <cp:revision>1576</cp:revision>
  <dcterms:created xsi:type="dcterms:W3CDTF">2000-12-31T17:05:43Z</dcterms:created>
  <dcterms:modified xsi:type="dcterms:W3CDTF">2023-12-28T05:32:48Z</dcterms:modified>
</cp:coreProperties>
</file>