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4" r:id="rId2"/>
    <p:sldMasterId id="2147483956" r:id="rId3"/>
  </p:sldMasterIdLst>
  <p:notesMasterIdLst>
    <p:notesMasterId r:id="rId60"/>
  </p:notesMasterIdLst>
  <p:sldIdLst>
    <p:sldId id="810" r:id="rId4"/>
    <p:sldId id="572" r:id="rId5"/>
    <p:sldId id="733" r:id="rId6"/>
    <p:sldId id="819" r:id="rId7"/>
    <p:sldId id="820" r:id="rId8"/>
    <p:sldId id="763" r:id="rId9"/>
    <p:sldId id="821" r:id="rId10"/>
    <p:sldId id="818" r:id="rId11"/>
    <p:sldId id="705" r:id="rId12"/>
    <p:sldId id="706" r:id="rId13"/>
    <p:sldId id="707" r:id="rId14"/>
    <p:sldId id="708" r:id="rId15"/>
    <p:sldId id="709" r:id="rId16"/>
    <p:sldId id="710" r:id="rId17"/>
    <p:sldId id="711" r:id="rId18"/>
    <p:sldId id="712" r:id="rId19"/>
    <p:sldId id="811" r:id="rId20"/>
    <p:sldId id="549" r:id="rId21"/>
    <p:sldId id="809" r:id="rId22"/>
    <p:sldId id="501" r:id="rId23"/>
    <p:sldId id="822" r:id="rId24"/>
    <p:sldId id="421" r:id="rId25"/>
    <p:sldId id="823" r:id="rId26"/>
    <p:sldId id="422" r:id="rId27"/>
    <p:sldId id="824" r:id="rId28"/>
    <p:sldId id="829" r:id="rId29"/>
    <p:sldId id="826" r:id="rId30"/>
    <p:sldId id="827" r:id="rId31"/>
    <p:sldId id="828" r:id="rId32"/>
    <p:sldId id="812" r:id="rId33"/>
    <p:sldId id="426" r:id="rId34"/>
    <p:sldId id="813" r:id="rId35"/>
    <p:sldId id="753" r:id="rId36"/>
    <p:sldId id="586" r:id="rId37"/>
    <p:sldId id="587" r:id="rId38"/>
    <p:sldId id="432" r:id="rId39"/>
    <p:sldId id="588" r:id="rId40"/>
    <p:sldId id="830" r:id="rId41"/>
    <p:sldId id="814" r:id="rId42"/>
    <p:sldId id="742" r:id="rId43"/>
    <p:sldId id="815" r:id="rId44"/>
    <p:sldId id="590" r:id="rId45"/>
    <p:sldId id="592" r:id="rId46"/>
    <p:sldId id="467" r:id="rId47"/>
    <p:sldId id="832" r:id="rId48"/>
    <p:sldId id="796" r:id="rId49"/>
    <p:sldId id="833" r:id="rId50"/>
    <p:sldId id="797" r:id="rId51"/>
    <p:sldId id="834" r:id="rId52"/>
    <p:sldId id="752" r:id="rId53"/>
    <p:sldId id="816" r:id="rId54"/>
    <p:sldId id="445" r:id="rId55"/>
    <p:sldId id="442" r:id="rId56"/>
    <p:sldId id="831" r:id="rId57"/>
    <p:sldId id="803" r:id="rId58"/>
    <p:sldId id="817"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83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53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65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6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3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79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88F5D-0D00-4C49-BBAB-8BD33DC570C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535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8F2B65-5D93-4C17-9E1A-86EE10DCCC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758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52DB-74CD-40E9-9113-5D9D44C5F3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3470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8044F3-C09C-473F-A016-E6E23323F7E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4686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5C0D8-8EE1-4447-8186-A17EC4095F7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2046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B1D05-6DCE-44A8-948A-FBB200C03D2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3612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802FA-441E-41C5-9DD3-19EE13B325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5604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C0C4B-CBB4-494B-B1BE-6FB301EF575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500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D68EBD-66A7-4802-9EF2-0748CF17436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9890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B7710D-8F47-4F10-A983-2F0C4D5CEF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3253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0BDE-2E6E-4247-9CE0-52F8A478A64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2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61C286-0398-4040-A1F5-B340330EDB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380924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78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ngợi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chúc</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tụng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a:solidFill>
                  <a:srgbClr val="003399"/>
                </a:solidFill>
                <a:effectLst/>
                <a:latin typeface="UTM American Sans" pitchFamily="18" charset="0"/>
                <a:cs typeface="Times New Roman" panose="02020603050405020304" pitchFamily="18" charset="0"/>
              </a:rPr>
              <a:t/>
            </a:r>
            <a:br>
              <a:rPr lang="en-US" sz="5400" b="1" dirty="0">
                <a:solidFill>
                  <a:srgbClr val="003399"/>
                </a:solidFill>
                <a:effectLst/>
                <a:latin typeface="UTM American Sans" pitchFamily="18" charset="0"/>
                <a:cs typeface="Times New Roman" panose="02020603050405020304" pitchFamily="18" charset="0"/>
              </a:rPr>
            </a:b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thờ</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lạy</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tôn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vinh</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cảm</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tạ</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vì</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quang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cả</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thương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xót</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nhậm</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lời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cầu</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khẩn</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ngự</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bên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hữu</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Đức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Cha, </a:t>
            </a:r>
            <a:r>
              <a:rPr lang="en-US" sz="5000" b="1" dirty="0" err="1">
                <a:solidFill>
                  <a:srgbClr val="002060"/>
                </a:solidFill>
                <a:effectLst/>
                <a:latin typeface="+mj-lt"/>
                <a:cs typeface="Times New Roman" panose="02020603050405020304" pitchFamily="18" charset="0"/>
              </a:rPr>
              <a:t>xin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thương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xót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Vì lạy </a:t>
            </a:r>
            <a:r>
              <a:rPr lang="vi-VN" sz="5000" b="1" dirty="0">
                <a:solidFill>
                  <a:srgbClr val="FF0000"/>
                </a:solidFill>
                <a:effectLst/>
                <a:latin typeface="+mj-lt"/>
                <a:cs typeface="Times New Roman" panose="02020603050405020304" pitchFamily="18" charset="0"/>
              </a:rPr>
              <a:t>Chúa Giêsu Kitô, </a:t>
            </a:r>
            <a:r>
              <a:rPr lang="vi-VN" sz="50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tối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6518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14350"/>
            <a:ext cx="6324600" cy="3733800"/>
          </a:xfrm>
        </p:spPr>
        <p:txBody>
          <a:bodyPr>
            <a:normAutofit/>
          </a:bodyPr>
          <a:lstStyle/>
          <a:p>
            <a:pPr>
              <a:lnSpc>
                <a:spcPct val="120000"/>
              </a:lnSpc>
            </a:pPr>
            <a:r>
              <a:rPr lang="en-US" sz="60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ca</a:t>
            </a:r>
            <a:b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THÁNH VỊNH 89</a:t>
            </a:r>
            <a:b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a:t>
            </a:r>
            <a:r>
              <a:rPr lang="en-US" sz="4000" b="1" i="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Kim Long</a:t>
            </a:r>
            <a:b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r>
              <a:rPr lang="en-US" sz="3600" b="1" i="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(05 </a:t>
            </a:r>
            <a:r>
              <a:rPr lang="en-US" sz="3600" b="1" i="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câu</a:t>
            </a:r>
            <a:r>
              <a:rPr lang="en-US" sz="3600" b="1" i="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a:t>
            </a:r>
            <a:endParaRPr lang="vi-VN"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6600" b="1" u="sng" dirty="0" err="1">
                <a:solidFill>
                  <a:srgbClr val="C00000"/>
                </a:solidFill>
                <a:cs typeface="Times New Roman" pitchFamily="18" charset="0"/>
              </a:rPr>
              <a:t>Đk</a:t>
            </a:r>
            <a:r>
              <a:rPr lang="en-US" sz="6600" b="1" u="sng" dirty="0">
                <a:solidFill>
                  <a:srgbClr val="C00000"/>
                </a:solidFill>
                <a:cs typeface="Times New Roman" pitchFamily="18" charset="0"/>
              </a:rPr>
              <a:t>:</a:t>
            </a:r>
            <a:r>
              <a:rPr lang="en-US" sz="6600" b="1" dirty="0">
                <a:solidFill>
                  <a:srgbClr val="002060"/>
                </a:solidFill>
                <a:cs typeface="Times New Roman" pitchFamily="18" charset="0"/>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a:solidFill>
                  <a:srgbClr val="002060"/>
                </a:solidFill>
              </a:rPr>
              <a:t>xin</a:t>
            </a:r>
            <a:r>
              <a:rPr lang="en-US" sz="6600" b="1" dirty="0">
                <a:solidFill>
                  <a:srgbClr val="002060"/>
                </a:solidFill>
              </a:rPr>
              <a:t> </a:t>
            </a:r>
            <a:r>
              <a:rPr lang="en-US" sz="6600" b="1" dirty="0" err="1">
                <a:solidFill>
                  <a:srgbClr val="002060"/>
                </a:solidFill>
              </a:rPr>
              <a:t>củng</a:t>
            </a:r>
            <a:r>
              <a:rPr lang="en-US" sz="6600" b="1" dirty="0">
                <a:solidFill>
                  <a:srgbClr val="002060"/>
                </a:solidFill>
              </a:rPr>
              <a:t> </a:t>
            </a:r>
            <a:r>
              <a:rPr lang="en-US" sz="6600" b="1" dirty="0" err="1">
                <a:solidFill>
                  <a:srgbClr val="002060"/>
                </a:solidFill>
              </a:rPr>
              <a:t>cố</a:t>
            </a:r>
            <a:r>
              <a:rPr lang="en-US" sz="6600" b="1" dirty="0">
                <a:solidFill>
                  <a:srgbClr val="002060"/>
                </a:solidFill>
              </a:rPr>
              <a:t> </a:t>
            </a:r>
            <a:r>
              <a:rPr lang="en-US" sz="6600" b="1" dirty="0" err="1">
                <a:solidFill>
                  <a:srgbClr val="002060"/>
                </a:solidFill>
              </a:rPr>
              <a:t>việc</a:t>
            </a:r>
            <a:r>
              <a:rPr lang="en-US" sz="6600" b="1" dirty="0">
                <a:solidFill>
                  <a:srgbClr val="002060"/>
                </a:solidFill>
              </a:rPr>
              <a:t> </a:t>
            </a:r>
            <a:r>
              <a:rPr lang="en-US" sz="6600" b="1" dirty="0" err="1">
                <a:solidFill>
                  <a:srgbClr val="002060"/>
                </a:solidFill>
              </a:rPr>
              <a:t>tay</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 </a:t>
            </a:r>
            <a:r>
              <a:rPr lang="en-US" sz="6600" b="1" dirty="0" err="1" smtClean="0">
                <a:solidFill>
                  <a:srgbClr val="002060"/>
                </a:solidFill>
              </a:rPr>
              <a:t>làm</a:t>
            </a:r>
            <a:r>
              <a:rPr lang="en-US" sz="6600" b="1" dirty="0" smtClean="0">
                <a:solidFill>
                  <a:srgbClr val="002060"/>
                </a:solidFill>
              </a:rPr>
              <a:t>.</a:t>
            </a:r>
            <a:endParaRPr lang="en-US" sz="66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93046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123950"/>
            <a:ext cx="7239000" cy="2571767"/>
          </a:xfrm>
        </p:spPr>
        <p:txBody>
          <a:bodyPr>
            <a:noAutofit/>
          </a:bodyPr>
          <a:lstStyle/>
          <a:p>
            <a:pPr>
              <a:lnSpc>
                <a:spcPct val="120000"/>
              </a:lnSpc>
            </a:pP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4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54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Nhập</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4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HOAN CA MÙA XUÂN</a:t>
            </a:r>
            <a:br>
              <a:rPr lang="en-US" sz="54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Phương</a:t>
            </a:r>
            <a:r>
              <a:rPr lang="en-US" sz="36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Trân</a:t>
            </a:r>
            <a:r>
              <a:rPr lang="en-US" sz="36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 </a:t>
            </a: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Mỹ</a:t>
            </a:r>
            <a:r>
              <a:rPr lang="en-US" sz="36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Huyền</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endParaRPr lang="vi-VN" sz="4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smtClean="0">
                <a:solidFill>
                  <a:srgbClr val="002060"/>
                </a:solidFill>
              </a:rPr>
              <a:t>Ngay </a:t>
            </a:r>
            <a:r>
              <a:rPr lang="vi-VN" sz="5400" b="1" dirty="0">
                <a:solidFill>
                  <a:srgbClr val="002060"/>
                </a:solidFill>
              </a:rPr>
              <a:t>khi núi đồi chưa được tạo thành, địa cầu và hoàn vũ chưa được khai sinh. Từ muôn thuờ đến muôn đời Chúa ơi, Ngài vẫn là Thiên Chúa</a:t>
            </a:r>
            <a:r>
              <a:rPr lang="vi-VN" sz="5400" b="1" dirty="0" smtClean="0">
                <a:solidFill>
                  <a:srgbClr val="002060"/>
                </a:solidFill>
              </a:rPr>
              <a:t>.</a:t>
            </a:r>
            <a:endParaRPr lang="en-US" sz="5400" b="1" dirty="0">
              <a:solidFill>
                <a:srgbClr val="002060"/>
              </a:solidFill>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6600" b="1" u="sng" dirty="0" err="1">
                <a:solidFill>
                  <a:srgbClr val="C00000"/>
                </a:solidFill>
                <a:cs typeface="Times New Roman" pitchFamily="18" charset="0"/>
              </a:rPr>
              <a:t>Đk</a:t>
            </a:r>
            <a:r>
              <a:rPr lang="en-US" sz="6600" b="1" u="sng" dirty="0">
                <a:solidFill>
                  <a:srgbClr val="C00000"/>
                </a:solidFill>
                <a:cs typeface="Times New Roman" pitchFamily="18" charset="0"/>
              </a:rPr>
              <a:t>:</a:t>
            </a:r>
            <a:r>
              <a:rPr lang="en-US" sz="6600" b="1" dirty="0">
                <a:solidFill>
                  <a:srgbClr val="002060"/>
                </a:solidFill>
                <a:cs typeface="Times New Roman" pitchFamily="18" charset="0"/>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a:solidFill>
                  <a:srgbClr val="002060"/>
                </a:solidFill>
              </a:rPr>
              <a:t>xin</a:t>
            </a:r>
            <a:r>
              <a:rPr lang="en-US" sz="6600" b="1" dirty="0">
                <a:solidFill>
                  <a:srgbClr val="002060"/>
                </a:solidFill>
              </a:rPr>
              <a:t> </a:t>
            </a:r>
            <a:r>
              <a:rPr lang="en-US" sz="6600" b="1" dirty="0" err="1">
                <a:solidFill>
                  <a:srgbClr val="002060"/>
                </a:solidFill>
              </a:rPr>
              <a:t>củng</a:t>
            </a:r>
            <a:r>
              <a:rPr lang="en-US" sz="6600" b="1" dirty="0">
                <a:solidFill>
                  <a:srgbClr val="002060"/>
                </a:solidFill>
              </a:rPr>
              <a:t> </a:t>
            </a:r>
            <a:r>
              <a:rPr lang="en-US" sz="6600" b="1" dirty="0" err="1">
                <a:solidFill>
                  <a:srgbClr val="002060"/>
                </a:solidFill>
              </a:rPr>
              <a:t>cố</a:t>
            </a:r>
            <a:r>
              <a:rPr lang="en-US" sz="6600" b="1" dirty="0">
                <a:solidFill>
                  <a:srgbClr val="002060"/>
                </a:solidFill>
              </a:rPr>
              <a:t> </a:t>
            </a:r>
            <a:r>
              <a:rPr lang="en-US" sz="6600" b="1" dirty="0" err="1">
                <a:solidFill>
                  <a:srgbClr val="002060"/>
                </a:solidFill>
              </a:rPr>
              <a:t>việc</a:t>
            </a:r>
            <a:r>
              <a:rPr lang="en-US" sz="6600" b="1" dirty="0">
                <a:solidFill>
                  <a:srgbClr val="002060"/>
                </a:solidFill>
              </a:rPr>
              <a:t> </a:t>
            </a:r>
            <a:r>
              <a:rPr lang="en-US" sz="6600" b="1" dirty="0" err="1">
                <a:solidFill>
                  <a:srgbClr val="002060"/>
                </a:solidFill>
              </a:rPr>
              <a:t>tay</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 </a:t>
            </a:r>
            <a:r>
              <a:rPr lang="en-US" sz="6600" b="1" dirty="0" err="1" smtClean="0">
                <a:solidFill>
                  <a:srgbClr val="002060"/>
                </a:solidFill>
              </a:rPr>
              <a:t>làm</a:t>
            </a:r>
            <a:r>
              <a:rPr lang="en-US" sz="6600" b="1" dirty="0" smtClean="0">
                <a:solidFill>
                  <a:srgbClr val="002060"/>
                </a:solidFill>
              </a:rPr>
              <a:t>.</a:t>
            </a:r>
            <a:endParaRPr lang="en-US" sz="66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61408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cs typeface="Times New Roman" pitchFamily="18" charset="0"/>
              </a:rPr>
              <a:t>Tk2:</a:t>
            </a:r>
            <a:r>
              <a:rPr lang="en-US" sz="5400" b="1" dirty="0">
                <a:solidFill>
                  <a:srgbClr val="002060"/>
                </a:solidFill>
                <a:cs typeface="Times New Roman" pitchFamily="18" charset="0"/>
              </a:rPr>
              <a:t> </a:t>
            </a:r>
            <a:r>
              <a:rPr lang="vi-VN" sz="5400" b="1" dirty="0" smtClean="0">
                <a:solidFill>
                  <a:srgbClr val="002060"/>
                </a:solidFill>
              </a:rPr>
              <a:t>Đây </a:t>
            </a:r>
            <a:r>
              <a:rPr lang="vi-VN" sz="5400" b="1" dirty="0">
                <a:solidFill>
                  <a:srgbClr val="002060"/>
                </a:solidFill>
              </a:rPr>
              <a:t>Thiên Chúa truyền con người trở về, trở về cùng bụi cát, mau phàm nhân ơi. Ngàn năm nào khác một ngày mới qua, tựa canh tàn đêm vắng.</a:t>
            </a: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6600" b="1" u="sng" dirty="0" err="1">
                <a:solidFill>
                  <a:srgbClr val="C00000"/>
                </a:solidFill>
                <a:cs typeface="Times New Roman" pitchFamily="18" charset="0"/>
              </a:rPr>
              <a:t>Đk</a:t>
            </a:r>
            <a:r>
              <a:rPr lang="en-US" sz="6600" b="1" u="sng" dirty="0">
                <a:solidFill>
                  <a:srgbClr val="C00000"/>
                </a:solidFill>
                <a:cs typeface="Times New Roman" pitchFamily="18" charset="0"/>
              </a:rPr>
              <a:t>:</a:t>
            </a:r>
            <a:r>
              <a:rPr lang="en-US" sz="6600" b="1" dirty="0">
                <a:solidFill>
                  <a:srgbClr val="002060"/>
                </a:solidFill>
                <a:cs typeface="Times New Roman" pitchFamily="18" charset="0"/>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a:solidFill>
                  <a:srgbClr val="002060"/>
                </a:solidFill>
              </a:rPr>
              <a:t>xin</a:t>
            </a:r>
            <a:r>
              <a:rPr lang="en-US" sz="6600" b="1" dirty="0">
                <a:solidFill>
                  <a:srgbClr val="002060"/>
                </a:solidFill>
              </a:rPr>
              <a:t> </a:t>
            </a:r>
            <a:r>
              <a:rPr lang="en-US" sz="6600" b="1" dirty="0" err="1">
                <a:solidFill>
                  <a:srgbClr val="002060"/>
                </a:solidFill>
              </a:rPr>
              <a:t>củng</a:t>
            </a:r>
            <a:r>
              <a:rPr lang="en-US" sz="6600" b="1" dirty="0">
                <a:solidFill>
                  <a:srgbClr val="002060"/>
                </a:solidFill>
              </a:rPr>
              <a:t> </a:t>
            </a:r>
            <a:r>
              <a:rPr lang="en-US" sz="6600" b="1" dirty="0" err="1">
                <a:solidFill>
                  <a:srgbClr val="002060"/>
                </a:solidFill>
              </a:rPr>
              <a:t>cố</a:t>
            </a:r>
            <a:r>
              <a:rPr lang="en-US" sz="6600" b="1" dirty="0">
                <a:solidFill>
                  <a:srgbClr val="002060"/>
                </a:solidFill>
              </a:rPr>
              <a:t> </a:t>
            </a:r>
            <a:r>
              <a:rPr lang="en-US" sz="6600" b="1" dirty="0" err="1">
                <a:solidFill>
                  <a:srgbClr val="002060"/>
                </a:solidFill>
              </a:rPr>
              <a:t>việc</a:t>
            </a:r>
            <a:r>
              <a:rPr lang="en-US" sz="6600" b="1" dirty="0">
                <a:solidFill>
                  <a:srgbClr val="002060"/>
                </a:solidFill>
              </a:rPr>
              <a:t> </a:t>
            </a:r>
            <a:r>
              <a:rPr lang="en-US" sz="6600" b="1" dirty="0" err="1">
                <a:solidFill>
                  <a:srgbClr val="002060"/>
                </a:solidFill>
              </a:rPr>
              <a:t>tay</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 </a:t>
            </a:r>
            <a:r>
              <a:rPr lang="en-US" sz="6600" b="1" dirty="0" err="1" smtClean="0">
                <a:solidFill>
                  <a:srgbClr val="002060"/>
                </a:solidFill>
              </a:rPr>
              <a:t>làm</a:t>
            </a:r>
            <a:r>
              <a:rPr lang="en-US" sz="6600" b="1" dirty="0" smtClean="0">
                <a:solidFill>
                  <a:srgbClr val="002060"/>
                </a:solidFill>
              </a:rPr>
              <a:t>.</a:t>
            </a:r>
            <a:endParaRPr lang="en-US" sz="66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75627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Tk3:</a:t>
            </a:r>
            <a:r>
              <a:rPr lang="en-US" sz="5400" b="1" dirty="0">
                <a:solidFill>
                  <a:srgbClr val="002060"/>
                </a:solidFill>
                <a:effectLst/>
                <a:cs typeface="Times New Roman" pitchFamily="18" charset="0"/>
              </a:rPr>
              <a:t> </a:t>
            </a:r>
            <a:r>
              <a:rPr lang="en-US" sz="5400" b="1" dirty="0" smtClean="0">
                <a:solidFill>
                  <a:srgbClr val="002060"/>
                </a:solidFill>
                <a:effectLst/>
                <a:cs typeface="Times New Roman" pitchFamily="18" charset="0"/>
              </a:rPr>
              <a:t>T</a:t>
            </a:r>
            <a:r>
              <a:rPr lang="vi-VN" sz="5400" b="1" dirty="0" smtClean="0">
                <a:solidFill>
                  <a:srgbClr val="002060"/>
                </a:solidFill>
              </a:rPr>
              <a:t>an </a:t>
            </a:r>
            <a:r>
              <a:rPr lang="vi-VN" sz="5400" b="1" dirty="0">
                <a:solidFill>
                  <a:srgbClr val="002060"/>
                </a:solidFill>
              </a:rPr>
              <a:t>như giấc mộng khi Ngài cuộn đi, tựa cỏ ngoài đồng mới trổ mọc ban mai. Bình minh vừa mới vươn dậy nở hoa, hoàng hôn vội khô héo</a:t>
            </a:r>
            <a:r>
              <a:rPr lang="vi-VN" sz="5400" b="1" dirty="0" smtClean="0">
                <a:solidFill>
                  <a:srgbClr val="002060"/>
                </a:solidFill>
              </a:rPr>
              <a:t>.</a:t>
            </a:r>
            <a:endParaRPr lang="vi-VN" sz="5400" b="1" dirty="0">
              <a:solidFill>
                <a:srgbClr val="002060"/>
              </a:solidFill>
            </a:endParaRP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6600" b="1" u="sng" dirty="0" err="1">
                <a:solidFill>
                  <a:srgbClr val="C00000"/>
                </a:solidFill>
                <a:cs typeface="Times New Roman" pitchFamily="18" charset="0"/>
              </a:rPr>
              <a:t>Đk</a:t>
            </a:r>
            <a:r>
              <a:rPr lang="en-US" sz="6600" b="1" u="sng" dirty="0">
                <a:solidFill>
                  <a:srgbClr val="C00000"/>
                </a:solidFill>
                <a:cs typeface="Times New Roman" pitchFamily="18" charset="0"/>
              </a:rPr>
              <a:t>:</a:t>
            </a:r>
            <a:r>
              <a:rPr lang="en-US" sz="6600" b="1" dirty="0">
                <a:solidFill>
                  <a:srgbClr val="002060"/>
                </a:solidFill>
                <a:cs typeface="Times New Roman" pitchFamily="18" charset="0"/>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a:solidFill>
                  <a:srgbClr val="002060"/>
                </a:solidFill>
              </a:rPr>
              <a:t>xin</a:t>
            </a:r>
            <a:r>
              <a:rPr lang="en-US" sz="6600" b="1" dirty="0">
                <a:solidFill>
                  <a:srgbClr val="002060"/>
                </a:solidFill>
              </a:rPr>
              <a:t> </a:t>
            </a:r>
            <a:r>
              <a:rPr lang="en-US" sz="6600" b="1" dirty="0" err="1">
                <a:solidFill>
                  <a:srgbClr val="002060"/>
                </a:solidFill>
              </a:rPr>
              <a:t>củng</a:t>
            </a:r>
            <a:r>
              <a:rPr lang="en-US" sz="6600" b="1" dirty="0">
                <a:solidFill>
                  <a:srgbClr val="002060"/>
                </a:solidFill>
              </a:rPr>
              <a:t> </a:t>
            </a:r>
            <a:r>
              <a:rPr lang="en-US" sz="6600" b="1" dirty="0" err="1">
                <a:solidFill>
                  <a:srgbClr val="002060"/>
                </a:solidFill>
              </a:rPr>
              <a:t>cố</a:t>
            </a:r>
            <a:r>
              <a:rPr lang="en-US" sz="6600" b="1" dirty="0">
                <a:solidFill>
                  <a:srgbClr val="002060"/>
                </a:solidFill>
              </a:rPr>
              <a:t> </a:t>
            </a:r>
            <a:r>
              <a:rPr lang="en-US" sz="6600" b="1" dirty="0" err="1">
                <a:solidFill>
                  <a:srgbClr val="002060"/>
                </a:solidFill>
              </a:rPr>
              <a:t>việc</a:t>
            </a:r>
            <a:r>
              <a:rPr lang="en-US" sz="6600" b="1" dirty="0">
                <a:solidFill>
                  <a:srgbClr val="002060"/>
                </a:solidFill>
              </a:rPr>
              <a:t> </a:t>
            </a:r>
            <a:r>
              <a:rPr lang="en-US" sz="6600" b="1" dirty="0" err="1">
                <a:solidFill>
                  <a:srgbClr val="002060"/>
                </a:solidFill>
              </a:rPr>
              <a:t>tay</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 </a:t>
            </a:r>
            <a:r>
              <a:rPr lang="en-US" sz="6600" b="1" dirty="0" err="1" smtClean="0">
                <a:solidFill>
                  <a:srgbClr val="002060"/>
                </a:solidFill>
              </a:rPr>
              <a:t>làm</a:t>
            </a:r>
            <a:r>
              <a:rPr lang="en-US" sz="6600" b="1" dirty="0" smtClean="0">
                <a:solidFill>
                  <a:srgbClr val="002060"/>
                </a:solidFill>
              </a:rPr>
              <a:t>.</a:t>
            </a:r>
            <a:endParaRPr lang="en-US" sz="66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86832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cs typeface="Times New Roman" pitchFamily="18" charset="0"/>
              </a:rPr>
              <a:t>Tk4:</a:t>
            </a:r>
            <a:r>
              <a:rPr lang="en-US" sz="5400" b="1" dirty="0" smtClean="0">
                <a:solidFill>
                  <a:srgbClr val="002060"/>
                </a:solidFill>
                <a:effectLst/>
                <a:cs typeface="Times New Roman" pitchFamily="18" charset="0"/>
              </a:rPr>
              <a:t> </a:t>
            </a:r>
            <a:r>
              <a:rPr lang="vi-VN" sz="5400" b="1" dirty="0">
                <a:solidFill>
                  <a:srgbClr val="002060"/>
                </a:solidFill>
              </a:rPr>
              <a:t>Ôi Thiên Chúa đợi bao giờ trở lại, mà chạnh lòng nhìn đến thương bầy tôi đây. Và răn dạy tính sổ đời chúng con, hầu thêm phần khôn khéo.</a:t>
            </a:r>
          </a:p>
        </p:txBody>
      </p:sp>
    </p:spTree>
    <p:extLst>
      <p:ext uri="{BB962C8B-B14F-4D97-AF65-F5344CB8AC3E}">
        <p14:creationId xmlns:p14="http://schemas.microsoft.com/office/powerpoint/2010/main" val="44713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6600" b="1" u="sng" dirty="0" err="1">
                <a:solidFill>
                  <a:srgbClr val="C00000"/>
                </a:solidFill>
                <a:cs typeface="Times New Roman" pitchFamily="18" charset="0"/>
              </a:rPr>
              <a:t>Đk</a:t>
            </a:r>
            <a:r>
              <a:rPr lang="en-US" sz="6600" b="1" u="sng" dirty="0">
                <a:solidFill>
                  <a:srgbClr val="C00000"/>
                </a:solidFill>
                <a:cs typeface="Times New Roman" pitchFamily="18" charset="0"/>
              </a:rPr>
              <a:t>:</a:t>
            </a:r>
            <a:r>
              <a:rPr lang="en-US" sz="6600" b="1" dirty="0">
                <a:solidFill>
                  <a:srgbClr val="002060"/>
                </a:solidFill>
                <a:cs typeface="Times New Roman" pitchFamily="18" charset="0"/>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a:solidFill>
                  <a:srgbClr val="002060"/>
                </a:solidFill>
              </a:rPr>
              <a:t>xin</a:t>
            </a:r>
            <a:r>
              <a:rPr lang="en-US" sz="6600" b="1" dirty="0">
                <a:solidFill>
                  <a:srgbClr val="002060"/>
                </a:solidFill>
              </a:rPr>
              <a:t> </a:t>
            </a:r>
            <a:r>
              <a:rPr lang="en-US" sz="6600" b="1" dirty="0" err="1">
                <a:solidFill>
                  <a:srgbClr val="002060"/>
                </a:solidFill>
              </a:rPr>
              <a:t>củng</a:t>
            </a:r>
            <a:r>
              <a:rPr lang="en-US" sz="6600" b="1" dirty="0">
                <a:solidFill>
                  <a:srgbClr val="002060"/>
                </a:solidFill>
              </a:rPr>
              <a:t> </a:t>
            </a:r>
            <a:r>
              <a:rPr lang="en-US" sz="6600" b="1" dirty="0" err="1">
                <a:solidFill>
                  <a:srgbClr val="002060"/>
                </a:solidFill>
              </a:rPr>
              <a:t>cố</a:t>
            </a:r>
            <a:r>
              <a:rPr lang="en-US" sz="6600" b="1" dirty="0">
                <a:solidFill>
                  <a:srgbClr val="002060"/>
                </a:solidFill>
              </a:rPr>
              <a:t> </a:t>
            </a:r>
            <a:r>
              <a:rPr lang="en-US" sz="6600" b="1" dirty="0" err="1">
                <a:solidFill>
                  <a:srgbClr val="002060"/>
                </a:solidFill>
              </a:rPr>
              <a:t>việc</a:t>
            </a:r>
            <a:r>
              <a:rPr lang="en-US" sz="6600" b="1" dirty="0">
                <a:solidFill>
                  <a:srgbClr val="002060"/>
                </a:solidFill>
              </a:rPr>
              <a:t> </a:t>
            </a:r>
            <a:r>
              <a:rPr lang="en-US" sz="6600" b="1" dirty="0" err="1">
                <a:solidFill>
                  <a:srgbClr val="002060"/>
                </a:solidFill>
              </a:rPr>
              <a:t>tay</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 </a:t>
            </a:r>
            <a:r>
              <a:rPr lang="en-US" sz="6600" b="1" dirty="0" err="1" smtClean="0">
                <a:solidFill>
                  <a:srgbClr val="002060"/>
                </a:solidFill>
              </a:rPr>
              <a:t>làm</a:t>
            </a:r>
            <a:r>
              <a:rPr lang="en-US" sz="6600" b="1" dirty="0" smtClean="0">
                <a:solidFill>
                  <a:srgbClr val="002060"/>
                </a:solidFill>
              </a:rPr>
              <a:t>.</a:t>
            </a:r>
            <a:endParaRPr lang="en-US" sz="66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10254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effectLst/>
                <a:cs typeface="Times New Roman" pitchFamily="18" charset="0"/>
              </a:rPr>
              <a:t>Tk5:</a:t>
            </a:r>
            <a:r>
              <a:rPr lang="en-US" sz="5400" b="1" dirty="0" smtClean="0">
                <a:solidFill>
                  <a:srgbClr val="002060"/>
                </a:solidFill>
                <a:effectLst/>
                <a:cs typeface="Times New Roman" pitchFamily="18" charset="0"/>
              </a:rPr>
              <a:t> </a:t>
            </a:r>
            <a:r>
              <a:rPr lang="vi-VN" sz="5400" b="1" dirty="0">
                <a:solidFill>
                  <a:srgbClr val="002060"/>
                </a:solidFill>
              </a:rPr>
              <a:t>Cho ban sáng được no thỏa tình Ngài, để ngày ngày mừng rỡ vang lời hoan ca. Bù bao ngày nếm khổ nhục Chúa ơi, Ngài ban niềm vui sướng.</a:t>
            </a:r>
          </a:p>
        </p:txBody>
      </p:sp>
    </p:spTree>
    <p:extLst>
      <p:ext uri="{BB962C8B-B14F-4D97-AF65-F5344CB8AC3E}">
        <p14:creationId xmlns:p14="http://schemas.microsoft.com/office/powerpoint/2010/main" val="110988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6600" b="1" u="sng" dirty="0" err="1">
                <a:solidFill>
                  <a:srgbClr val="C00000"/>
                </a:solidFill>
                <a:cs typeface="Times New Roman" pitchFamily="18" charset="0"/>
              </a:rPr>
              <a:t>Đk</a:t>
            </a:r>
            <a:r>
              <a:rPr lang="en-US" sz="6600" b="1" u="sng" dirty="0">
                <a:solidFill>
                  <a:srgbClr val="C00000"/>
                </a:solidFill>
                <a:cs typeface="Times New Roman" pitchFamily="18" charset="0"/>
              </a:rPr>
              <a:t>:</a:t>
            </a:r>
            <a:r>
              <a:rPr lang="en-US" sz="6600" b="1" dirty="0">
                <a:solidFill>
                  <a:srgbClr val="002060"/>
                </a:solidFill>
                <a:cs typeface="Times New Roman" pitchFamily="18" charset="0"/>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a:solidFill>
                  <a:srgbClr val="002060"/>
                </a:solidFill>
              </a:rPr>
              <a:t>xin</a:t>
            </a:r>
            <a:r>
              <a:rPr lang="en-US" sz="6600" b="1" dirty="0">
                <a:solidFill>
                  <a:srgbClr val="002060"/>
                </a:solidFill>
              </a:rPr>
              <a:t> </a:t>
            </a:r>
            <a:r>
              <a:rPr lang="en-US" sz="6600" b="1" dirty="0" err="1">
                <a:solidFill>
                  <a:srgbClr val="002060"/>
                </a:solidFill>
              </a:rPr>
              <a:t>củng</a:t>
            </a:r>
            <a:r>
              <a:rPr lang="en-US" sz="6600" b="1" dirty="0">
                <a:solidFill>
                  <a:srgbClr val="002060"/>
                </a:solidFill>
              </a:rPr>
              <a:t> </a:t>
            </a:r>
            <a:r>
              <a:rPr lang="en-US" sz="6600" b="1" dirty="0" err="1">
                <a:solidFill>
                  <a:srgbClr val="002060"/>
                </a:solidFill>
              </a:rPr>
              <a:t>cố</a:t>
            </a:r>
            <a:r>
              <a:rPr lang="en-US" sz="6600" b="1" dirty="0">
                <a:solidFill>
                  <a:srgbClr val="002060"/>
                </a:solidFill>
              </a:rPr>
              <a:t> </a:t>
            </a:r>
            <a:r>
              <a:rPr lang="en-US" sz="6600" b="1" dirty="0" err="1">
                <a:solidFill>
                  <a:srgbClr val="002060"/>
                </a:solidFill>
              </a:rPr>
              <a:t>việc</a:t>
            </a:r>
            <a:r>
              <a:rPr lang="en-US" sz="6600" b="1" dirty="0">
                <a:solidFill>
                  <a:srgbClr val="002060"/>
                </a:solidFill>
              </a:rPr>
              <a:t> </a:t>
            </a:r>
            <a:r>
              <a:rPr lang="en-US" sz="6600" b="1" dirty="0" err="1">
                <a:solidFill>
                  <a:srgbClr val="002060"/>
                </a:solidFill>
              </a:rPr>
              <a:t>tay</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 </a:t>
            </a:r>
            <a:r>
              <a:rPr lang="en-US" sz="6600" b="1" dirty="0" err="1" smtClean="0">
                <a:solidFill>
                  <a:srgbClr val="002060"/>
                </a:solidFill>
              </a:rPr>
              <a:t>làm</a:t>
            </a:r>
            <a:r>
              <a:rPr lang="en-US" sz="6600" b="1" dirty="0" smtClean="0">
                <a:solidFill>
                  <a:srgbClr val="002060"/>
                </a:solidFill>
              </a:rPr>
              <a:t>.</a:t>
            </a:r>
            <a:endParaRPr lang="en-US" sz="66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90547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Xuân về lòng nguyện Chúa Xuân đổ tràn phúc ân vào lòng chúng nhân còn nhiều vương vấn. Xuân về người người chúc nhau cuộc đời bớt đau sự lành đến mau hưởng quê đời sau.</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7182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8007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effectLst/>
                <a:cs typeface="Times New Roman" pitchFamily="18" charset="0"/>
              </a:rPr>
              <a:t>Alleluia-alleluia:</a:t>
            </a:r>
            <a:r>
              <a:rPr lang="en-US" sz="5600" b="1" dirty="0">
                <a:solidFill>
                  <a:srgbClr val="003399"/>
                </a:solidFill>
                <a:effectLst/>
                <a:cs typeface="Times New Roman" pitchFamily="18" charset="0"/>
              </a:rPr>
              <a:t> </a:t>
            </a:r>
            <a:r>
              <a:rPr lang="en-US" sz="5600" b="1" dirty="0" smtClean="0">
                <a:solidFill>
                  <a:srgbClr val="003399"/>
                </a:solidFill>
                <a:effectLst/>
                <a:cs typeface="Times New Roman" pitchFamily="18" charset="0"/>
              </a:rPr>
              <a:t> </a:t>
            </a:r>
            <a:r>
              <a:rPr lang="en-GB" sz="5600" b="1" dirty="0" err="1" smtClean="0">
                <a:solidFill>
                  <a:srgbClr val="002060"/>
                </a:solidFill>
                <a:effectLst/>
              </a:rPr>
              <a:t>Chúa</a:t>
            </a:r>
            <a:r>
              <a:rPr lang="en-GB" sz="5600" b="1" dirty="0" smtClean="0">
                <a:solidFill>
                  <a:srgbClr val="002060"/>
                </a:solidFill>
                <a:effectLst/>
              </a:rPr>
              <a:t> </a:t>
            </a:r>
            <a:r>
              <a:rPr lang="en-GB" sz="5600" b="1" dirty="0" err="1" smtClean="0">
                <a:solidFill>
                  <a:srgbClr val="002060"/>
                </a:solidFill>
                <a:effectLst/>
              </a:rPr>
              <a:t>nói</a:t>
            </a:r>
            <a:r>
              <a:rPr lang="en-GB" sz="5600" b="1" dirty="0" smtClean="0">
                <a:solidFill>
                  <a:srgbClr val="002060"/>
                </a:solidFill>
                <a:effectLst/>
              </a:rPr>
              <a:t> </a:t>
            </a:r>
            <a:r>
              <a:rPr lang="en-GB" sz="5600" b="1" dirty="0" err="1" smtClean="0">
                <a:solidFill>
                  <a:srgbClr val="002060"/>
                </a:solidFill>
                <a:effectLst/>
              </a:rPr>
              <a:t>tất</a:t>
            </a:r>
            <a:r>
              <a:rPr lang="en-GB" sz="5600" b="1" dirty="0" smtClean="0">
                <a:solidFill>
                  <a:srgbClr val="002060"/>
                </a:solidFill>
                <a:effectLst/>
              </a:rPr>
              <a:t> </a:t>
            </a:r>
            <a:r>
              <a:rPr lang="en-GB" sz="5600" b="1" dirty="0" err="1" smtClean="0">
                <a:solidFill>
                  <a:srgbClr val="002060"/>
                </a:solidFill>
                <a:effectLst/>
              </a:rPr>
              <a:t>cả</a:t>
            </a:r>
            <a:r>
              <a:rPr lang="en-GB" sz="5600" b="1" dirty="0" smtClean="0">
                <a:solidFill>
                  <a:srgbClr val="002060"/>
                </a:solidFill>
                <a:effectLst/>
              </a:rPr>
              <a:t> </a:t>
            </a:r>
            <a:r>
              <a:rPr lang="en-GB" sz="5600" b="1" dirty="0" err="1" smtClean="0">
                <a:solidFill>
                  <a:srgbClr val="002060"/>
                </a:solidFill>
                <a:effectLst/>
              </a:rPr>
              <a:t>những</a:t>
            </a:r>
            <a:r>
              <a:rPr lang="en-GB" sz="5600" b="1" dirty="0" smtClean="0">
                <a:solidFill>
                  <a:srgbClr val="002060"/>
                </a:solidFill>
                <a:effectLst/>
              </a:rPr>
              <a:t> </a:t>
            </a:r>
            <a:r>
              <a:rPr lang="en-GB" sz="5600" b="1" dirty="0" err="1" smtClean="0">
                <a:solidFill>
                  <a:srgbClr val="002060"/>
                </a:solidFill>
                <a:effectLst/>
              </a:rPr>
              <a:t>ai</a:t>
            </a:r>
            <a:r>
              <a:rPr lang="en-GB" sz="5600" b="1" dirty="0" smtClean="0">
                <a:solidFill>
                  <a:srgbClr val="002060"/>
                </a:solidFill>
                <a:effectLst/>
              </a:rPr>
              <a:t> </a:t>
            </a:r>
            <a:r>
              <a:rPr lang="en-GB" sz="5600" b="1" dirty="0" err="1" smtClean="0">
                <a:solidFill>
                  <a:srgbClr val="002060"/>
                </a:solidFill>
                <a:effectLst/>
              </a:rPr>
              <a:t>vất</a:t>
            </a:r>
            <a:r>
              <a:rPr lang="en-GB" sz="5600" b="1" dirty="0" smtClean="0">
                <a:solidFill>
                  <a:srgbClr val="002060"/>
                </a:solidFill>
                <a:effectLst/>
              </a:rPr>
              <a:t> </a:t>
            </a:r>
            <a:r>
              <a:rPr lang="en-GB" sz="5600" b="1" dirty="0" err="1" smtClean="0">
                <a:solidFill>
                  <a:srgbClr val="002060"/>
                </a:solidFill>
                <a:effectLst/>
              </a:rPr>
              <a:t>vả</a:t>
            </a:r>
            <a:r>
              <a:rPr lang="en-GB" sz="5600" b="1" dirty="0" smtClean="0">
                <a:solidFill>
                  <a:srgbClr val="002060"/>
                </a:solidFill>
                <a:effectLst/>
              </a:rPr>
              <a:t> </a:t>
            </a:r>
            <a:r>
              <a:rPr lang="en-GB" sz="5600" b="1" dirty="0" err="1" smtClean="0">
                <a:solidFill>
                  <a:srgbClr val="002060"/>
                </a:solidFill>
                <a:effectLst/>
              </a:rPr>
              <a:t>mang</a:t>
            </a:r>
            <a:r>
              <a:rPr lang="en-GB" sz="5600" b="1" dirty="0" smtClean="0">
                <a:solidFill>
                  <a:srgbClr val="002060"/>
                </a:solidFill>
                <a:effectLst/>
              </a:rPr>
              <a:t> </a:t>
            </a:r>
            <a:r>
              <a:rPr lang="en-GB" sz="5600" b="1" dirty="0" err="1" smtClean="0">
                <a:solidFill>
                  <a:srgbClr val="002060"/>
                </a:solidFill>
                <a:effectLst/>
              </a:rPr>
              <a:t>gánh</a:t>
            </a:r>
            <a:r>
              <a:rPr lang="en-GB" sz="5600" b="1" dirty="0" smtClean="0">
                <a:solidFill>
                  <a:srgbClr val="002060"/>
                </a:solidFill>
                <a:effectLst/>
              </a:rPr>
              <a:t> </a:t>
            </a:r>
            <a:r>
              <a:rPr lang="en-GB" sz="5600" b="1" dirty="0" err="1" smtClean="0">
                <a:solidFill>
                  <a:srgbClr val="002060"/>
                </a:solidFill>
                <a:effectLst/>
              </a:rPr>
              <a:t>nặng</a:t>
            </a:r>
            <a:r>
              <a:rPr lang="en-GB" sz="5600" b="1" dirty="0" smtClean="0">
                <a:solidFill>
                  <a:srgbClr val="002060"/>
                </a:solidFill>
                <a:effectLst/>
              </a:rPr>
              <a:t> </a:t>
            </a:r>
            <a:r>
              <a:rPr lang="en-GB" sz="5600" b="1" dirty="0" err="1" smtClean="0">
                <a:solidFill>
                  <a:srgbClr val="002060"/>
                </a:solidFill>
                <a:effectLst/>
              </a:rPr>
              <a:t>nề</a:t>
            </a:r>
            <a:r>
              <a:rPr lang="en-GB" sz="5600" b="1" dirty="0" smtClean="0">
                <a:solidFill>
                  <a:srgbClr val="002060"/>
                </a:solidFill>
              </a:rPr>
              <a:t>. </a:t>
            </a:r>
            <a:r>
              <a:rPr lang="en-GB" sz="5600" b="1" dirty="0" err="1" smtClean="0">
                <a:solidFill>
                  <a:srgbClr val="002060"/>
                </a:solidFill>
              </a:rPr>
              <a:t>Hãy</a:t>
            </a:r>
            <a:r>
              <a:rPr lang="en-GB" sz="5600" b="1" dirty="0" smtClean="0">
                <a:solidFill>
                  <a:srgbClr val="002060"/>
                </a:solidFill>
              </a:rPr>
              <a:t> </a:t>
            </a:r>
            <a:r>
              <a:rPr lang="en-GB" sz="5600" b="1" dirty="0" err="1" smtClean="0">
                <a:solidFill>
                  <a:srgbClr val="002060"/>
                </a:solidFill>
              </a:rPr>
              <a:t>đến</a:t>
            </a:r>
            <a:r>
              <a:rPr lang="en-GB" sz="5600" b="1" dirty="0" smtClean="0">
                <a:solidFill>
                  <a:srgbClr val="002060"/>
                </a:solidFill>
              </a:rPr>
              <a:t> </a:t>
            </a:r>
            <a:r>
              <a:rPr lang="en-GB" sz="5600" b="1" dirty="0" err="1" smtClean="0">
                <a:solidFill>
                  <a:srgbClr val="002060"/>
                </a:solidFill>
              </a:rPr>
              <a:t>cùng</a:t>
            </a:r>
            <a:r>
              <a:rPr lang="en-GB" sz="5600" b="1" dirty="0" smtClean="0">
                <a:solidFill>
                  <a:srgbClr val="002060"/>
                </a:solidFill>
              </a:rPr>
              <a:t> </a:t>
            </a:r>
            <a:r>
              <a:rPr lang="en-GB" sz="5600" b="1" dirty="0" err="1">
                <a:solidFill>
                  <a:srgbClr val="002060"/>
                </a:solidFill>
              </a:rPr>
              <a:t>T</a:t>
            </a:r>
            <a:r>
              <a:rPr lang="en-GB" sz="5600" b="1" dirty="0" err="1" smtClean="0">
                <a:solidFill>
                  <a:srgbClr val="002060"/>
                </a:solidFill>
              </a:rPr>
              <a:t>ôi</a:t>
            </a:r>
            <a:r>
              <a:rPr lang="en-GB" sz="5600" b="1" dirty="0" smtClean="0">
                <a:solidFill>
                  <a:srgbClr val="002060"/>
                </a:solidFill>
              </a:rPr>
              <a:t>, </a:t>
            </a:r>
            <a:r>
              <a:rPr lang="en-GB" sz="5600" b="1" dirty="0" err="1" smtClean="0">
                <a:solidFill>
                  <a:srgbClr val="002060"/>
                </a:solidFill>
              </a:rPr>
              <a:t>Tôi</a:t>
            </a:r>
            <a:r>
              <a:rPr lang="en-GB" sz="5600" b="1" dirty="0" smtClean="0">
                <a:solidFill>
                  <a:srgbClr val="002060"/>
                </a:solidFill>
              </a:rPr>
              <a:t> </a:t>
            </a:r>
            <a:r>
              <a:rPr lang="en-GB" sz="5600" b="1" dirty="0" err="1" smtClean="0">
                <a:solidFill>
                  <a:srgbClr val="002060"/>
                </a:solidFill>
              </a:rPr>
              <a:t>sẽ</a:t>
            </a:r>
            <a:r>
              <a:rPr lang="en-GB" sz="5600" b="1" dirty="0" smtClean="0">
                <a:solidFill>
                  <a:srgbClr val="002060"/>
                </a:solidFill>
              </a:rPr>
              <a:t> </a:t>
            </a:r>
            <a:r>
              <a:rPr lang="en-GB" sz="5600" b="1" dirty="0" err="1" smtClean="0">
                <a:solidFill>
                  <a:srgbClr val="002060"/>
                </a:solidFill>
              </a:rPr>
              <a:t>cho</a:t>
            </a:r>
            <a:r>
              <a:rPr lang="en-GB" sz="5600" b="1" dirty="0" smtClean="0">
                <a:solidFill>
                  <a:srgbClr val="002060"/>
                </a:solidFill>
              </a:rPr>
              <a:t> </a:t>
            </a:r>
            <a:r>
              <a:rPr lang="en-GB" sz="5600" b="1" dirty="0" err="1" smtClean="0">
                <a:solidFill>
                  <a:srgbClr val="002060"/>
                </a:solidFill>
              </a:rPr>
              <a:t>dưỡng</a:t>
            </a:r>
            <a:r>
              <a:rPr lang="en-GB" sz="5600" b="1" dirty="0" smtClean="0">
                <a:solidFill>
                  <a:srgbClr val="002060"/>
                </a:solidFill>
              </a:rPr>
              <a:t> </a:t>
            </a:r>
            <a:r>
              <a:rPr lang="en-GB" sz="5600" b="1" dirty="0" err="1" smtClean="0">
                <a:solidFill>
                  <a:srgbClr val="002060"/>
                </a:solidFill>
              </a:rPr>
              <a:t>sức</a:t>
            </a:r>
            <a:r>
              <a:rPr lang="en-GB" sz="5600" b="1" dirty="0" smtClean="0">
                <a:solidFill>
                  <a:srgbClr val="002060"/>
                </a:solidFill>
              </a:rPr>
              <a:t> </a:t>
            </a:r>
            <a:r>
              <a:rPr lang="en-GB" sz="5600" b="1" dirty="0" err="1" smtClean="0">
                <a:solidFill>
                  <a:srgbClr val="002060"/>
                </a:solidFill>
              </a:rPr>
              <a:t>nghỉ</a:t>
            </a:r>
            <a:r>
              <a:rPr lang="en-GB" sz="5600" b="1" dirty="0" smtClean="0">
                <a:solidFill>
                  <a:srgbClr val="002060"/>
                </a:solidFill>
              </a:rPr>
              <a:t> </a:t>
            </a:r>
            <a:r>
              <a:rPr lang="en-GB" sz="5600" b="1" dirty="0" err="1" smtClean="0">
                <a:solidFill>
                  <a:srgbClr val="002060"/>
                </a:solidFill>
              </a:rPr>
              <a:t>ngơi</a:t>
            </a:r>
            <a:r>
              <a:rPr lang="en-GB" sz="5600" b="1" dirty="0" smtClean="0">
                <a:solidFill>
                  <a:srgbClr val="002060"/>
                </a:solidFill>
              </a:rPr>
              <a:t>.</a:t>
            </a:r>
            <a:r>
              <a:rPr lang="en-GB" sz="5600" b="1" dirty="0" smtClean="0">
                <a:solidFill>
                  <a:srgbClr val="002060"/>
                </a:solidFill>
                <a:effectLst/>
              </a:rPr>
              <a:t> </a:t>
            </a:r>
            <a:r>
              <a:rPr lang="en-US" sz="5600" b="1" u="sng" dirty="0" smtClean="0">
                <a:solidFill>
                  <a:srgbClr val="C00000"/>
                </a:solidFill>
                <a:cs typeface="Times New Roman" pitchFamily="18" charset="0"/>
              </a:rPr>
              <a:t>Alleluia</a:t>
            </a:r>
            <a:r>
              <a:rPr lang="en-US" sz="5600" b="1" u="sng" dirty="0">
                <a:solidFill>
                  <a:srgbClr val="C00000"/>
                </a:solidFill>
                <a:cs typeface="Times New Roman" pitchFamily="18" charset="0"/>
              </a:rPr>
              <a:t>…</a:t>
            </a:r>
            <a:endParaRPr lang="en-US" sz="5600" b="1" u="sng" dirty="0">
              <a:solidFill>
                <a:srgbClr val="C00000"/>
              </a:solidFill>
              <a:effectLs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755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188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1657350"/>
            <a:ext cx="5017008" cy="2590800"/>
          </a:xfrm>
        </p:spPr>
        <p:txBody>
          <a:bodyPr>
            <a:normAutofit/>
          </a:bodyPr>
          <a:lstStyle/>
          <a:p>
            <a:pPr>
              <a:lnSpc>
                <a:spcPct val="120000"/>
              </a:lnSpc>
            </a:pPr>
            <a:r>
              <a:rPr lang="en-US" sz="4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4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4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4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4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ĐẦU NĂM DÂNG LỄ </a:t>
            </a:r>
            <a:r>
              <a:rPr lang="en-US" sz="4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2</a:t>
            </a:r>
            <a:br>
              <a:rPr lang="en-US" sz="4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28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Thy </a:t>
            </a:r>
            <a:r>
              <a:rPr lang="en-US" sz="28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Yên</a:t>
            </a:r>
            <a:endParaRPr lang="vi-VN" sz="28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1" u="sng" dirty="0" smtClean="0">
                <a:solidFill>
                  <a:srgbClr val="C00000"/>
                </a:solidFill>
                <a:effectLst/>
                <a:cs typeface="Times New Roman" pitchFamily="18" charset="0"/>
              </a:rPr>
              <a:t>Tk1:</a:t>
            </a:r>
            <a:r>
              <a:rPr lang="en-US" sz="5000" b="1" dirty="0" smtClean="0">
                <a:solidFill>
                  <a:srgbClr val="002060"/>
                </a:solidFill>
                <a:effectLst/>
                <a:cs typeface="Times New Roman" pitchFamily="18" charset="0"/>
              </a:rPr>
              <a:t> </a:t>
            </a:r>
            <a:r>
              <a:rPr lang="en-US" sz="5000" b="1" dirty="0" err="1" smtClean="0">
                <a:solidFill>
                  <a:srgbClr val="002060"/>
                </a:solidFill>
              </a:rPr>
              <a:t>Ngày</a:t>
            </a:r>
            <a:r>
              <a:rPr lang="en-US" sz="5000" b="1" dirty="0" smtClean="0">
                <a:solidFill>
                  <a:srgbClr val="002060"/>
                </a:solidFill>
              </a:rPr>
              <a:t> </a:t>
            </a:r>
            <a:r>
              <a:rPr lang="en-US" sz="5000" b="1" dirty="0" err="1">
                <a:solidFill>
                  <a:srgbClr val="002060"/>
                </a:solidFill>
              </a:rPr>
              <a:t>đầu</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năm</a:t>
            </a:r>
            <a:r>
              <a:rPr lang="en-US" sz="5000" b="1" dirty="0">
                <a:solidFill>
                  <a:srgbClr val="002060"/>
                </a:solidFill>
              </a:rPr>
              <a:t> </a:t>
            </a:r>
            <a:r>
              <a:rPr lang="en-US" sz="5000" b="1" dirty="0" err="1">
                <a:solidFill>
                  <a:srgbClr val="002060"/>
                </a:solidFill>
              </a:rPr>
              <a:t>xin</a:t>
            </a:r>
            <a:r>
              <a:rPr lang="en-US" sz="5000" b="1" dirty="0">
                <a:solidFill>
                  <a:srgbClr val="002060"/>
                </a:solidFill>
              </a:rPr>
              <a:t> </a:t>
            </a:r>
            <a:r>
              <a:rPr lang="en-US" sz="5000" b="1" dirty="0" err="1">
                <a:solidFill>
                  <a:srgbClr val="002060"/>
                </a:solidFill>
              </a:rPr>
              <a:t>dâng</a:t>
            </a:r>
            <a:r>
              <a:rPr lang="en-US" sz="5000" b="1" dirty="0">
                <a:solidFill>
                  <a:srgbClr val="002060"/>
                </a:solidFill>
              </a:rPr>
              <a:t> </a:t>
            </a:r>
            <a:r>
              <a:rPr lang="en-US" sz="5000" b="1" dirty="0" err="1">
                <a:solidFill>
                  <a:srgbClr val="002060"/>
                </a:solidFill>
              </a:rPr>
              <a:t>trọn</a:t>
            </a:r>
            <a:r>
              <a:rPr lang="en-US" sz="5000" b="1" dirty="0">
                <a:solidFill>
                  <a:srgbClr val="002060"/>
                </a:solidFill>
              </a:rPr>
              <a:t> </a:t>
            </a:r>
            <a:r>
              <a:rPr lang="en-US" sz="5000" b="1" dirty="0" err="1">
                <a:solidFill>
                  <a:srgbClr val="002060"/>
                </a:solidFill>
              </a:rPr>
              <a:t>xác</a:t>
            </a:r>
            <a:r>
              <a:rPr lang="en-US" sz="5000" b="1" dirty="0">
                <a:solidFill>
                  <a:srgbClr val="002060"/>
                </a:solidFill>
              </a:rPr>
              <a:t> </a:t>
            </a:r>
            <a:r>
              <a:rPr lang="en-US" sz="5000" b="1" dirty="0" err="1">
                <a:solidFill>
                  <a:srgbClr val="002060"/>
                </a:solidFill>
              </a:rPr>
              <a:t>hồn</a:t>
            </a:r>
            <a:r>
              <a:rPr lang="en-US" sz="5000" b="1" dirty="0">
                <a:solidFill>
                  <a:srgbClr val="002060"/>
                </a:solidFill>
              </a:rPr>
              <a:t>. </a:t>
            </a:r>
            <a:r>
              <a:rPr lang="en-US" sz="5000" b="1" dirty="0" err="1">
                <a:solidFill>
                  <a:srgbClr val="002060"/>
                </a:solidFill>
              </a:rPr>
              <a:t>Hòa</a:t>
            </a:r>
            <a:r>
              <a:rPr lang="en-US" sz="5000" b="1" dirty="0">
                <a:solidFill>
                  <a:srgbClr val="002060"/>
                </a:solidFill>
              </a:rPr>
              <a:t> </a:t>
            </a:r>
            <a:r>
              <a:rPr lang="en-US" sz="5000" b="1" dirty="0" err="1">
                <a:solidFill>
                  <a:srgbClr val="002060"/>
                </a:solidFill>
              </a:rPr>
              <a:t>lời</a:t>
            </a:r>
            <a:r>
              <a:rPr lang="en-US" sz="5000" b="1" dirty="0">
                <a:solidFill>
                  <a:srgbClr val="002060"/>
                </a:solidFill>
              </a:rPr>
              <a:t> </a:t>
            </a:r>
            <a:r>
              <a:rPr lang="en-US" sz="5000" b="1" dirty="0" err="1">
                <a:solidFill>
                  <a:srgbClr val="002060"/>
                </a:solidFill>
              </a:rPr>
              <a:t>tụng</a:t>
            </a:r>
            <a:r>
              <a:rPr lang="en-US" sz="5000" b="1" dirty="0">
                <a:solidFill>
                  <a:srgbClr val="002060"/>
                </a:solidFill>
              </a:rPr>
              <a:t> ca </a:t>
            </a:r>
            <a:r>
              <a:rPr lang="en-US" sz="5000" b="1" dirty="0" err="1">
                <a:solidFill>
                  <a:srgbClr val="002060"/>
                </a:solidFill>
              </a:rPr>
              <a:t>tiếng</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hiệp</a:t>
            </a:r>
            <a:r>
              <a:rPr lang="en-US" sz="5000" b="1" dirty="0">
                <a:solidFill>
                  <a:srgbClr val="002060"/>
                </a:solidFill>
              </a:rPr>
              <a:t> </a:t>
            </a:r>
            <a:r>
              <a:rPr lang="en-US" sz="5000" b="1" dirty="0" err="1">
                <a:solidFill>
                  <a:srgbClr val="002060"/>
                </a:solidFill>
              </a:rPr>
              <a:t>tiếng</a:t>
            </a:r>
            <a:r>
              <a:rPr lang="en-US" sz="5000" b="1" dirty="0">
                <a:solidFill>
                  <a:srgbClr val="002060"/>
                </a:solidFill>
              </a:rPr>
              <a:t> </a:t>
            </a:r>
            <a:r>
              <a:rPr lang="en-US" sz="5000" b="1" dirty="0" err="1">
                <a:solidFill>
                  <a:srgbClr val="002060"/>
                </a:solidFill>
              </a:rPr>
              <a:t>đàn</a:t>
            </a:r>
            <a:r>
              <a:rPr lang="en-US" sz="5000" b="1" dirty="0">
                <a:solidFill>
                  <a:srgbClr val="002060"/>
                </a:solidFill>
              </a:rPr>
              <a:t>. </a:t>
            </a:r>
            <a:r>
              <a:rPr lang="en-US" sz="5000" b="1" dirty="0" err="1">
                <a:solidFill>
                  <a:srgbClr val="002060"/>
                </a:solidFill>
              </a:rPr>
              <a:t>Chào</a:t>
            </a:r>
            <a:r>
              <a:rPr lang="en-US" sz="5000" b="1" dirty="0">
                <a:solidFill>
                  <a:srgbClr val="002060"/>
                </a:solidFill>
              </a:rPr>
              <a:t> </a:t>
            </a:r>
            <a:r>
              <a:rPr lang="en-US" sz="5000" b="1" dirty="0" err="1">
                <a:solidFill>
                  <a:srgbClr val="002060"/>
                </a:solidFill>
              </a:rPr>
              <a:t>mừng</a:t>
            </a:r>
            <a:r>
              <a:rPr lang="en-US" sz="5000" b="1" dirty="0">
                <a:solidFill>
                  <a:srgbClr val="002060"/>
                </a:solidFill>
              </a:rPr>
              <a:t> </a:t>
            </a:r>
            <a:r>
              <a:rPr lang="en-US" sz="5000" b="1" dirty="0" err="1">
                <a:solidFill>
                  <a:srgbClr val="002060"/>
                </a:solidFill>
              </a:rPr>
              <a:t>Xuân</a:t>
            </a:r>
            <a:r>
              <a:rPr lang="en-US" sz="5000" b="1" dirty="0">
                <a:solidFill>
                  <a:srgbClr val="002060"/>
                </a:solidFill>
              </a:rPr>
              <a:t> </a:t>
            </a:r>
            <a:r>
              <a:rPr lang="en-US" sz="5000" b="1" dirty="0" err="1">
                <a:solidFill>
                  <a:srgbClr val="002060"/>
                </a:solidFill>
              </a:rPr>
              <a:t>Mới</a:t>
            </a:r>
            <a:r>
              <a:rPr lang="en-US" sz="5000" b="1" dirty="0">
                <a:solidFill>
                  <a:srgbClr val="002060"/>
                </a:solidFill>
              </a:rPr>
              <a:t> </a:t>
            </a:r>
            <a:r>
              <a:rPr lang="en-US" sz="5000" b="1" dirty="0" err="1">
                <a:solidFill>
                  <a:srgbClr val="002060"/>
                </a:solidFill>
              </a:rPr>
              <a:t>này</a:t>
            </a:r>
            <a:r>
              <a:rPr lang="en-US" sz="5000" b="1" dirty="0">
                <a:solidFill>
                  <a:srgbClr val="002060"/>
                </a:solidFill>
              </a:rPr>
              <a:t> </a:t>
            </a:r>
            <a:r>
              <a:rPr lang="en-US" sz="5000" b="1" dirty="0" err="1">
                <a:solidFill>
                  <a:srgbClr val="002060"/>
                </a:solidFill>
              </a:rPr>
              <a:t>đoàn</a:t>
            </a:r>
            <a:r>
              <a:rPr lang="en-US" sz="5000" b="1" dirty="0">
                <a:solidFill>
                  <a:srgbClr val="002060"/>
                </a:solidFill>
              </a:rPr>
              <a:t> con </a:t>
            </a:r>
            <a:r>
              <a:rPr lang="en-US" sz="5000" b="1" dirty="0" err="1">
                <a:solidFill>
                  <a:srgbClr val="002060"/>
                </a:solidFill>
              </a:rPr>
              <a:t>chúc</a:t>
            </a:r>
            <a:r>
              <a:rPr lang="en-US" sz="5000" b="1" dirty="0">
                <a:solidFill>
                  <a:srgbClr val="002060"/>
                </a:solidFill>
              </a:rPr>
              <a:t> </a:t>
            </a:r>
            <a:r>
              <a:rPr lang="en-US" sz="5000" b="1" dirty="0" err="1">
                <a:solidFill>
                  <a:srgbClr val="002060"/>
                </a:solidFill>
              </a:rPr>
              <a:t>khen</a:t>
            </a:r>
            <a:r>
              <a:rPr lang="en-US" sz="5000" b="1" dirty="0">
                <a:solidFill>
                  <a:srgbClr val="002060"/>
                </a:solidFill>
              </a:rPr>
              <a:t>. </a:t>
            </a:r>
            <a:r>
              <a:rPr lang="en-US" sz="5000" b="1" dirty="0" err="1">
                <a:solidFill>
                  <a:srgbClr val="002060"/>
                </a:solidFill>
              </a:rPr>
              <a:t>Chúa</a:t>
            </a:r>
            <a:r>
              <a:rPr lang="en-US" sz="5000" b="1" dirty="0">
                <a:solidFill>
                  <a:srgbClr val="002060"/>
                </a:solidFill>
              </a:rPr>
              <a:t> Cha </a:t>
            </a:r>
            <a:r>
              <a:rPr lang="en-US" sz="5000" b="1" dirty="0" err="1">
                <a:solidFill>
                  <a:srgbClr val="002060"/>
                </a:solidFill>
              </a:rPr>
              <a:t>nhân</a:t>
            </a:r>
            <a:r>
              <a:rPr lang="en-US" sz="5000" b="1" dirty="0">
                <a:solidFill>
                  <a:srgbClr val="002060"/>
                </a:solidFill>
              </a:rPr>
              <a:t> </a:t>
            </a:r>
            <a:r>
              <a:rPr lang="en-US" sz="5000" b="1" dirty="0" err="1">
                <a:solidFill>
                  <a:srgbClr val="002060"/>
                </a:solidFill>
              </a:rPr>
              <a:t>lành</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Ngôi</a:t>
            </a:r>
            <a:r>
              <a:rPr lang="en-US" sz="5000" b="1" dirty="0">
                <a:solidFill>
                  <a:srgbClr val="002060"/>
                </a:solidFill>
              </a:rPr>
              <a:t> Con, </a:t>
            </a:r>
            <a:r>
              <a:rPr lang="en-US" sz="5000" b="1" dirty="0" err="1">
                <a:solidFill>
                  <a:srgbClr val="002060"/>
                </a:solidFill>
              </a:rPr>
              <a:t>Thánh</a:t>
            </a:r>
            <a:r>
              <a:rPr lang="en-US" sz="5000" b="1" dirty="0">
                <a:solidFill>
                  <a:srgbClr val="002060"/>
                </a:solidFill>
              </a:rPr>
              <a:t> </a:t>
            </a:r>
            <a:r>
              <a:rPr lang="en-US" sz="5000" b="1" dirty="0" err="1">
                <a:solidFill>
                  <a:srgbClr val="002060"/>
                </a:solidFill>
              </a:rPr>
              <a:t>Thần</a:t>
            </a:r>
            <a:r>
              <a:rPr lang="en-US" sz="5000" b="1" dirty="0">
                <a:solidFill>
                  <a:srgbClr val="002060"/>
                </a:solidFill>
              </a:rPr>
              <a:t>.</a:t>
            </a:r>
            <a:endParaRPr lang="en-US" sz="5000" b="1"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9144000" cy="5143499"/>
          </a:xfrm>
        </p:spPr>
        <p:txBody>
          <a:bodyPr>
            <a:noAutofit/>
          </a:bodyPr>
          <a:lstStyle/>
          <a:p>
            <a:pPr algn="just"/>
            <a:r>
              <a:rPr lang="en-US" sz="5400" b="1" u="sng" dirty="0" err="1">
                <a:solidFill>
                  <a:srgbClr val="C00000"/>
                </a:solidFill>
                <a:effectLst/>
                <a:cs typeface="Times New Roman" pitchFamily="18" charset="0"/>
              </a:rPr>
              <a:t>Đk</a:t>
            </a:r>
            <a:r>
              <a:rPr lang="en-US" sz="5400" b="1" u="sng" dirty="0">
                <a:solidFill>
                  <a:srgbClr val="C00000"/>
                </a:solidFill>
                <a:effectLst/>
                <a:cs typeface="Times New Roman" pitchFamily="18" charset="0"/>
              </a:rPr>
              <a:t>:</a:t>
            </a:r>
            <a:r>
              <a:rPr lang="vi-VN" sz="5400" b="1" dirty="0">
                <a:solidFill>
                  <a:srgbClr val="002060"/>
                </a:solidFill>
                <a:effectLst/>
                <a:cs typeface="Times New Roman" pitchFamily="18" charset="0"/>
              </a:rPr>
              <a:t> </a:t>
            </a:r>
            <a:r>
              <a:rPr lang="vi-VN" sz="5400" b="1" dirty="0">
                <a:solidFill>
                  <a:srgbClr val="002060"/>
                </a:solidFill>
              </a:rPr>
              <a:t>Kính chúc, chúc tụng Chúa muôn loài. Kính chúc, chúc tụng Chúa đến muôn đời. Kính chúc Chúa Mùa Xuân tươi thắm. Kính chúc Chúa ngàn đời Mùa Xuân vui.</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1" u="sng" dirty="0" smtClean="0">
                <a:solidFill>
                  <a:srgbClr val="C00000"/>
                </a:solidFill>
                <a:effectLst/>
                <a:cs typeface="Times New Roman" pitchFamily="18" charset="0"/>
              </a:rPr>
              <a:t>Tk2: </a:t>
            </a:r>
            <a:r>
              <a:rPr lang="vi-VN" sz="5400" b="1" dirty="0"/>
              <a:t> </a:t>
            </a:r>
            <a:r>
              <a:rPr lang="vi-VN" sz="5400" b="1" dirty="0" smtClean="0">
                <a:solidFill>
                  <a:srgbClr val="002060"/>
                </a:solidFill>
              </a:rPr>
              <a:t>Ngày </a:t>
            </a:r>
            <a:r>
              <a:rPr lang="vi-VN" sz="5400" b="1" dirty="0">
                <a:solidFill>
                  <a:srgbClr val="002060"/>
                </a:solidFill>
              </a:rPr>
              <a:t>đầu một năm dâng Cha này lễ vật. Là lòng tạ ơn cảm mến trọn ý tình. Ngàn lời tôn kính ngàn lời ca chúc vinh. Kết trong rượu lành bánh thiêng nuôi xác hồn.</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9144000" cy="5143499"/>
          </a:xfrm>
        </p:spPr>
        <p:txBody>
          <a:bodyPr>
            <a:noAutofit/>
          </a:bodyPr>
          <a:lstStyle/>
          <a:p>
            <a:pPr algn="just"/>
            <a:r>
              <a:rPr lang="en-US" sz="5400" b="1" u="sng" dirty="0" err="1">
                <a:solidFill>
                  <a:srgbClr val="C00000"/>
                </a:solidFill>
                <a:effectLst/>
                <a:cs typeface="Times New Roman" pitchFamily="18" charset="0"/>
              </a:rPr>
              <a:t>Đk</a:t>
            </a:r>
            <a:r>
              <a:rPr lang="en-US" sz="5400" b="1" u="sng" dirty="0">
                <a:solidFill>
                  <a:srgbClr val="C00000"/>
                </a:solidFill>
                <a:effectLst/>
                <a:cs typeface="Times New Roman" pitchFamily="18" charset="0"/>
              </a:rPr>
              <a:t>:</a:t>
            </a:r>
            <a:r>
              <a:rPr lang="vi-VN" sz="5400" b="1" dirty="0">
                <a:solidFill>
                  <a:srgbClr val="002060"/>
                </a:solidFill>
                <a:effectLst/>
                <a:cs typeface="Times New Roman" pitchFamily="18" charset="0"/>
              </a:rPr>
              <a:t> </a:t>
            </a:r>
            <a:r>
              <a:rPr lang="vi-VN" sz="5400" b="1" dirty="0">
                <a:solidFill>
                  <a:srgbClr val="002060"/>
                </a:solidFill>
              </a:rPr>
              <a:t>Kính chúc, chúc tụng Chúa muôn loài. Kính chúc, chúc tụng Chúa đến muôn đời. Kính chúc Chúa Mùa Xuân tươi thắm. Kính chúc Chúa ngàn đời Mùa Xuân vui.</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2792288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669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a:solidFill>
                  <a:srgbClr val="C00000"/>
                </a:solidFill>
                <a:effectLst/>
                <a:cs typeface="Times New Roman" pitchFamily="18" charset="0"/>
              </a:rPr>
              <a:t>Tk1:</a:t>
            </a:r>
            <a:r>
              <a:rPr lang="en-US" sz="4800" b="1" dirty="0">
                <a:solidFill>
                  <a:srgbClr val="002060"/>
                </a:solidFill>
                <a:effectLst/>
                <a:cs typeface="Times New Roman" pitchFamily="18" charset="0"/>
              </a:rPr>
              <a:t> </a:t>
            </a:r>
            <a:r>
              <a:rPr lang="vi-VN" sz="4800" b="1" dirty="0"/>
              <a:t> </a:t>
            </a:r>
            <a:r>
              <a:rPr lang="vi-VN" sz="4800" b="1" dirty="0">
                <a:solidFill>
                  <a:srgbClr val="002060"/>
                </a:solidFill>
              </a:rPr>
              <a:t>Mùa xuân đang đến trên quê hương muôn người vui mừng. Vì xuân đem đến bao yên vui cho người sầu khổ. Lạy Chúa con hát lên câu ca, ca tụng Chúa Trời. Tình Cha như ánh xuân yêu đương ấp ủ đời con.</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1063135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46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876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76350"/>
            <a:ext cx="6629400" cy="3124200"/>
          </a:xfrm>
        </p:spPr>
        <p:txBody>
          <a:bodyPr>
            <a:normAutofit fontScale="90000"/>
          </a:bodyPr>
          <a:lstStyle/>
          <a:p>
            <a:pPr>
              <a:lnSpc>
                <a:spcPct val="120000"/>
              </a:lnSpc>
            </a:pPr>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Nguyện</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Hiệp</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5400" b="1" dirty="0">
                <a:solidFill>
                  <a:srgbClr val="FF0000"/>
                </a:solidFill>
                <a:effectLst>
                  <a:outerShdw blurRad="38100" dist="38100" dir="2700000" algn="tl">
                    <a:srgbClr val="000000">
                      <a:alpha val="43137"/>
                    </a:srgbClr>
                  </a:outerShdw>
                </a:effectLst>
                <a:cs typeface="Times New Roman" pitchFamily="18" charset="0"/>
              </a:rPr>
              <a:t> </a:t>
            </a:r>
            <a:br>
              <a:rPr lang="en-US" sz="5400" b="1" dirty="0">
                <a:solidFill>
                  <a:srgbClr val="FF0000"/>
                </a:solidFill>
                <a:effectLst>
                  <a:outerShdw blurRad="38100" dist="38100" dir="2700000" algn="tl">
                    <a:srgbClr val="000000">
                      <a:alpha val="43137"/>
                    </a:srgbClr>
                  </a:outerShdw>
                </a:effectLst>
                <a:cs typeface="Times New Roman" pitchFamily="18" charset="0"/>
              </a:rPr>
            </a:br>
            <a:r>
              <a:rPr lang="en-GB" sz="5400" b="1" dirty="0" smtClean="0">
                <a:solidFill>
                  <a:srgbClr val="FF0000"/>
                </a:solidFill>
                <a:effectLst>
                  <a:outerShdw blurRad="38100" dist="38100" dir="2700000" algn="tl">
                    <a:srgbClr val="000000">
                      <a:alpha val="43137"/>
                    </a:srgbClr>
                  </a:outerShdw>
                </a:effectLst>
                <a:cs typeface="Times New Roman" pitchFamily="18" charset="0"/>
              </a:rPr>
              <a:t>NGÀY XUÂN BÊN CHÚA</a:t>
            </a:r>
            <a:br>
              <a:rPr lang="en-GB" sz="5400" b="1" dirty="0" smtClean="0">
                <a:solidFill>
                  <a:srgbClr val="FF0000"/>
                </a:solidFill>
                <a:effectLst>
                  <a:outerShdw blurRad="38100" dist="38100" dir="2700000" algn="tl">
                    <a:srgbClr val="000000">
                      <a:alpha val="43137"/>
                    </a:srgbClr>
                  </a:outerShdw>
                </a:effectLst>
                <a:cs typeface="Times New Roman" pitchFamily="18" charset="0"/>
              </a:rPr>
            </a:br>
            <a:r>
              <a:rPr lang="en-US" b="1" i="1" dirty="0" err="1" smtClean="0">
                <a:solidFill>
                  <a:srgbClr val="002060"/>
                </a:solidFill>
                <a:effectLst>
                  <a:outerShdw blurRad="38100" dist="38100" dir="2700000" algn="tl">
                    <a:srgbClr val="000000">
                      <a:alpha val="43137"/>
                    </a:srgbClr>
                  </a:outerShdw>
                </a:effectLst>
                <a:cs typeface="Times New Roman" pitchFamily="18" charset="0"/>
              </a:rPr>
              <a:t>Thái</a:t>
            </a:r>
            <a:r>
              <a:rPr lang="en-US" b="1" i="1" dirty="0" smtClean="0">
                <a:solidFill>
                  <a:srgbClr val="002060"/>
                </a:solidFill>
                <a:effectLst>
                  <a:outerShdw blurRad="38100" dist="38100" dir="2700000" algn="tl">
                    <a:srgbClr val="000000">
                      <a:alpha val="43137"/>
                    </a:srgbClr>
                  </a:outerShdw>
                </a:effectLst>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cs typeface="Times New Roman" pitchFamily="18" charset="0"/>
              </a:rPr>
              <a:t>Nguyên</a:t>
            </a:r>
            <a:endParaRPr lang="vi-VN"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Ngày xuân bên bàn thờ Chúa cao sang, đoàn con chân thành cảm mến hân hoan. Hòa ngàn câu hát ca vang tạ ơn Chúa. Ngày xuân bên thềm năm mới, con xin bình an của Ngài ở mãi bên con, trọn đời với Chúa trung trinh </a:t>
            </a:r>
            <a:r>
              <a:rPr lang="vi-VN" sz="4600" b="1" dirty="0" smtClean="0">
                <a:solidFill>
                  <a:srgbClr val="002060"/>
                </a:solidFill>
              </a:rPr>
              <a:t>trong </a:t>
            </a:r>
            <a:r>
              <a:rPr lang="vi-VN" sz="4600" b="1" dirty="0">
                <a:solidFill>
                  <a:srgbClr val="002060"/>
                </a:solidFill>
              </a:rPr>
              <a:t>tình yêu.</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smtClean="0">
                <a:solidFill>
                  <a:srgbClr val="C00000"/>
                </a:solidFill>
                <a:effectLst/>
                <a:cs typeface="Times New Roman" pitchFamily="18" charset="0"/>
              </a:rPr>
              <a:t>Tk1:</a:t>
            </a:r>
            <a:r>
              <a:rPr lang="en-US" sz="4600" b="1" dirty="0" smtClean="0">
                <a:solidFill>
                  <a:srgbClr val="002060"/>
                </a:solidFill>
                <a:effectLst/>
                <a:cs typeface="Times New Roman" pitchFamily="18" charset="0"/>
              </a:rPr>
              <a:t> </a:t>
            </a:r>
            <a:r>
              <a:rPr lang="vi-VN" sz="4600" b="1" dirty="0" smtClean="0">
                <a:solidFill>
                  <a:srgbClr val="002060"/>
                </a:solidFill>
              </a:rPr>
              <a:t>Lạy </a:t>
            </a:r>
            <a:r>
              <a:rPr lang="vi-VN" sz="4600" b="1" dirty="0">
                <a:solidFill>
                  <a:srgbClr val="002060"/>
                </a:solidFill>
              </a:rPr>
              <a:t>Chúa! Chúa Mùa Xuân mùa yêu thương luôn vĩnh tồn. Lạy Chúa! Chúa ngàn năm Chúa là vua mãi muôn đời. Tình Chúa như nắng xuân đem niềm vui cho cuộc đời, sưởi ấm cõi lòng ai đang lạnh lùng giữa đêm dài.</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Ngày xuân bên bàn thờ Chúa cao sang, đoàn con chân thành cảm mến hân hoan. Hòa ngàn câu hát ca vang tạ ơn Chúa. Ngày xuân bên thềm năm mới, con xin bình an của Ngài ở mãi bên con, trọn đời với Chúa trung trinh </a:t>
            </a:r>
            <a:r>
              <a:rPr lang="vi-VN" sz="4600" b="1" dirty="0" smtClean="0">
                <a:solidFill>
                  <a:srgbClr val="002060"/>
                </a:solidFill>
              </a:rPr>
              <a:t>trong </a:t>
            </a:r>
            <a:r>
              <a:rPr lang="vi-VN" sz="4600" b="1" dirty="0">
                <a:solidFill>
                  <a:srgbClr val="002060"/>
                </a:solidFill>
              </a:rPr>
              <a:t>tình yêu.</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94404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smtClean="0">
                <a:solidFill>
                  <a:srgbClr val="C00000"/>
                </a:solidFill>
                <a:effectLst/>
                <a:cs typeface="Times New Roman" pitchFamily="18" charset="0"/>
              </a:rPr>
              <a:t>Tk2:</a:t>
            </a:r>
            <a:r>
              <a:rPr lang="en-US" sz="4600" b="1" dirty="0" smtClean="0">
                <a:solidFill>
                  <a:srgbClr val="002060"/>
                </a:solidFill>
                <a:effectLst/>
                <a:cs typeface="Times New Roman" pitchFamily="18" charset="0"/>
              </a:rPr>
              <a:t> L</a:t>
            </a:r>
            <a:r>
              <a:rPr lang="vi-VN" sz="4600" b="1" dirty="0" smtClean="0">
                <a:solidFill>
                  <a:srgbClr val="002060"/>
                </a:solidFill>
              </a:rPr>
              <a:t>ạy </a:t>
            </a:r>
            <a:r>
              <a:rPr lang="vi-VN" sz="4600" b="1" dirty="0">
                <a:solidFill>
                  <a:srgbClr val="002060"/>
                </a:solidFill>
              </a:rPr>
              <a:t>Chúa! Tháng ngày qua đời con bao nhiêu lỗi lầm. Nguyện ước sống từ đây cuộc đời mới trong ân tình. Tình Chúa mãi sáng trong cho đời con thêm ước mong, dù có những buồn thương trên đường đời vẫn giăng đầy</a:t>
            </a:r>
            <a:r>
              <a:rPr lang="vi-VN" sz="4600" b="1" dirty="0" smtClean="0">
                <a:solidFill>
                  <a:srgbClr val="002060"/>
                </a:solidFill>
              </a:rPr>
              <a:t>.</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1014834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Ngày xuân bên bàn thờ Chúa cao sang, đoàn con chân thành cảm mến hân hoan. Hòa ngàn câu hát ca vang tạ ơn Chúa. Ngày xuân bên thềm năm mới, con xin bình an của Ngài ở mãi bên con, trọn đời với Chúa trung trinh </a:t>
            </a:r>
            <a:r>
              <a:rPr lang="vi-VN" sz="4600" b="1" dirty="0" smtClean="0">
                <a:solidFill>
                  <a:srgbClr val="002060"/>
                </a:solidFill>
              </a:rPr>
              <a:t>trong </a:t>
            </a:r>
            <a:r>
              <a:rPr lang="vi-VN" sz="4600" b="1" dirty="0">
                <a:solidFill>
                  <a:srgbClr val="002060"/>
                </a:solidFill>
              </a:rPr>
              <a:t>tình yêu.</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218309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smtClean="0">
                <a:solidFill>
                  <a:srgbClr val="C00000"/>
                </a:solidFill>
                <a:effectLst/>
                <a:cs typeface="Times New Roman" pitchFamily="18" charset="0"/>
              </a:rPr>
              <a:t>Tk3:</a:t>
            </a:r>
            <a:r>
              <a:rPr lang="en-US" sz="4800" b="1" dirty="0" smtClean="0">
                <a:solidFill>
                  <a:srgbClr val="002060"/>
                </a:solidFill>
                <a:effectLst/>
                <a:cs typeface="Times New Roman" pitchFamily="18" charset="0"/>
              </a:rPr>
              <a:t> </a:t>
            </a:r>
            <a:r>
              <a:rPr lang="vi-VN" sz="4800" b="1" dirty="0" smtClean="0">
                <a:solidFill>
                  <a:srgbClr val="002060"/>
                </a:solidFill>
              </a:rPr>
              <a:t>Lạy </a:t>
            </a:r>
            <a:r>
              <a:rPr lang="vi-VN" sz="4800" b="1" dirty="0">
                <a:solidFill>
                  <a:srgbClr val="002060"/>
                </a:solidFill>
              </a:rPr>
              <a:t>Chúa! Chúa Mùa Xuân Ngài thương ban ơn an bình. Cuộc sống bớt lầm than không còn những nỗi oán hờn. Mùa Xuân rồi sẽ tan như thời gian cũng sẽ tàn, và Chúa, Chúa lại đến mang Mùa Xuân mãi muôn đời.</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196554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Ngày xuân bên bàn thờ Chúa cao sang, đoàn con chân thành cảm mến hân hoan. Hòa ngàn câu hát ca vang tạ ơn Chúa. Ngày xuân bên thềm năm mới, con xin bình an của Ngài ở mãi bên con, trọn đời với Chúa trung trinh </a:t>
            </a:r>
            <a:r>
              <a:rPr lang="vi-VN" sz="4600" b="1" dirty="0" smtClean="0">
                <a:solidFill>
                  <a:srgbClr val="002060"/>
                </a:solidFill>
              </a:rPr>
              <a:t>trong </a:t>
            </a:r>
            <a:r>
              <a:rPr lang="vi-VN" sz="4600" b="1" dirty="0">
                <a:solidFill>
                  <a:srgbClr val="002060"/>
                </a:solidFill>
              </a:rPr>
              <a:t>tình yêu.</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470876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Xuân về lòng nguyện Chúa Xuân đổ tràn phúc ân vào lòng chúng nhân còn nhiều vương vấn. Xuân về người người chúc nhau cuộc đời bớt đau sự lành đến mau hưởng quê đời sau.</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94200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686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694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1657350"/>
            <a:ext cx="4495800" cy="2343150"/>
          </a:xfrm>
        </p:spPr>
        <p:txBody>
          <a:bodyPr>
            <a:noAutofit/>
          </a:bodyPr>
          <a:lstStyle/>
          <a:p>
            <a:r>
              <a:rPr lang="en-US" sz="4800" b="1" dirty="0">
                <a:solidFill>
                  <a:srgbClr val="FF0000"/>
                </a:solidFill>
                <a:effectLst>
                  <a:outerShdw blurRad="38100" dist="38100" dir="2700000" algn="tl">
                    <a:srgbClr val="000000">
                      <a:alpha val="43137"/>
                    </a:srgbClr>
                  </a:outerShdw>
                </a:effectLst>
                <a:cs typeface="Times New Roman" pitchFamily="18" charset="0"/>
              </a:rPr>
              <a:t>Ca </a:t>
            </a:r>
            <a:r>
              <a:rPr lang="en-US" sz="4800" b="1" dirty="0" err="1">
                <a:solidFill>
                  <a:srgbClr val="FF0000"/>
                </a:solidFill>
                <a:effectLst>
                  <a:outerShdw blurRad="38100" dist="38100" dir="2700000" algn="tl">
                    <a:srgbClr val="000000">
                      <a:alpha val="43137"/>
                    </a:srgbClr>
                  </a:outerShdw>
                </a:effectLst>
                <a:cs typeface="Times New Roman" pitchFamily="18" charset="0"/>
              </a:rPr>
              <a:t>Kết</a:t>
            </a:r>
            <a:r>
              <a:rPr lang="en-US" sz="4800" b="1" dirty="0">
                <a:solidFill>
                  <a:srgbClr val="FF0000"/>
                </a:solidFill>
                <a:effectLst>
                  <a:outerShdw blurRad="38100" dist="38100" dir="2700000" algn="tl">
                    <a:srgbClr val="000000">
                      <a:alpha val="43137"/>
                    </a:srgbClr>
                  </a:outerShdw>
                </a:effectLst>
                <a:cs typeface="Times New Roman" pitchFamily="18" charset="0"/>
              </a:rPr>
              <a:t> </a:t>
            </a:r>
            <a:r>
              <a:rPr lang="en-US" sz="4800" b="1" dirty="0" err="1">
                <a:solidFill>
                  <a:srgbClr val="FF0000"/>
                </a:solidFill>
                <a:effectLst>
                  <a:outerShdw blurRad="38100" dist="38100" dir="2700000" algn="tl">
                    <a:srgbClr val="000000">
                      <a:alpha val="43137"/>
                    </a:srgbClr>
                  </a:outerShdw>
                </a:effectLst>
                <a:cs typeface="Times New Roman" pitchFamily="18" charset="0"/>
              </a:rPr>
              <a:t>Lễ</a:t>
            </a:r>
            <a:r>
              <a:rPr lang="en-US" sz="3600" b="1" dirty="0">
                <a:solidFill>
                  <a:srgbClr val="FF0000"/>
                </a:solidFill>
                <a:effectLst>
                  <a:outerShdw blurRad="38100" dist="38100" dir="2700000" algn="tl">
                    <a:srgbClr val="000000">
                      <a:alpha val="43137"/>
                    </a:srgbClr>
                  </a:outerShdw>
                </a:effectLst>
                <a:cs typeface="Times New Roman" pitchFamily="18" charset="0"/>
              </a:rPr>
              <a:t/>
            </a:r>
            <a:br>
              <a:rPr lang="en-US" sz="3600" b="1" dirty="0">
                <a:solidFill>
                  <a:srgbClr val="FF0000"/>
                </a:solidFill>
                <a:effectLst>
                  <a:outerShdw blurRad="38100" dist="38100" dir="2700000" algn="tl">
                    <a:srgbClr val="000000">
                      <a:alpha val="43137"/>
                    </a:srgbClr>
                  </a:outerShdw>
                </a:effectLst>
                <a:cs typeface="Times New Roman" pitchFamily="18" charset="0"/>
              </a:rPr>
            </a:br>
            <a:r>
              <a:rPr lang="en-GB" sz="4000" b="1" dirty="0" smtClean="0">
                <a:solidFill>
                  <a:srgbClr val="FF0000"/>
                </a:solidFill>
                <a:effectLst>
                  <a:outerShdw blurRad="38100" dist="38100" dir="2700000" algn="tl">
                    <a:srgbClr val="000000">
                      <a:alpha val="43137"/>
                    </a:srgbClr>
                  </a:outerShdw>
                </a:effectLst>
                <a:cs typeface="Times New Roman" pitchFamily="18" charset="0"/>
              </a:rPr>
              <a:t>TẠ ƠN CHÚA XUÂN</a:t>
            </a:r>
            <a:r>
              <a:rPr lang="en-GB" sz="4800" b="1" dirty="0" smtClean="0">
                <a:solidFill>
                  <a:srgbClr val="FF0000"/>
                </a:solidFill>
                <a:effectLst>
                  <a:outerShdw blurRad="38100" dist="38100" dir="2700000" algn="tl">
                    <a:srgbClr val="000000">
                      <a:alpha val="43137"/>
                    </a:srgbClr>
                  </a:outerShdw>
                </a:effectLst>
                <a:cs typeface="Times New Roman" pitchFamily="18" charset="0"/>
              </a:rPr>
              <a:t/>
            </a:r>
            <a:br>
              <a:rPr lang="en-GB" sz="4800" b="1" dirty="0" smtClean="0">
                <a:solidFill>
                  <a:srgbClr val="FF0000"/>
                </a:solidFill>
                <a:effectLst>
                  <a:outerShdw blurRad="38100" dist="38100" dir="2700000" algn="tl">
                    <a:srgbClr val="000000">
                      <a:alpha val="43137"/>
                    </a:srgbClr>
                  </a:outerShdw>
                </a:effectLst>
                <a:cs typeface="Times New Roman" pitchFamily="18" charset="0"/>
              </a:rPr>
            </a:br>
            <a:r>
              <a:rPr lang="en-US" sz="3200" b="1" i="1" dirty="0" err="1" smtClean="0">
                <a:solidFill>
                  <a:srgbClr val="002060"/>
                </a:solidFill>
                <a:effectLst>
                  <a:outerShdw blurRad="38100" dist="38100" dir="2700000" algn="tl">
                    <a:srgbClr val="000000">
                      <a:alpha val="43137"/>
                    </a:srgbClr>
                  </a:outerShdw>
                </a:effectLst>
                <a:cs typeface="Times New Roman" pitchFamily="18" charset="0"/>
              </a:rPr>
              <a:t>Ngọc</a:t>
            </a:r>
            <a:r>
              <a:rPr lang="en-US" sz="32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3200" b="1" i="1" dirty="0" err="1" smtClean="0">
                <a:solidFill>
                  <a:srgbClr val="002060"/>
                </a:solidFill>
                <a:effectLst>
                  <a:outerShdw blurRad="38100" dist="38100" dir="2700000" algn="tl">
                    <a:srgbClr val="000000">
                      <a:alpha val="43137"/>
                    </a:srgbClr>
                  </a:outerShdw>
                </a:effectLst>
                <a:cs typeface="Times New Roman" pitchFamily="18" charset="0"/>
              </a:rPr>
              <a:t>Linh</a:t>
            </a:r>
            <a:endParaRPr lang="vi-VN" sz="3200" b="1" i="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t> </a:t>
            </a:r>
            <a:r>
              <a:rPr lang="vi-VN" sz="5400" b="1" dirty="0">
                <a:solidFill>
                  <a:srgbClr val="002060"/>
                </a:solidFill>
              </a:rPr>
              <a:t>Mùa đông đã qua đi rồi, này mùa xuân đã đến bên trời. Ngàn hoa hương ngập muôn lối, chim trên cành cất tiếng hòa ca. </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dirty="0" smtClean="0">
                <a:solidFill>
                  <a:srgbClr val="C00000"/>
                </a:solidFill>
                <a:cs typeface="Times New Roman" pitchFamily="18" charset="0"/>
              </a:rPr>
              <a:t>**</a:t>
            </a:r>
            <a:r>
              <a:rPr lang="en-US" sz="5400" b="1" dirty="0" smtClean="0">
                <a:solidFill>
                  <a:srgbClr val="002060"/>
                </a:solidFill>
                <a:effectLst/>
                <a:cs typeface="Times New Roman" pitchFamily="18" charset="0"/>
              </a:rPr>
              <a:t> </a:t>
            </a:r>
            <a:r>
              <a:rPr lang="vi-VN" sz="5400" b="1" dirty="0"/>
              <a:t> </a:t>
            </a:r>
            <a:r>
              <a:rPr lang="vi-VN" sz="5400" b="1" dirty="0" smtClean="0">
                <a:solidFill>
                  <a:srgbClr val="002060"/>
                </a:solidFill>
              </a:rPr>
              <a:t>Mừng </a:t>
            </a:r>
            <a:r>
              <a:rPr lang="vi-VN" sz="5400" b="1" dirty="0">
                <a:solidFill>
                  <a:srgbClr val="002060"/>
                </a:solidFill>
              </a:rPr>
              <a:t>xuân đến trong cuộc đời, mùa hồng ân thắp sáng hy vọng. Nào ta hãy cảm tạ Chúa, ca khen Ngài mãi mãi khôn ngơi.</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935058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err="1">
                <a:solidFill>
                  <a:srgbClr val="C00000"/>
                </a:solidFill>
                <a:effectLst/>
                <a:cs typeface="Times New Roman" panose="02020603050405020304" pitchFamily="18" charset="0"/>
              </a:rPr>
              <a:t>Đk</a:t>
            </a:r>
            <a:r>
              <a:rPr lang="vi-VN" sz="5400" b="1" u="sng" dirty="0">
                <a:solidFill>
                  <a:srgbClr val="C00000"/>
                </a:solidFill>
                <a:effectLst/>
                <a:cs typeface="Times New Roman" panose="02020603050405020304" pitchFamily="18" charset="0"/>
              </a:rPr>
              <a:t>:</a:t>
            </a:r>
            <a:r>
              <a:rPr lang="vi-VN" sz="5400" b="1" dirty="0">
                <a:solidFill>
                  <a:srgbClr val="002060"/>
                </a:solidFill>
                <a:effectLst/>
                <a:cs typeface="Times New Roman" panose="02020603050405020304" pitchFamily="18" charset="0"/>
              </a:rPr>
              <a:t> </a:t>
            </a:r>
            <a:r>
              <a:rPr lang="vi-VN" sz="5400" b="1" dirty="0">
                <a:solidFill>
                  <a:srgbClr val="002060"/>
                </a:solidFill>
              </a:rPr>
              <a:t>Đây Chúa đem mùa xuân, Chúa đem an hòa trải rộng trần gian. Muôn trái tim hiệp thông thiết tha dâng lời tạ ơn Chúa Xuân.</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1924844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845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smtClean="0">
                <a:solidFill>
                  <a:srgbClr val="C00000"/>
                </a:solidFill>
                <a:effectLst/>
                <a:cs typeface="Times New Roman" pitchFamily="18" charset="0"/>
              </a:rPr>
              <a:t>Tk2:</a:t>
            </a:r>
            <a:r>
              <a:rPr lang="en-US" sz="4800" b="1" dirty="0" smtClean="0">
                <a:solidFill>
                  <a:srgbClr val="002060"/>
                </a:solidFill>
                <a:effectLst/>
                <a:cs typeface="Times New Roman" pitchFamily="18" charset="0"/>
              </a:rPr>
              <a:t> </a:t>
            </a:r>
            <a:r>
              <a:rPr lang="vi-VN" sz="4800" b="1" dirty="0"/>
              <a:t> </a:t>
            </a:r>
            <a:r>
              <a:rPr lang="en-US" sz="4800" b="1" dirty="0" err="1">
                <a:solidFill>
                  <a:srgbClr val="002060"/>
                </a:solidFill>
              </a:rPr>
              <a:t>Mùa</a:t>
            </a:r>
            <a:r>
              <a:rPr lang="en-US" sz="4800" b="1" dirty="0">
                <a:solidFill>
                  <a:srgbClr val="002060"/>
                </a:solidFill>
              </a:rPr>
              <a:t> </a:t>
            </a:r>
            <a:r>
              <a:rPr lang="en-US" sz="4800" b="1" dirty="0" err="1">
                <a:solidFill>
                  <a:srgbClr val="002060"/>
                </a:solidFill>
              </a:rPr>
              <a:t>xuân</a:t>
            </a:r>
            <a:r>
              <a:rPr lang="en-US" sz="4800" b="1" dirty="0">
                <a:solidFill>
                  <a:srgbClr val="002060"/>
                </a:solidFill>
              </a:rPr>
              <a:t> </a:t>
            </a:r>
            <a:r>
              <a:rPr lang="en-US" sz="4800" b="1" dirty="0" err="1">
                <a:solidFill>
                  <a:srgbClr val="002060"/>
                </a:solidFill>
              </a:rPr>
              <a:t>đang</a:t>
            </a:r>
            <a:r>
              <a:rPr lang="en-US" sz="4800" b="1" dirty="0">
                <a:solidFill>
                  <a:srgbClr val="002060"/>
                </a:solidFill>
              </a:rPr>
              <a:t> </a:t>
            </a:r>
            <a:r>
              <a:rPr lang="en-US" sz="4800" b="1" dirty="0" err="1">
                <a:solidFill>
                  <a:srgbClr val="002060"/>
                </a:solidFill>
              </a:rPr>
              <a:t>đến</a:t>
            </a:r>
            <a:r>
              <a:rPr lang="en-US" sz="4800" b="1" dirty="0">
                <a:solidFill>
                  <a:srgbClr val="002060"/>
                </a:solidFill>
              </a:rPr>
              <a:t> </a:t>
            </a:r>
            <a:r>
              <a:rPr lang="en-US" sz="4800" b="1" dirty="0" err="1">
                <a:solidFill>
                  <a:srgbClr val="002060"/>
                </a:solidFill>
              </a:rPr>
              <a:t>trong</a:t>
            </a:r>
            <a:r>
              <a:rPr lang="en-US" sz="4800" b="1" dirty="0">
                <a:solidFill>
                  <a:srgbClr val="002060"/>
                </a:solidFill>
              </a:rPr>
              <a:t> </a:t>
            </a:r>
            <a:r>
              <a:rPr lang="en-US" sz="4800" b="1" dirty="0" err="1">
                <a:solidFill>
                  <a:srgbClr val="002060"/>
                </a:solidFill>
              </a:rPr>
              <a:t>tim</a:t>
            </a:r>
            <a:r>
              <a:rPr lang="en-US" sz="4800" b="1" dirty="0">
                <a:solidFill>
                  <a:srgbClr val="002060"/>
                </a:solidFill>
              </a:rPr>
              <a:t> con </a:t>
            </a:r>
            <a:r>
              <a:rPr lang="en-US" sz="4800" b="1" dirty="0" err="1">
                <a:solidFill>
                  <a:srgbClr val="002060"/>
                </a:solidFill>
              </a:rPr>
              <a:t>sau</a:t>
            </a:r>
            <a:r>
              <a:rPr lang="en-US" sz="4800" b="1" dirty="0">
                <a:solidFill>
                  <a:srgbClr val="002060"/>
                </a:solidFill>
              </a:rPr>
              <a:t> </a:t>
            </a:r>
            <a:r>
              <a:rPr lang="en-US" sz="4800" b="1" dirty="0" err="1">
                <a:solidFill>
                  <a:srgbClr val="002060"/>
                </a:solidFill>
              </a:rPr>
              <a:t>một</a:t>
            </a:r>
            <a:r>
              <a:rPr lang="en-US" sz="4800" b="1" dirty="0">
                <a:solidFill>
                  <a:srgbClr val="002060"/>
                </a:solidFill>
              </a:rPr>
              <a:t> </a:t>
            </a:r>
            <a:r>
              <a:rPr lang="en-US" sz="4800" b="1" dirty="0" err="1">
                <a:solidFill>
                  <a:srgbClr val="002060"/>
                </a:solidFill>
              </a:rPr>
              <a:t>năm</a:t>
            </a:r>
            <a:r>
              <a:rPr lang="en-US" sz="4800" b="1" dirty="0">
                <a:solidFill>
                  <a:srgbClr val="002060"/>
                </a:solidFill>
              </a:rPr>
              <a:t> </a:t>
            </a:r>
            <a:r>
              <a:rPr lang="en-US" sz="4800" b="1" dirty="0" err="1">
                <a:solidFill>
                  <a:srgbClr val="002060"/>
                </a:solidFill>
              </a:rPr>
              <a:t>dài</a:t>
            </a:r>
            <a:r>
              <a:rPr lang="en-US" sz="4800" b="1" dirty="0">
                <a:solidFill>
                  <a:srgbClr val="002060"/>
                </a:solidFill>
              </a:rPr>
              <a:t>. </a:t>
            </a:r>
            <a:r>
              <a:rPr lang="en-US" sz="4800" b="1" dirty="0" err="1">
                <a:solidFill>
                  <a:srgbClr val="002060"/>
                </a:solidFill>
              </a:rPr>
              <a:t>Mùa</a:t>
            </a:r>
            <a:r>
              <a:rPr lang="en-US" sz="4800" b="1" dirty="0">
                <a:solidFill>
                  <a:srgbClr val="002060"/>
                </a:solidFill>
              </a:rPr>
              <a:t> </a:t>
            </a:r>
            <a:r>
              <a:rPr lang="en-US" sz="4800" b="1" dirty="0" err="1">
                <a:solidFill>
                  <a:srgbClr val="002060"/>
                </a:solidFill>
              </a:rPr>
              <a:t>xuân</a:t>
            </a:r>
            <a:r>
              <a:rPr lang="en-US" sz="4800" b="1" dirty="0">
                <a:solidFill>
                  <a:srgbClr val="002060"/>
                </a:solidFill>
              </a:rPr>
              <a:t> </a:t>
            </a:r>
            <a:r>
              <a:rPr lang="en-US" sz="4800" b="1" dirty="0" err="1">
                <a:solidFill>
                  <a:srgbClr val="002060"/>
                </a:solidFill>
              </a:rPr>
              <a:t>mang</a:t>
            </a:r>
            <a:r>
              <a:rPr lang="en-US" sz="4800" b="1" dirty="0">
                <a:solidFill>
                  <a:srgbClr val="002060"/>
                </a:solidFill>
              </a:rPr>
              <a:t> </a:t>
            </a:r>
            <a:r>
              <a:rPr lang="en-US" sz="4800" b="1" dirty="0" err="1">
                <a:solidFill>
                  <a:srgbClr val="002060"/>
                </a:solidFill>
              </a:rPr>
              <a:t>đến</a:t>
            </a:r>
            <a:r>
              <a:rPr lang="en-US" sz="4800" b="1" dirty="0">
                <a:solidFill>
                  <a:srgbClr val="002060"/>
                </a:solidFill>
              </a:rPr>
              <a:t> </a:t>
            </a:r>
            <a:r>
              <a:rPr lang="en-US" sz="4800" b="1" dirty="0" err="1">
                <a:solidFill>
                  <a:srgbClr val="002060"/>
                </a:solidFill>
              </a:rPr>
              <a:t>trong</a:t>
            </a:r>
            <a:r>
              <a:rPr lang="en-US" sz="4800" b="1" dirty="0">
                <a:solidFill>
                  <a:srgbClr val="002060"/>
                </a:solidFill>
              </a:rPr>
              <a:t> </a:t>
            </a:r>
            <a:r>
              <a:rPr lang="en-US" sz="4800" b="1" dirty="0" err="1">
                <a:solidFill>
                  <a:srgbClr val="002060"/>
                </a:solidFill>
              </a:rPr>
              <a:t>tim</a:t>
            </a:r>
            <a:r>
              <a:rPr lang="en-US" sz="4800" b="1" dirty="0">
                <a:solidFill>
                  <a:srgbClr val="002060"/>
                </a:solidFill>
              </a:rPr>
              <a:t> con </a:t>
            </a:r>
            <a:r>
              <a:rPr lang="en-US" sz="4800" b="1" dirty="0" err="1">
                <a:solidFill>
                  <a:srgbClr val="002060"/>
                </a:solidFill>
              </a:rPr>
              <a:t>khát</a:t>
            </a:r>
            <a:r>
              <a:rPr lang="en-US" sz="4800" b="1" dirty="0">
                <a:solidFill>
                  <a:srgbClr val="002060"/>
                </a:solidFill>
              </a:rPr>
              <a:t> </a:t>
            </a:r>
            <a:r>
              <a:rPr lang="en-US" sz="4800" b="1" dirty="0" err="1">
                <a:solidFill>
                  <a:srgbClr val="002060"/>
                </a:solidFill>
              </a:rPr>
              <a:t>vọng</a:t>
            </a:r>
            <a:r>
              <a:rPr lang="en-US" sz="4800" b="1" dirty="0">
                <a:solidFill>
                  <a:srgbClr val="002060"/>
                </a:solidFill>
              </a:rPr>
              <a:t> </a:t>
            </a:r>
            <a:r>
              <a:rPr lang="en-US" sz="4800" b="1" dirty="0" err="1">
                <a:solidFill>
                  <a:srgbClr val="002060"/>
                </a:solidFill>
              </a:rPr>
              <a:t>hạnh</a:t>
            </a:r>
            <a:r>
              <a:rPr lang="en-US" sz="4800" b="1" dirty="0">
                <a:solidFill>
                  <a:srgbClr val="002060"/>
                </a:solidFill>
              </a:rPr>
              <a:t> </a:t>
            </a:r>
            <a:r>
              <a:rPr lang="en-US" sz="4800" b="1" dirty="0" err="1">
                <a:solidFill>
                  <a:srgbClr val="002060"/>
                </a:solidFill>
              </a:rPr>
              <a:t>phúc</a:t>
            </a:r>
            <a:r>
              <a:rPr lang="en-US" sz="4800" b="1" dirty="0">
                <a:solidFill>
                  <a:srgbClr val="002060"/>
                </a:solidFill>
              </a:rPr>
              <a:t>. </a:t>
            </a:r>
            <a:r>
              <a:rPr lang="en-US" sz="4800" b="1" dirty="0" err="1">
                <a:solidFill>
                  <a:srgbClr val="002060"/>
                </a:solidFill>
              </a:rPr>
              <a:t>Lạy</a:t>
            </a:r>
            <a:r>
              <a:rPr lang="en-US" sz="4800" b="1" dirty="0">
                <a:solidFill>
                  <a:srgbClr val="002060"/>
                </a:solidFill>
              </a:rPr>
              <a:t> Cha con </a:t>
            </a:r>
            <a:r>
              <a:rPr lang="en-US" sz="4800" b="1" dirty="0" err="1">
                <a:solidFill>
                  <a:srgbClr val="002060"/>
                </a:solidFill>
              </a:rPr>
              <a:t>muốn</a:t>
            </a:r>
            <a:r>
              <a:rPr lang="en-US" sz="4800" b="1" dirty="0">
                <a:solidFill>
                  <a:srgbClr val="002060"/>
                </a:solidFill>
              </a:rPr>
              <a:t> ca </a:t>
            </a:r>
            <a:r>
              <a:rPr lang="en-US" sz="4800" b="1" dirty="0" err="1">
                <a:solidFill>
                  <a:srgbClr val="002060"/>
                </a:solidFill>
              </a:rPr>
              <a:t>vang</a:t>
            </a:r>
            <a:r>
              <a:rPr lang="en-US" sz="4800" b="1" dirty="0">
                <a:solidFill>
                  <a:srgbClr val="002060"/>
                </a:solidFill>
              </a:rPr>
              <a:t> </a:t>
            </a:r>
            <a:r>
              <a:rPr lang="en-US" sz="4800" b="1" dirty="0" err="1">
                <a:solidFill>
                  <a:srgbClr val="002060"/>
                </a:solidFill>
              </a:rPr>
              <a:t>lên</a:t>
            </a:r>
            <a:r>
              <a:rPr lang="en-US" sz="4800" b="1" dirty="0">
                <a:solidFill>
                  <a:srgbClr val="002060"/>
                </a:solidFill>
              </a:rPr>
              <a:t> </a:t>
            </a:r>
            <a:r>
              <a:rPr lang="en-US" sz="4800" b="1" dirty="0" err="1">
                <a:solidFill>
                  <a:srgbClr val="002060"/>
                </a:solidFill>
              </a:rPr>
              <a:t>chúc</a:t>
            </a:r>
            <a:r>
              <a:rPr lang="en-US" sz="4800" b="1" dirty="0">
                <a:solidFill>
                  <a:srgbClr val="002060"/>
                </a:solidFill>
              </a:rPr>
              <a:t> </a:t>
            </a:r>
            <a:r>
              <a:rPr lang="en-US" sz="4800" b="1" dirty="0" err="1">
                <a:solidFill>
                  <a:srgbClr val="002060"/>
                </a:solidFill>
              </a:rPr>
              <a:t>tụng</a:t>
            </a:r>
            <a:r>
              <a:rPr lang="en-US" sz="4800" b="1" dirty="0">
                <a:solidFill>
                  <a:srgbClr val="002060"/>
                </a:solidFill>
              </a:rPr>
              <a:t> </a:t>
            </a:r>
            <a:r>
              <a:rPr lang="en-US" sz="4800" b="1" dirty="0" err="1">
                <a:solidFill>
                  <a:srgbClr val="002060"/>
                </a:solidFill>
              </a:rPr>
              <a:t>xuân</a:t>
            </a:r>
            <a:r>
              <a:rPr lang="en-US" sz="4800" b="1" dirty="0">
                <a:solidFill>
                  <a:srgbClr val="002060"/>
                </a:solidFill>
              </a:rPr>
              <a:t> </a:t>
            </a:r>
            <a:r>
              <a:rPr lang="en-US" sz="4800" b="1" dirty="0" err="1">
                <a:solidFill>
                  <a:srgbClr val="002060"/>
                </a:solidFill>
              </a:rPr>
              <a:t>thắm</a:t>
            </a:r>
            <a:r>
              <a:rPr lang="en-US" sz="4800" b="1" dirty="0">
                <a:solidFill>
                  <a:srgbClr val="002060"/>
                </a:solidFill>
              </a:rPr>
              <a:t> </a:t>
            </a:r>
            <a:r>
              <a:rPr lang="en-US" sz="4800" b="1" dirty="0" err="1">
                <a:solidFill>
                  <a:srgbClr val="002060"/>
                </a:solidFill>
              </a:rPr>
              <a:t>nồng</a:t>
            </a:r>
            <a:r>
              <a:rPr lang="en-US" sz="4800" b="1" dirty="0">
                <a:solidFill>
                  <a:srgbClr val="002060"/>
                </a:solidFill>
              </a:rPr>
              <a:t>. </a:t>
            </a:r>
            <a:r>
              <a:rPr lang="en-US" sz="4800" b="1" dirty="0" err="1">
                <a:solidFill>
                  <a:srgbClr val="002060"/>
                </a:solidFill>
              </a:rPr>
              <a:t>Lạy</a:t>
            </a:r>
            <a:r>
              <a:rPr lang="en-US" sz="4800" b="1" dirty="0">
                <a:solidFill>
                  <a:srgbClr val="002060"/>
                </a:solidFill>
              </a:rPr>
              <a:t> Cha con </a:t>
            </a:r>
            <a:r>
              <a:rPr lang="en-US" sz="4800" b="1" dirty="0" err="1">
                <a:solidFill>
                  <a:srgbClr val="002060"/>
                </a:solidFill>
              </a:rPr>
              <a:t>muốn</a:t>
            </a:r>
            <a:r>
              <a:rPr lang="en-US" sz="4800" b="1" dirty="0">
                <a:solidFill>
                  <a:srgbClr val="002060"/>
                </a:solidFill>
              </a:rPr>
              <a:t> </a:t>
            </a:r>
            <a:r>
              <a:rPr lang="en-US" sz="4800" b="1" dirty="0" err="1">
                <a:solidFill>
                  <a:srgbClr val="002060"/>
                </a:solidFill>
              </a:rPr>
              <a:t>xin</a:t>
            </a:r>
            <a:r>
              <a:rPr lang="en-US" sz="4800" b="1" dirty="0">
                <a:solidFill>
                  <a:srgbClr val="002060"/>
                </a:solidFill>
              </a:rPr>
              <a:t> Cha ban </a:t>
            </a:r>
            <a:r>
              <a:rPr lang="en-US" sz="4800" b="1" dirty="0" err="1">
                <a:solidFill>
                  <a:srgbClr val="002060"/>
                </a:solidFill>
              </a:rPr>
              <a:t>thứ</a:t>
            </a:r>
            <a:r>
              <a:rPr lang="en-US" sz="4800" b="1" dirty="0">
                <a:solidFill>
                  <a:srgbClr val="002060"/>
                </a:solidFill>
              </a:rPr>
              <a:t> </a:t>
            </a:r>
            <a:r>
              <a:rPr lang="en-US" sz="4800" b="1" dirty="0" err="1">
                <a:solidFill>
                  <a:srgbClr val="002060"/>
                </a:solidFill>
              </a:rPr>
              <a:t>xuân</a:t>
            </a:r>
            <a:r>
              <a:rPr lang="en-US" sz="4800" b="1" dirty="0">
                <a:solidFill>
                  <a:srgbClr val="002060"/>
                </a:solidFill>
              </a:rPr>
              <a:t> </a:t>
            </a:r>
            <a:r>
              <a:rPr lang="en-US" sz="4800" b="1" dirty="0" err="1">
                <a:solidFill>
                  <a:srgbClr val="002060"/>
                </a:solidFill>
              </a:rPr>
              <a:t>bền</a:t>
            </a:r>
            <a:r>
              <a:rPr lang="en-US" sz="4800" b="1" dirty="0">
                <a:solidFill>
                  <a:srgbClr val="002060"/>
                </a:solidFill>
              </a:rPr>
              <a:t> </a:t>
            </a:r>
            <a:r>
              <a:rPr lang="en-US" sz="4800" b="1" dirty="0" err="1">
                <a:solidFill>
                  <a:srgbClr val="002060"/>
                </a:solidFill>
              </a:rPr>
              <a:t>lâu</a:t>
            </a:r>
            <a:endParaRPr lang="vi-VN" sz="4800" b="1" dirty="0">
              <a:solidFill>
                <a:srgbClr val="002060"/>
              </a:solidFill>
              <a:effectLst/>
              <a:cs typeface="Times New Roman" pitchFamily="18" charset="0"/>
            </a:endParaRPr>
          </a:p>
        </p:txBody>
      </p:sp>
    </p:spTree>
    <p:extLst>
      <p:ext uri="{BB962C8B-B14F-4D97-AF65-F5344CB8AC3E}">
        <p14:creationId xmlns:p14="http://schemas.microsoft.com/office/powerpoint/2010/main" val="336839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1" u="sng" dirty="0" err="1">
                <a:solidFill>
                  <a:srgbClr val="C00000"/>
                </a:solidFill>
                <a:effectLst/>
                <a:cs typeface="Times New Roman" pitchFamily="18" charset="0"/>
              </a:rPr>
              <a:t>Đk</a:t>
            </a:r>
            <a:r>
              <a:rPr lang="en-US" sz="4800" b="1" u="sng" dirty="0">
                <a:solidFill>
                  <a:srgbClr val="C00000"/>
                </a:solidFill>
                <a:effectLst/>
                <a:cs typeface="Times New Roman" pitchFamily="18" charset="0"/>
              </a:rPr>
              <a:t>:</a:t>
            </a:r>
            <a:r>
              <a:rPr lang="en-US" sz="4800" b="1" dirty="0">
                <a:solidFill>
                  <a:srgbClr val="002060"/>
                </a:solidFill>
                <a:effectLst/>
                <a:cs typeface="Times New Roman" pitchFamily="18" charset="0"/>
              </a:rPr>
              <a:t> </a:t>
            </a:r>
            <a:r>
              <a:rPr lang="vi-VN" sz="4800" b="1" dirty="0">
                <a:solidFill>
                  <a:srgbClr val="002060"/>
                </a:solidFill>
              </a:rPr>
              <a:t>Xuân về lòng nguyện Chúa Xuân đổ tràn phúc ân vào lòng chúng nhân còn nhiều vương vấn. Xuân về người người chúc nhau cuộc đời bớt đau sự lành đến mau hưởng quê đời sau.</a:t>
            </a:r>
            <a:endParaRPr lang="vi-VN" sz="48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018185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838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a:t>
            </a:r>
            <a:r>
              <a:rPr lang="en-US" sz="72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1139</Words>
  <Application>Microsoft Office PowerPoint</Application>
  <PresentationFormat>On-screen Show (16:9)</PresentationFormat>
  <Paragraphs>74</Paragraphs>
  <Slides>56</Slides>
  <Notes>12</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1_Office Theme</vt:lpstr>
      <vt:lpstr>36_Default Design</vt:lpstr>
      <vt:lpstr>13_Default Design</vt:lpstr>
      <vt:lpstr>PowerPoint Presentation</vt:lpstr>
      <vt:lpstr> Ca Nhập Lễ HOAN CA MÙA XUÂN Phương Trân - Mỹ Huyền </vt:lpstr>
      <vt:lpstr>Đk: Xuân về lòng nguyện Chúa Xuân đổ tràn phúc ân vào lòng chúng nhân còn nhiều vương vấn. Xuân về người người chúc nhau cuộc đời bớt đau sự lành đến mau hưởng quê đời sau.</vt:lpstr>
      <vt:lpstr>Tk1:  Mùa xuân đang đến trên quê hương muôn người vui mừng. Vì xuân đem đến bao yên vui cho người sầu khổ. Lạy Chúa con hát lên câu ca, ca tụng Chúa Trời. Tình Cha như ánh xuân yêu đương ấp ủ đời con.</vt:lpstr>
      <vt:lpstr>Đk: Xuân về lòng nguyện Chúa Xuân đổ tràn phúc ân vào lòng chúng nhân còn nhiều vương vấn. Xuân về người người chúc nhau cuộc đời bớt đau sự lành đến mau hưởng quê đời sau.</vt:lpstr>
      <vt:lpstr>Tk2:  Mùa xuân đang đến trong tim con sau một năm dài. Mùa xuân mang đến trong tim con khát vọng hạnh phúc. Lạy Cha con muốn ca vang lên chúc tụng xuân thắm nồng. Lạy Cha con muốn xin Cha ban thứ xuân bền lâu</vt:lpstr>
      <vt:lpstr>Đk: Xuân về lòng nguyện Chúa Xuân đổ tràn phúc ân vào lòng chúng nhân còn nhiều vương vấn. Xuân về người người chúc nhau cuộc đời bớt đau sự lành đến mau hưởng quê đời sau.</vt:lpstr>
      <vt:lpstr>PowerPoint Presentation</vt:lpstr>
      <vt:lpstr> </vt:lpstr>
      <vt:lpstr> </vt:lpstr>
      <vt:lpstr> </vt:lpstr>
      <vt:lpstr> </vt:lpstr>
      <vt:lpstr> </vt:lpstr>
      <vt:lpstr> </vt:lpstr>
      <vt:lpstr> </vt:lpstr>
      <vt:lpstr> </vt:lpstr>
      <vt:lpstr>PowerPoint Presentation</vt:lpstr>
      <vt:lpstr>Đáp ca THÁNH VỊNH 89 Lm. Kim Long (05 câu)</vt:lpstr>
      <vt:lpstr>Đk: Lạy Chúa xin củng cố việc tay chúng con làm.</vt:lpstr>
      <vt:lpstr>Tk1: Ngay khi núi đồi chưa được tạo thành, địa cầu và hoàn vũ chưa được khai sinh. Từ muôn thuờ đến muôn đời Chúa ơi, Ngài vẫn là Thiên Chúa.</vt:lpstr>
      <vt:lpstr>Đk: Lạy Chúa xin củng cố việc tay chúng con làm.</vt:lpstr>
      <vt:lpstr>Tk2: Đây Thiên Chúa truyền con người trở về, trở về cùng bụi cát, mau phàm nhân ơi. Ngàn năm nào khác một ngày mới qua, tựa canh tàn đêm vắng.</vt:lpstr>
      <vt:lpstr>Đk: Lạy Chúa xin củng cố việc tay chúng con làm.</vt:lpstr>
      <vt:lpstr>Tk3: Tan như giấc mộng khi Ngài cuộn đi, tựa cỏ ngoài đồng mới trổ mọc ban mai. Bình minh vừa mới vươn dậy nở hoa, hoàng hôn vội khô héo.</vt:lpstr>
      <vt:lpstr>Đk: Lạy Chúa xin củng cố việc tay chúng con làm.</vt:lpstr>
      <vt:lpstr>Tk4: Ôi Thiên Chúa đợi bao giờ trở lại, mà chạnh lòng nhìn đến thương bầy tôi đây. Và răn dạy tính sổ đời chúng con, hầu thêm phần khôn khéo.</vt:lpstr>
      <vt:lpstr>Đk: Lạy Chúa xin củng cố việc tay chúng con làm.</vt:lpstr>
      <vt:lpstr>Tk5: Cho ban sáng được no thỏa tình Ngài, để ngày ngày mừng rỡ vang lời hoan ca. Bù bao ngày nếm khổ nhục Chúa ơi, Ngài ban niềm vui sướng.</vt:lpstr>
      <vt:lpstr>Đk: Lạy Chúa xin củng cố việc tay chúng con làm.</vt:lpstr>
      <vt:lpstr>PowerPoint Presentation</vt:lpstr>
      <vt:lpstr>Alleluia-alleluia:  Chúa nói tất cả những ai vất vả mang gánh nặng nề. Hãy đến cùng Tôi, Tôi sẽ cho dưỡng sức nghỉ ngơi. Alleluia…</vt:lpstr>
      <vt:lpstr>PowerPoint Presentation</vt:lpstr>
      <vt:lpstr>PowerPoint Presentation</vt:lpstr>
      <vt:lpstr>Ca Dâng Lễ ĐẦU NĂM DÂNG LỄ 2 Thy Yên</vt:lpstr>
      <vt:lpstr>Tk1: Ngày đầu một năm xin dâng trọn xác hồn. Hòa lời tụng ca tiếng hát hiệp tiếng đàn. Chào mừng Xuân Mới này đoàn con chúc khen. Chúa Cha nhân lành Chúa Ngôi Con, Thánh Thần.</vt:lpstr>
      <vt:lpstr>Đk: Kính chúc, chúc tụng Chúa muôn loài. Kính chúc, chúc tụng Chúa đến muôn đời. Kính chúc Chúa Mùa Xuân tươi thắm. Kính chúc Chúa ngàn đời Mùa Xuân vui.</vt:lpstr>
      <vt:lpstr>Tk2:  Ngày đầu một năm dâng Cha này lễ vật. Là lòng tạ ơn cảm mến trọn ý tình. Ngàn lời tôn kính ngàn lời ca chúc vinh. Kết trong rượu lành bánh thiêng nuôi xác hồn.</vt:lpstr>
      <vt:lpstr>Đk: Kính chúc, chúc tụng Chúa muôn loài. Kính chúc, chúc tụng Chúa đến muôn đời. Kính chúc Chúa Mùa Xuân tươi thắm. Kính chúc Chúa ngàn đời Mùa Xuân vui.</vt:lpstr>
      <vt:lpstr>PowerPoint Presentation</vt:lpstr>
      <vt:lpstr> </vt:lpstr>
      <vt:lpstr>PowerPoint Presentation</vt:lpstr>
      <vt:lpstr>Ca Nguyện Hiệp Lễ  NGÀY XUÂN BÊN CHÚA Thái Nguyên</vt:lpstr>
      <vt:lpstr>Đk: Ngày xuân bên bàn thờ Chúa cao sang, đoàn con chân thành cảm mến hân hoan. Hòa ngàn câu hát ca vang tạ ơn Chúa. Ngày xuân bên thềm năm mới, con xin bình an của Ngài ở mãi bên con, trọn đời với Chúa trung trinh trong tình yêu.</vt:lpstr>
      <vt:lpstr>Tk1: Lạy Chúa! Chúa Mùa Xuân mùa yêu thương luôn vĩnh tồn. Lạy Chúa! Chúa ngàn năm Chúa là vua mãi muôn đời. Tình Chúa như nắng xuân đem niềm vui cho cuộc đời, sưởi ấm cõi lòng ai đang lạnh lùng giữa đêm dài.</vt:lpstr>
      <vt:lpstr>Đk: Ngày xuân bên bàn thờ Chúa cao sang, đoàn con chân thành cảm mến hân hoan. Hòa ngàn câu hát ca vang tạ ơn Chúa. Ngày xuân bên thềm năm mới, con xin bình an của Ngài ở mãi bên con, trọn đời với Chúa trung trinh trong tình yêu.</vt:lpstr>
      <vt:lpstr>Tk2: Lạy Chúa! Tháng ngày qua đời con bao nhiêu lỗi lầm. Nguyện ước sống từ đây cuộc đời mới trong ân tình. Tình Chúa mãi sáng trong cho đời con thêm ước mong, dù có những buồn thương trên đường đời vẫn giăng đầy.</vt:lpstr>
      <vt:lpstr>Đk: Ngày xuân bên bàn thờ Chúa cao sang, đoàn con chân thành cảm mến hân hoan. Hòa ngàn câu hát ca vang tạ ơn Chúa. Ngày xuân bên thềm năm mới, con xin bình an của Ngài ở mãi bên con, trọn đời với Chúa trung trinh trong tình yêu.</vt:lpstr>
      <vt:lpstr>Tk3: Lạy Chúa! Chúa Mùa Xuân Ngài thương ban ơn an bình. Cuộc sống bớt lầm than không còn những nỗi oán hờn. Mùa Xuân rồi sẽ tan như thời gian cũng sẽ tàn, và Chúa, Chúa lại đến mang Mùa Xuân mãi muôn đời.</vt:lpstr>
      <vt:lpstr>Đk: Ngày xuân bên bàn thờ Chúa cao sang, đoàn con chân thành cảm mến hân hoan. Hòa ngàn câu hát ca vang tạ ơn Chúa. Ngày xuân bên thềm năm mới, con xin bình an của Ngài ở mãi bên con, trọn đời với Chúa trung trinh trong tình yêu.</vt:lpstr>
      <vt:lpstr>PowerPoint Presentation</vt:lpstr>
      <vt:lpstr>PowerPoint Presentation</vt:lpstr>
      <vt:lpstr>Ca Kết Lễ TẠ ƠN CHÚA XUÂN Ngọc Linh</vt:lpstr>
      <vt:lpstr>Tk1:  Mùa đông đã qua đi rồi, này mùa xuân đã đến bên trời. Ngàn hoa hương ngập muôn lối, chim trên cành cất tiếng hòa ca. </vt:lpstr>
      <vt:lpstr>**  Mừng xuân đến trong cuộc đời, mùa hồng ân thắp sáng hy vọng. Nào ta hãy cảm tạ Chúa, ca khen Ngài mãi mãi khôn ngơi.</vt:lpstr>
      <vt:lpstr>Đk: Đây Chúa đem mùa xuân, Chúa đem an hòa trải rộng trần gian. Muôn trái tim hiệp thông thiết tha dâng lời tạ ơn Chúa Xuân.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95</cp:revision>
  <dcterms:created xsi:type="dcterms:W3CDTF">2023-01-03T13:12:18Z</dcterms:created>
  <dcterms:modified xsi:type="dcterms:W3CDTF">2024-02-07T12:27:39Z</dcterms:modified>
</cp:coreProperties>
</file>