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4" r:id="rId2"/>
    <p:sldMasterId id="2147483956" r:id="rId3"/>
    <p:sldMasterId id="2147483968" r:id="rId4"/>
    <p:sldMasterId id="2147483980" r:id="rId5"/>
    <p:sldMasterId id="2147483992" r:id="rId6"/>
    <p:sldMasterId id="2147484004" r:id="rId7"/>
    <p:sldMasterId id="2147484016" r:id="rId8"/>
    <p:sldMasterId id="2147484028" r:id="rId9"/>
    <p:sldMasterId id="2147484040" r:id="rId10"/>
    <p:sldMasterId id="2147484052" r:id="rId11"/>
    <p:sldMasterId id="2147484064" r:id="rId12"/>
    <p:sldMasterId id="2147484076" r:id="rId13"/>
    <p:sldMasterId id="2147484088" r:id="rId14"/>
  </p:sldMasterIdLst>
  <p:notesMasterIdLst>
    <p:notesMasterId r:id="rId83"/>
  </p:notesMasterIdLst>
  <p:sldIdLst>
    <p:sldId id="782" r:id="rId15"/>
    <p:sldId id="572" r:id="rId16"/>
    <p:sldId id="396" r:id="rId17"/>
    <p:sldId id="733" r:id="rId18"/>
    <p:sldId id="763" r:id="rId19"/>
    <p:sldId id="791" r:id="rId20"/>
    <p:sldId id="783" r:id="rId21"/>
    <p:sldId id="705" r:id="rId22"/>
    <p:sldId id="706" r:id="rId23"/>
    <p:sldId id="707" r:id="rId24"/>
    <p:sldId id="708" r:id="rId25"/>
    <p:sldId id="709" r:id="rId26"/>
    <p:sldId id="710" r:id="rId27"/>
    <p:sldId id="711" r:id="rId28"/>
    <p:sldId id="712" r:id="rId29"/>
    <p:sldId id="784" r:id="rId30"/>
    <p:sldId id="549" r:id="rId31"/>
    <p:sldId id="809" r:id="rId32"/>
    <p:sldId id="501" r:id="rId33"/>
    <p:sldId id="804" r:id="rId34"/>
    <p:sldId id="421" r:id="rId35"/>
    <p:sldId id="807" r:id="rId36"/>
    <p:sldId id="422" r:id="rId37"/>
    <p:sldId id="808" r:id="rId38"/>
    <p:sldId id="785" r:id="rId39"/>
    <p:sldId id="426" r:id="rId40"/>
    <p:sldId id="786" r:id="rId41"/>
    <p:sldId id="753" r:id="rId42"/>
    <p:sldId id="811" r:id="rId43"/>
    <p:sldId id="812" r:id="rId44"/>
    <p:sldId id="813" r:id="rId45"/>
    <p:sldId id="814" r:id="rId46"/>
    <p:sldId id="815" r:id="rId47"/>
    <p:sldId id="816" r:id="rId48"/>
    <p:sldId id="817" r:id="rId49"/>
    <p:sldId id="818" r:id="rId50"/>
    <p:sldId id="819" r:id="rId51"/>
    <p:sldId id="820" r:id="rId52"/>
    <p:sldId id="821" r:id="rId53"/>
    <p:sldId id="822" r:id="rId54"/>
    <p:sldId id="823" r:id="rId55"/>
    <p:sldId id="824" r:id="rId56"/>
    <p:sldId id="586" r:id="rId57"/>
    <p:sldId id="587" r:id="rId58"/>
    <p:sldId id="432" r:id="rId59"/>
    <p:sldId id="588" r:id="rId60"/>
    <p:sldId id="795" r:id="rId61"/>
    <p:sldId id="787" r:id="rId62"/>
    <p:sldId id="742" r:id="rId63"/>
    <p:sldId id="788" r:id="rId64"/>
    <p:sldId id="590" r:id="rId65"/>
    <p:sldId id="592" r:id="rId66"/>
    <p:sldId id="467" r:id="rId67"/>
    <p:sldId id="799" r:id="rId68"/>
    <p:sldId id="796" r:id="rId69"/>
    <p:sldId id="800" r:id="rId70"/>
    <p:sldId id="797" r:id="rId71"/>
    <p:sldId id="801" r:id="rId72"/>
    <p:sldId id="798" r:id="rId73"/>
    <p:sldId id="802" r:id="rId74"/>
    <p:sldId id="810" r:id="rId75"/>
    <p:sldId id="789" r:id="rId76"/>
    <p:sldId id="445" r:id="rId77"/>
    <p:sldId id="442" r:id="rId78"/>
    <p:sldId id="803" r:id="rId79"/>
    <p:sldId id="775" r:id="rId80"/>
    <p:sldId id="751" r:id="rId81"/>
    <p:sldId id="790"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presProps" Target="pres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tableStyles" Target="tableStyles.xml"/><Relationship Id="rId61" Type="http://schemas.openxmlformats.org/officeDocument/2006/relationships/slide" Target="slides/slide47.xml"/><Relationship Id="rId82"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78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53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43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58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4472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6418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1688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1444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2492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014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5043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6200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3245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3715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9081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8152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2397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7506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9806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02788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11202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5363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8799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3930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46686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8019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301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3600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2685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7839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3121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1720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516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01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116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41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706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728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36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638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333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876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95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366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412957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621859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279013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359361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93633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92254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7049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88F5D-0D00-4C49-BBAB-8BD33DC570C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535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8F2B65-5D93-4C17-9E1A-86EE10DCCC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7586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52DB-74CD-40E9-9113-5D9D44C5F3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3470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8044F3-C09C-473F-A016-E6E23323F7E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4686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A5C0D8-8EE1-4447-8186-A17EC4095F7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2046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8B1D05-6DCE-44A8-948A-FBB200C03D2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3612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802FA-441E-41C5-9DD3-19EE13B325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5604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C0C4B-CBB4-494B-B1BE-6FB301EF575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5000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D68EBD-66A7-4802-9EF2-0748CF17436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9890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B7710D-8F47-4F10-A983-2F0C4D5CEF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3253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270BDE-2E6E-4247-9CE0-52F8A478A64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2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1519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8119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2802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7067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3377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3507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0432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2897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1469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9609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40684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3652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4440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0025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7946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5005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6729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5965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4913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330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8969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3157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9276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9626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93020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9099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270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2613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0922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9367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8132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081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18346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4779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8386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4231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310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9092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3831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7797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2083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2158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1254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2620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8482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546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2216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575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0477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61074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2000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7494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80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5514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926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8882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4023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6750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0741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251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1881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1379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6688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5824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0513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6407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1157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8378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9978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2900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3.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287457568"/>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8484425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8551842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1257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10200064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61C286-0398-4040-A1F5-B340330EDB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380924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9935076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5845845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620967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3611597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5335167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103D69-15DE-4EE9-B54D-288A833829CB}"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9331-AC6C-4E67-B5A0-282A07293C90}"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8440217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879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ngợi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chúc</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tụng</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a:solidFill>
                  <a:srgbClr val="003399"/>
                </a:solidFill>
                <a:effectLst/>
                <a:latin typeface="UTM American Sans" pitchFamily="18" charset="0"/>
                <a:cs typeface="Times New Roman" panose="02020603050405020304" pitchFamily="18" charset="0"/>
              </a:rPr>
              <a:t/>
            </a:r>
            <a:br>
              <a:rPr lang="en-US" sz="5400" b="1" dirty="0">
                <a:solidFill>
                  <a:srgbClr val="003399"/>
                </a:solidFill>
                <a:effectLst/>
                <a:latin typeface="UTM American Sans" pitchFamily="18" charset="0"/>
                <a:cs typeface="Times New Roman" panose="02020603050405020304" pitchFamily="18" charset="0"/>
              </a:rPr>
            </a:b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thờ</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lạy</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tôn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vinh</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cảm</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tạ</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vì</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quang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cao</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cả</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tội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trần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gian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xin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thương</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xót</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tội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trần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gian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xin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nhậm</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lời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cầu</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khẩn</a:t>
            </a:r>
            <a:r>
              <a:rPr lang="en-US" sz="54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ngự</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bên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hữu</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Đức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Cha, </a:t>
            </a:r>
            <a:r>
              <a:rPr lang="en-US" sz="5000" b="1" dirty="0" err="1">
                <a:solidFill>
                  <a:srgbClr val="002060"/>
                </a:solidFill>
                <a:effectLst/>
                <a:latin typeface="+mj-lt"/>
                <a:cs typeface="Times New Roman" panose="02020603050405020304" pitchFamily="18" charset="0"/>
              </a:rPr>
              <a:t>xin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thương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xót</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Vì lạy </a:t>
            </a:r>
            <a:r>
              <a:rPr lang="vi-VN" sz="5000" b="1" dirty="0">
                <a:solidFill>
                  <a:srgbClr val="FF0000"/>
                </a:solidFill>
                <a:effectLst/>
                <a:latin typeface="+mj-lt"/>
                <a:cs typeface="Times New Roman" panose="02020603050405020304" pitchFamily="18" charset="0"/>
              </a:rPr>
              <a:t>Chúa Giêsu Kitô, </a:t>
            </a:r>
            <a:r>
              <a:rPr lang="vi-VN" sz="50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800" b="1" dirty="0" err="1">
                <a:solidFill>
                  <a:srgbClr val="002060"/>
                </a:solidFill>
                <a:effectLst/>
                <a:latin typeface="+mj-lt"/>
                <a:cs typeface="Times New Roman" panose="02020603050405020304" pitchFamily="18" charset="0"/>
              </a:rPr>
              <a:t>Chỉ</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có</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là</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chỉ</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có</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là</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đấng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tối</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B</a:t>
            </a:r>
            <a:r>
              <a:rPr lang="vi-VN" sz="4800" b="1" u="sng" dirty="0">
                <a:solidFill>
                  <a:srgbClr val="FF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828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14350"/>
            <a:ext cx="6324600" cy="3733800"/>
          </a:xfrm>
        </p:spPr>
        <p:txBody>
          <a:bodyPr>
            <a:normAutofit/>
          </a:bodyPr>
          <a:lstStyle/>
          <a:p>
            <a:pPr>
              <a:lnSpc>
                <a:spcPct val="120000"/>
              </a:lnSpc>
            </a:pPr>
            <a:r>
              <a:rPr lang="en-US" sz="60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ca</a:t>
            </a:r>
            <a:b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THÁNH VỊNH 127</a:t>
            </a:r>
            <a:b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a:t>
            </a:r>
            <a:r>
              <a:rPr lang="en-US" sz="4000" b="1" i="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Kim Long</a:t>
            </a:r>
            <a:b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br>
            <a:r>
              <a:rPr lang="en-US" sz="3600" b="1" i="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(03 </a:t>
            </a:r>
            <a:r>
              <a:rPr lang="en-US" sz="3600" b="1" i="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Câu</a:t>
            </a:r>
            <a:r>
              <a:rPr lang="en-US" sz="3600" b="1" i="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a:t>
            </a:r>
            <a:endParaRPr lang="vi-VN"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8000" b="1" u="sng" dirty="0" err="1">
                <a:solidFill>
                  <a:srgbClr val="C00000"/>
                </a:solidFill>
                <a:cs typeface="Times New Roman" pitchFamily="18" charset="0"/>
              </a:rPr>
              <a:t>Đk</a:t>
            </a:r>
            <a:r>
              <a:rPr lang="en-US" sz="8000" b="1" u="sng" dirty="0">
                <a:solidFill>
                  <a:srgbClr val="C00000"/>
                </a:solidFill>
                <a:cs typeface="Times New Roman" pitchFamily="18" charset="0"/>
              </a:rPr>
              <a:t>:</a:t>
            </a:r>
            <a:r>
              <a:rPr lang="en-US" sz="8000" b="1" dirty="0">
                <a:solidFill>
                  <a:srgbClr val="002060"/>
                </a:solidFill>
                <a:cs typeface="Times New Roman" pitchFamily="18" charset="0"/>
              </a:rPr>
              <a:t> </a:t>
            </a:r>
            <a:r>
              <a:rPr lang="vi-VN" sz="8000" b="1" dirty="0">
                <a:solidFill>
                  <a:srgbClr val="002060"/>
                </a:solidFill>
              </a:rPr>
              <a:t>Phúc thay bạn nào kính sợ Chúa, ăn ở theo đường lối </a:t>
            </a:r>
            <a:r>
              <a:rPr lang="vi-VN" sz="8000" b="1" dirty="0" smtClean="0">
                <a:solidFill>
                  <a:srgbClr val="002060"/>
                </a:solidFill>
              </a:rPr>
              <a:t>Ng</a:t>
            </a:r>
            <a:r>
              <a:rPr lang="en-GB" sz="8000" b="1" dirty="0">
                <a:solidFill>
                  <a:srgbClr val="002060"/>
                </a:solidFill>
              </a:rPr>
              <a:t>à</a:t>
            </a:r>
            <a:r>
              <a:rPr lang="vi-VN" sz="8000" b="1" dirty="0" smtClean="0">
                <a:solidFill>
                  <a:srgbClr val="002060"/>
                </a:solidFill>
              </a:rPr>
              <a:t>i</a:t>
            </a:r>
            <a:r>
              <a:rPr lang="vi-VN" sz="8000" b="1" dirty="0">
                <a:solidFill>
                  <a:srgbClr val="002060"/>
                </a:solidFill>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93046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a:solidFill>
                  <a:srgbClr val="002060"/>
                </a:solidFill>
                <a:effectLst/>
              </a:rPr>
              <a:t> </a:t>
            </a:r>
            <a:r>
              <a:rPr lang="vi-VN" sz="5400" b="1" dirty="0">
                <a:solidFill>
                  <a:srgbClr val="002060"/>
                </a:solidFill>
              </a:rPr>
              <a:t>Phúc thay bạn nào kính sợ Chúa bước đi trong đường lối của </a:t>
            </a:r>
            <a:r>
              <a:rPr lang="vi-VN" sz="5400" b="1" dirty="0" smtClean="0">
                <a:solidFill>
                  <a:srgbClr val="002060"/>
                </a:solidFill>
              </a:rPr>
              <a:t>Ng</a:t>
            </a:r>
            <a:r>
              <a:rPr lang="en-GB" sz="5400" b="1" dirty="0">
                <a:solidFill>
                  <a:srgbClr val="002060"/>
                </a:solidFill>
              </a:rPr>
              <a:t>à</a:t>
            </a:r>
            <a:r>
              <a:rPr lang="vi-VN" sz="5400" b="1" dirty="0" smtClean="0">
                <a:solidFill>
                  <a:srgbClr val="002060"/>
                </a:solidFill>
              </a:rPr>
              <a:t>i</a:t>
            </a:r>
            <a:r>
              <a:rPr lang="vi-VN" sz="5400" b="1" dirty="0">
                <a:solidFill>
                  <a:srgbClr val="002060"/>
                </a:solidFill>
              </a:rPr>
              <a:t>. Họ hưởng công nghiệp họ làm ra cuộc sống cứ luôn gặp may.</a:t>
            </a:r>
            <a:endParaRPr lang="en-US" sz="5400" b="1" dirty="0">
              <a:solidFill>
                <a:srgbClr val="002060"/>
              </a:solidFill>
            </a:endParaRP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123950"/>
            <a:ext cx="7239000" cy="2571767"/>
          </a:xfrm>
        </p:spPr>
        <p:txBody>
          <a:bodyPr>
            <a:noAutofit/>
          </a:bodyPr>
          <a:lstStyle/>
          <a:p>
            <a:pPr>
              <a:lnSpc>
                <a:spcPct val="120000"/>
              </a:lnSpc>
            </a:pP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4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54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Nhập</a:t>
            </a: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8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CHÀO MỪNG MÙA XUÂN</a:t>
            </a:r>
            <a:br>
              <a:rPr lang="en-US" sz="48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Đỗ</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Vy</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Hạ</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br>
            <a:endParaRPr lang="vi-VN" sz="40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8000" b="1" u="sng" dirty="0" err="1">
                <a:solidFill>
                  <a:srgbClr val="C00000"/>
                </a:solidFill>
                <a:cs typeface="Times New Roman" pitchFamily="18" charset="0"/>
              </a:rPr>
              <a:t>Đk</a:t>
            </a:r>
            <a:r>
              <a:rPr lang="en-US" sz="8000" b="1" u="sng" dirty="0">
                <a:solidFill>
                  <a:srgbClr val="C00000"/>
                </a:solidFill>
                <a:cs typeface="Times New Roman" pitchFamily="18" charset="0"/>
              </a:rPr>
              <a:t>:</a:t>
            </a:r>
            <a:r>
              <a:rPr lang="en-US" sz="8000" b="1" dirty="0">
                <a:solidFill>
                  <a:srgbClr val="002060"/>
                </a:solidFill>
                <a:cs typeface="Times New Roman" pitchFamily="18" charset="0"/>
              </a:rPr>
              <a:t> </a:t>
            </a:r>
            <a:r>
              <a:rPr lang="vi-VN" sz="8000" b="1" dirty="0">
                <a:solidFill>
                  <a:srgbClr val="002060"/>
                </a:solidFill>
              </a:rPr>
              <a:t>Phúc thay bạn nào kính sợ Chúa, ăn ở theo đường lối </a:t>
            </a:r>
            <a:r>
              <a:rPr lang="vi-VN" sz="8000" b="1" dirty="0" smtClean="0">
                <a:solidFill>
                  <a:srgbClr val="002060"/>
                </a:solidFill>
              </a:rPr>
              <a:t>Ng</a:t>
            </a:r>
            <a:r>
              <a:rPr lang="en-GB" sz="8000" b="1" dirty="0">
                <a:solidFill>
                  <a:srgbClr val="002060"/>
                </a:solidFill>
              </a:rPr>
              <a:t>à</a:t>
            </a:r>
            <a:r>
              <a:rPr lang="vi-VN" sz="8000" b="1" dirty="0" smtClean="0">
                <a:solidFill>
                  <a:srgbClr val="002060"/>
                </a:solidFill>
              </a:rPr>
              <a:t>i</a:t>
            </a:r>
            <a:r>
              <a:rPr lang="vi-VN" sz="8000" b="1" dirty="0">
                <a:solidFill>
                  <a:srgbClr val="002060"/>
                </a:solidFill>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3979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C00000"/>
                </a:solidFill>
                <a:effectLst/>
                <a:cs typeface="Times New Roman" pitchFamily="18" charset="0"/>
              </a:rPr>
              <a:t>Tk2:</a:t>
            </a:r>
            <a:r>
              <a:rPr lang="en-US" sz="6000" b="1" dirty="0">
                <a:solidFill>
                  <a:srgbClr val="002060"/>
                </a:solidFill>
                <a:effectLst/>
                <a:cs typeface="Times New Roman" pitchFamily="18" charset="0"/>
              </a:rPr>
              <a:t> </a:t>
            </a:r>
            <a:r>
              <a:rPr lang="vi-VN" sz="6000" b="1" dirty="0"/>
              <a:t> </a:t>
            </a:r>
            <a:r>
              <a:rPr lang="vi-VN" sz="6000" b="1" dirty="0">
                <a:solidFill>
                  <a:srgbClr val="002060"/>
                </a:solidFill>
              </a:rPr>
              <a:t>Cứ trông như hiền thê bạn đó, giống cây nho đầy trái thơm nồng. Tựa gốc ô-liu là bầy con cùng xúm xít quanh bàn ăn.</a:t>
            </a:r>
          </a:p>
        </p:txBody>
      </p:sp>
    </p:spTree>
    <p:extLst>
      <p:ext uri="{BB962C8B-B14F-4D97-AF65-F5344CB8AC3E}">
        <p14:creationId xmlns:p14="http://schemas.microsoft.com/office/powerpoint/2010/main" val="254335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8000" b="1" u="sng" dirty="0" err="1">
                <a:solidFill>
                  <a:srgbClr val="C00000"/>
                </a:solidFill>
                <a:cs typeface="Times New Roman" pitchFamily="18" charset="0"/>
              </a:rPr>
              <a:t>Đk</a:t>
            </a:r>
            <a:r>
              <a:rPr lang="en-US" sz="8000" b="1" u="sng" dirty="0">
                <a:solidFill>
                  <a:srgbClr val="C00000"/>
                </a:solidFill>
                <a:cs typeface="Times New Roman" pitchFamily="18" charset="0"/>
              </a:rPr>
              <a:t>:</a:t>
            </a:r>
            <a:r>
              <a:rPr lang="en-US" sz="8000" b="1" dirty="0">
                <a:solidFill>
                  <a:srgbClr val="002060"/>
                </a:solidFill>
                <a:cs typeface="Times New Roman" pitchFamily="18" charset="0"/>
              </a:rPr>
              <a:t> </a:t>
            </a:r>
            <a:r>
              <a:rPr lang="vi-VN" sz="8000" b="1" dirty="0">
                <a:solidFill>
                  <a:srgbClr val="002060"/>
                </a:solidFill>
              </a:rPr>
              <a:t>Phúc thay bạn nào kính sợ Chúa, ăn ở theo đường lối </a:t>
            </a:r>
            <a:r>
              <a:rPr lang="vi-VN" sz="8000" b="1" dirty="0" smtClean="0">
                <a:solidFill>
                  <a:srgbClr val="002060"/>
                </a:solidFill>
              </a:rPr>
              <a:t>Ng</a:t>
            </a:r>
            <a:r>
              <a:rPr lang="en-GB" sz="8000" b="1" dirty="0">
                <a:solidFill>
                  <a:srgbClr val="002060"/>
                </a:solidFill>
              </a:rPr>
              <a:t>à</a:t>
            </a:r>
            <a:r>
              <a:rPr lang="vi-VN" sz="8000" b="1" dirty="0" smtClean="0">
                <a:solidFill>
                  <a:srgbClr val="002060"/>
                </a:solidFill>
              </a:rPr>
              <a:t>i</a:t>
            </a:r>
            <a:r>
              <a:rPr lang="vi-VN" sz="8000" b="1" dirty="0">
                <a:solidFill>
                  <a:srgbClr val="002060"/>
                </a:solidFill>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17232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C00000"/>
                </a:solidFill>
                <a:effectLst/>
                <a:cs typeface="Times New Roman" pitchFamily="18" charset="0"/>
              </a:rPr>
              <a:t>Tk3:</a:t>
            </a:r>
            <a:r>
              <a:rPr lang="en-US" sz="6000" b="1" dirty="0">
                <a:solidFill>
                  <a:srgbClr val="002060"/>
                </a:solidFill>
                <a:effectLst/>
                <a:cs typeface="Times New Roman" pitchFamily="18" charset="0"/>
              </a:rPr>
              <a:t> </a:t>
            </a:r>
            <a:r>
              <a:rPr lang="vi-VN" sz="6000" b="1" dirty="0">
                <a:solidFill>
                  <a:srgbClr val="002060"/>
                </a:solidFill>
              </a:rPr>
              <a:t>Bởi chưng đây là chính lộc phúc Chúa ban cho kẻ kính sợ Ngài. Nguyện Chúa thương bạn từ Si-on, tràn xuống phúc ân triền miên.</a:t>
            </a:r>
          </a:p>
        </p:txBody>
      </p:sp>
    </p:spTree>
    <p:extLst>
      <p:ext uri="{BB962C8B-B14F-4D97-AF65-F5344CB8AC3E}">
        <p14:creationId xmlns:p14="http://schemas.microsoft.com/office/powerpoint/2010/main" val="41194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8000" b="1" u="sng" dirty="0" err="1">
                <a:solidFill>
                  <a:srgbClr val="C00000"/>
                </a:solidFill>
                <a:cs typeface="Times New Roman" pitchFamily="18" charset="0"/>
              </a:rPr>
              <a:t>Đk</a:t>
            </a:r>
            <a:r>
              <a:rPr lang="en-US" sz="8000" b="1" u="sng" dirty="0">
                <a:solidFill>
                  <a:srgbClr val="C00000"/>
                </a:solidFill>
                <a:cs typeface="Times New Roman" pitchFamily="18" charset="0"/>
              </a:rPr>
              <a:t>:</a:t>
            </a:r>
            <a:r>
              <a:rPr lang="en-US" sz="8000" b="1" dirty="0">
                <a:solidFill>
                  <a:srgbClr val="002060"/>
                </a:solidFill>
                <a:cs typeface="Times New Roman" pitchFamily="18" charset="0"/>
              </a:rPr>
              <a:t> </a:t>
            </a:r>
            <a:r>
              <a:rPr lang="vi-VN" sz="8000" b="1" dirty="0">
                <a:solidFill>
                  <a:srgbClr val="002060"/>
                </a:solidFill>
              </a:rPr>
              <a:t>Phúc thay bạn nào kính sợ Chúa, ăn ở theo đường lối </a:t>
            </a:r>
            <a:r>
              <a:rPr lang="vi-VN" sz="8000" b="1" dirty="0" smtClean="0">
                <a:solidFill>
                  <a:srgbClr val="002060"/>
                </a:solidFill>
              </a:rPr>
              <a:t>Ng</a:t>
            </a:r>
            <a:r>
              <a:rPr lang="en-GB" sz="8000" b="1" dirty="0">
                <a:solidFill>
                  <a:srgbClr val="002060"/>
                </a:solidFill>
              </a:rPr>
              <a:t>à</a:t>
            </a:r>
            <a:r>
              <a:rPr lang="vi-VN" sz="8000" b="1" dirty="0" smtClean="0">
                <a:solidFill>
                  <a:srgbClr val="002060"/>
                </a:solidFill>
              </a:rPr>
              <a:t>i</a:t>
            </a:r>
            <a:r>
              <a:rPr lang="vi-VN" sz="8000" b="1" dirty="0">
                <a:solidFill>
                  <a:srgbClr val="002060"/>
                </a:solidFill>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83363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5386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effectLst/>
                <a:cs typeface="Times New Roman" pitchFamily="18" charset="0"/>
              </a:rPr>
              <a:t>Alleluia-alleluia:</a:t>
            </a:r>
            <a:r>
              <a:rPr lang="en-US" sz="5000" b="1" dirty="0">
                <a:solidFill>
                  <a:srgbClr val="003399"/>
                </a:solidFill>
                <a:effectLst/>
                <a:cs typeface="Times New Roman" pitchFamily="18" charset="0"/>
              </a:rPr>
              <a:t> </a:t>
            </a:r>
            <a:r>
              <a:rPr lang="en-US" sz="5000" b="1" dirty="0" smtClean="0">
                <a:solidFill>
                  <a:srgbClr val="003399"/>
                </a:solidFill>
                <a:effectLst/>
                <a:cs typeface="Times New Roman" pitchFamily="18" charset="0"/>
              </a:rPr>
              <a:t> </a:t>
            </a:r>
            <a:r>
              <a:rPr lang="en-GB" sz="5000" b="1" dirty="0" err="1" smtClean="0">
                <a:solidFill>
                  <a:srgbClr val="002060"/>
                </a:solidFill>
                <a:effectLst/>
              </a:rPr>
              <a:t>Phúc</a:t>
            </a:r>
            <a:r>
              <a:rPr lang="en-GB" sz="5000" b="1" dirty="0" smtClean="0">
                <a:solidFill>
                  <a:srgbClr val="002060"/>
                </a:solidFill>
                <a:effectLst/>
              </a:rPr>
              <a:t> </a:t>
            </a:r>
            <a:r>
              <a:rPr lang="en-GB" sz="5000" b="1" dirty="0" err="1" smtClean="0">
                <a:solidFill>
                  <a:srgbClr val="002060"/>
                </a:solidFill>
                <a:effectLst/>
              </a:rPr>
              <a:t>thay</a:t>
            </a:r>
            <a:r>
              <a:rPr lang="en-GB" sz="5000" b="1" dirty="0" smtClean="0">
                <a:solidFill>
                  <a:srgbClr val="002060"/>
                </a:solidFill>
                <a:effectLst/>
              </a:rPr>
              <a:t> </a:t>
            </a:r>
            <a:r>
              <a:rPr lang="en-GB" sz="5000" b="1" dirty="0" err="1" smtClean="0">
                <a:solidFill>
                  <a:srgbClr val="002060"/>
                </a:solidFill>
                <a:effectLst/>
              </a:rPr>
              <a:t>người</a:t>
            </a:r>
            <a:r>
              <a:rPr lang="en-GB" sz="5000" b="1" dirty="0" smtClean="0">
                <a:solidFill>
                  <a:srgbClr val="002060"/>
                </a:solidFill>
                <a:effectLst/>
              </a:rPr>
              <a:t> </a:t>
            </a:r>
            <a:r>
              <a:rPr lang="en-GB" sz="5000" b="1" dirty="0" err="1" smtClean="0">
                <a:solidFill>
                  <a:srgbClr val="002060"/>
                </a:solidFill>
                <a:effectLst/>
              </a:rPr>
              <a:t>tôn</a:t>
            </a:r>
            <a:r>
              <a:rPr lang="en-GB" sz="5000" b="1" dirty="0" smtClean="0">
                <a:solidFill>
                  <a:srgbClr val="002060"/>
                </a:solidFill>
                <a:effectLst/>
              </a:rPr>
              <a:t> </a:t>
            </a:r>
            <a:r>
              <a:rPr lang="en-GB" sz="5000" b="1" dirty="0" err="1" smtClean="0">
                <a:solidFill>
                  <a:srgbClr val="002060"/>
                </a:solidFill>
                <a:effectLst/>
              </a:rPr>
              <a:t>sợ</a:t>
            </a:r>
            <a:r>
              <a:rPr lang="en-GB" sz="5000" b="1" dirty="0" smtClean="0">
                <a:solidFill>
                  <a:srgbClr val="002060"/>
                </a:solidFill>
                <a:effectLst/>
              </a:rPr>
              <a:t> </a:t>
            </a:r>
            <a:r>
              <a:rPr lang="en-GB" sz="5000" b="1" dirty="0" err="1" smtClean="0">
                <a:solidFill>
                  <a:srgbClr val="002060"/>
                </a:solidFill>
                <a:effectLst/>
              </a:rPr>
              <a:t>Chúa</a:t>
            </a:r>
            <a:r>
              <a:rPr lang="en-GB" sz="5000" b="1" dirty="0" smtClean="0">
                <a:solidFill>
                  <a:srgbClr val="002060"/>
                </a:solidFill>
                <a:effectLst/>
              </a:rPr>
              <a:t>, </a:t>
            </a:r>
            <a:r>
              <a:rPr lang="en-GB" sz="5000" b="1" dirty="0" err="1" smtClean="0">
                <a:solidFill>
                  <a:srgbClr val="002060"/>
                </a:solidFill>
                <a:effectLst/>
              </a:rPr>
              <a:t>đặt</a:t>
            </a:r>
            <a:r>
              <a:rPr lang="en-GB" sz="5000" b="1" dirty="0" smtClean="0">
                <a:solidFill>
                  <a:srgbClr val="002060"/>
                </a:solidFill>
                <a:effectLst/>
              </a:rPr>
              <a:t> </a:t>
            </a:r>
            <a:r>
              <a:rPr lang="en-GB" sz="5000" b="1" dirty="0" err="1" smtClean="0">
                <a:solidFill>
                  <a:srgbClr val="002060"/>
                </a:solidFill>
                <a:effectLst/>
              </a:rPr>
              <a:t>niềm</a:t>
            </a:r>
            <a:r>
              <a:rPr lang="en-GB" sz="5000" b="1" dirty="0" smtClean="0">
                <a:solidFill>
                  <a:srgbClr val="002060"/>
                </a:solidFill>
                <a:effectLst/>
              </a:rPr>
              <a:t> </a:t>
            </a:r>
            <a:r>
              <a:rPr lang="en-GB" sz="5000" b="1" dirty="0" err="1" smtClean="0">
                <a:solidFill>
                  <a:srgbClr val="002060"/>
                </a:solidFill>
                <a:effectLst/>
              </a:rPr>
              <a:t>vui</a:t>
            </a:r>
            <a:r>
              <a:rPr lang="en-GB" sz="5000" b="1" dirty="0" smtClean="0">
                <a:solidFill>
                  <a:srgbClr val="002060"/>
                </a:solidFill>
                <a:effectLst/>
              </a:rPr>
              <a:t> </a:t>
            </a:r>
            <a:r>
              <a:rPr lang="en-GB" sz="5000" b="1" dirty="0" err="1" smtClean="0">
                <a:solidFill>
                  <a:srgbClr val="002060"/>
                </a:solidFill>
                <a:effectLst/>
              </a:rPr>
              <a:t>sướng</a:t>
            </a:r>
            <a:r>
              <a:rPr lang="en-GB" sz="5000" b="1" dirty="0" smtClean="0">
                <a:solidFill>
                  <a:srgbClr val="002060"/>
                </a:solidFill>
                <a:effectLst/>
              </a:rPr>
              <a:t> </a:t>
            </a:r>
            <a:r>
              <a:rPr lang="en-GB" sz="5000" b="1" dirty="0" err="1" smtClean="0">
                <a:solidFill>
                  <a:srgbClr val="002060"/>
                </a:solidFill>
                <a:effectLst/>
              </a:rPr>
              <a:t>nơi</a:t>
            </a:r>
            <a:r>
              <a:rPr lang="en-GB" sz="5000" b="1" dirty="0" smtClean="0">
                <a:solidFill>
                  <a:srgbClr val="002060"/>
                </a:solidFill>
                <a:effectLst/>
              </a:rPr>
              <a:t> </a:t>
            </a:r>
            <a:r>
              <a:rPr lang="en-GB" sz="5000" b="1" dirty="0" err="1" smtClean="0">
                <a:solidFill>
                  <a:srgbClr val="002060"/>
                </a:solidFill>
                <a:effectLst/>
              </a:rPr>
              <a:t>mệnh</a:t>
            </a:r>
            <a:r>
              <a:rPr lang="en-GB" sz="5000" b="1" dirty="0" smtClean="0">
                <a:solidFill>
                  <a:srgbClr val="002060"/>
                </a:solidFill>
                <a:effectLst/>
              </a:rPr>
              <a:t> </a:t>
            </a:r>
            <a:r>
              <a:rPr lang="en-GB" sz="5000" b="1" dirty="0" err="1" smtClean="0">
                <a:solidFill>
                  <a:srgbClr val="002060"/>
                </a:solidFill>
                <a:effectLst/>
              </a:rPr>
              <a:t>lệnh</a:t>
            </a:r>
            <a:r>
              <a:rPr lang="en-GB" sz="5000" b="1" dirty="0" smtClean="0">
                <a:solidFill>
                  <a:srgbClr val="002060"/>
                </a:solidFill>
                <a:effectLst/>
              </a:rPr>
              <a:t> </a:t>
            </a:r>
            <a:r>
              <a:rPr lang="en-GB" sz="5000" b="1" dirty="0" err="1" smtClean="0">
                <a:solidFill>
                  <a:srgbClr val="002060"/>
                </a:solidFill>
                <a:effectLst/>
              </a:rPr>
              <a:t>Chúa</a:t>
            </a:r>
            <a:r>
              <a:rPr lang="en-GB" sz="5000" b="1" dirty="0" smtClean="0">
                <a:solidFill>
                  <a:srgbClr val="002060"/>
                </a:solidFill>
                <a:effectLst/>
              </a:rPr>
              <a:t> </a:t>
            </a:r>
            <a:r>
              <a:rPr lang="en-GB" sz="5000" b="1" dirty="0" err="1" smtClean="0">
                <a:solidFill>
                  <a:srgbClr val="002060"/>
                </a:solidFill>
                <a:effectLst/>
              </a:rPr>
              <a:t>truyền</a:t>
            </a:r>
            <a:r>
              <a:rPr lang="en-GB" sz="5000" b="1" dirty="0" smtClean="0">
                <a:solidFill>
                  <a:srgbClr val="002060"/>
                </a:solidFill>
                <a:effectLst/>
              </a:rPr>
              <a:t>, con </a:t>
            </a:r>
            <a:r>
              <a:rPr lang="en-GB" sz="5000" b="1" dirty="0" err="1" smtClean="0">
                <a:solidFill>
                  <a:srgbClr val="002060"/>
                </a:solidFill>
                <a:effectLst/>
              </a:rPr>
              <a:t>cháu</a:t>
            </a:r>
            <a:r>
              <a:rPr lang="en-GB" sz="5000" b="1" dirty="0" smtClean="0">
                <a:solidFill>
                  <a:srgbClr val="002060"/>
                </a:solidFill>
                <a:effectLst/>
              </a:rPr>
              <a:t> </a:t>
            </a:r>
            <a:r>
              <a:rPr lang="en-GB" sz="5000" b="1" dirty="0" err="1" smtClean="0">
                <a:solidFill>
                  <a:srgbClr val="002060"/>
                </a:solidFill>
                <a:effectLst/>
              </a:rPr>
              <a:t>họ</a:t>
            </a:r>
            <a:r>
              <a:rPr lang="en-GB" sz="5000" b="1" dirty="0" smtClean="0">
                <a:solidFill>
                  <a:srgbClr val="002060"/>
                </a:solidFill>
                <a:effectLst/>
              </a:rPr>
              <a:t> </a:t>
            </a:r>
            <a:r>
              <a:rPr lang="en-GB" sz="5000" b="1" dirty="0" err="1" smtClean="0">
                <a:solidFill>
                  <a:srgbClr val="002060"/>
                </a:solidFill>
                <a:effectLst/>
              </a:rPr>
              <a:t>hùng</a:t>
            </a:r>
            <a:r>
              <a:rPr lang="en-GB" sz="5000" b="1" dirty="0" smtClean="0">
                <a:solidFill>
                  <a:srgbClr val="002060"/>
                </a:solidFill>
                <a:effectLst/>
              </a:rPr>
              <a:t> </a:t>
            </a:r>
            <a:r>
              <a:rPr lang="en-GB" sz="5000" b="1" dirty="0" err="1" smtClean="0">
                <a:solidFill>
                  <a:srgbClr val="002060"/>
                </a:solidFill>
                <a:effectLst/>
              </a:rPr>
              <a:t>cường</a:t>
            </a:r>
            <a:r>
              <a:rPr lang="en-GB" sz="5000" b="1" dirty="0" smtClean="0">
                <a:solidFill>
                  <a:srgbClr val="002060"/>
                </a:solidFill>
                <a:effectLst/>
              </a:rPr>
              <a:t> </a:t>
            </a:r>
            <a:r>
              <a:rPr lang="en-GB" sz="5000" b="1" dirty="0" err="1" smtClean="0">
                <a:solidFill>
                  <a:srgbClr val="002060"/>
                </a:solidFill>
                <a:effectLst/>
              </a:rPr>
              <a:t>trong</a:t>
            </a:r>
            <a:r>
              <a:rPr lang="en-GB" sz="5000" b="1" dirty="0" smtClean="0">
                <a:solidFill>
                  <a:srgbClr val="002060"/>
                </a:solidFill>
                <a:effectLst/>
              </a:rPr>
              <a:t> </a:t>
            </a:r>
            <a:r>
              <a:rPr lang="en-GB" sz="5000" b="1" dirty="0" err="1" smtClean="0">
                <a:solidFill>
                  <a:srgbClr val="002060"/>
                </a:solidFill>
                <a:effectLst/>
              </a:rPr>
              <a:t>đất</a:t>
            </a:r>
            <a:r>
              <a:rPr lang="en-GB" sz="5000" b="1" dirty="0" smtClean="0">
                <a:solidFill>
                  <a:srgbClr val="002060"/>
                </a:solidFill>
                <a:effectLst/>
              </a:rPr>
              <a:t> </a:t>
            </a:r>
            <a:r>
              <a:rPr lang="en-GB" sz="5000" b="1" dirty="0" err="1" smtClean="0">
                <a:solidFill>
                  <a:srgbClr val="002060"/>
                </a:solidFill>
                <a:effectLst/>
              </a:rPr>
              <a:t>nước</a:t>
            </a:r>
            <a:r>
              <a:rPr lang="en-GB" sz="5000" b="1" dirty="0" smtClean="0">
                <a:solidFill>
                  <a:srgbClr val="002060"/>
                </a:solidFill>
                <a:effectLst/>
              </a:rPr>
              <a:t>, </a:t>
            </a:r>
            <a:r>
              <a:rPr lang="en-GB" sz="5000" b="1" dirty="0" err="1" smtClean="0">
                <a:solidFill>
                  <a:srgbClr val="002060"/>
                </a:solidFill>
                <a:effectLst/>
              </a:rPr>
              <a:t>bao</a:t>
            </a:r>
            <a:r>
              <a:rPr lang="en-GB" sz="5000" b="1" dirty="0" smtClean="0">
                <a:solidFill>
                  <a:srgbClr val="002060"/>
                </a:solidFill>
                <a:effectLst/>
              </a:rPr>
              <a:t> </a:t>
            </a:r>
            <a:r>
              <a:rPr lang="en-GB" sz="5000" b="1" dirty="0" err="1" smtClean="0">
                <a:solidFill>
                  <a:srgbClr val="002060"/>
                </a:solidFill>
                <a:effectLst/>
              </a:rPr>
              <a:t>kẻ</a:t>
            </a:r>
            <a:r>
              <a:rPr lang="en-GB" sz="5000" b="1" dirty="0" smtClean="0">
                <a:solidFill>
                  <a:srgbClr val="002060"/>
                </a:solidFill>
                <a:effectLst/>
              </a:rPr>
              <a:t> </a:t>
            </a:r>
            <a:r>
              <a:rPr lang="en-GB" sz="5000" b="1" dirty="0" err="1" smtClean="0">
                <a:solidFill>
                  <a:srgbClr val="002060"/>
                </a:solidFill>
                <a:effectLst/>
              </a:rPr>
              <a:t>lành</a:t>
            </a:r>
            <a:r>
              <a:rPr lang="en-GB" sz="5000" b="1" dirty="0" smtClean="0">
                <a:solidFill>
                  <a:srgbClr val="002060"/>
                </a:solidFill>
                <a:effectLst/>
              </a:rPr>
              <a:t> </a:t>
            </a:r>
            <a:r>
              <a:rPr lang="en-GB" sz="5000" b="1" dirty="0" err="1" smtClean="0">
                <a:solidFill>
                  <a:srgbClr val="002060"/>
                </a:solidFill>
                <a:effectLst/>
              </a:rPr>
              <a:t>được</a:t>
            </a:r>
            <a:r>
              <a:rPr lang="en-GB" sz="5000" b="1" dirty="0" smtClean="0">
                <a:solidFill>
                  <a:srgbClr val="002060"/>
                </a:solidFill>
                <a:effectLst/>
              </a:rPr>
              <a:t> </a:t>
            </a:r>
            <a:r>
              <a:rPr lang="en-GB" sz="5000" b="1" dirty="0" err="1" smtClean="0">
                <a:solidFill>
                  <a:srgbClr val="002060"/>
                </a:solidFill>
                <a:effectLst/>
              </a:rPr>
              <a:t>chúc</a:t>
            </a:r>
            <a:r>
              <a:rPr lang="en-GB" sz="5000" b="1" dirty="0" smtClean="0">
                <a:solidFill>
                  <a:srgbClr val="002060"/>
                </a:solidFill>
                <a:effectLst/>
              </a:rPr>
              <a:t> </a:t>
            </a:r>
            <a:r>
              <a:rPr lang="en-GB" sz="5000" b="1" dirty="0" err="1" smtClean="0">
                <a:solidFill>
                  <a:srgbClr val="002060"/>
                </a:solidFill>
                <a:effectLst/>
              </a:rPr>
              <a:t>phúc</a:t>
            </a:r>
            <a:r>
              <a:rPr lang="en-GB" sz="5000" b="1" dirty="0" smtClean="0">
                <a:solidFill>
                  <a:srgbClr val="002060"/>
                </a:solidFill>
                <a:effectLst/>
              </a:rPr>
              <a:t> </a:t>
            </a:r>
            <a:r>
              <a:rPr lang="en-GB" sz="5000" b="1" dirty="0" err="1" smtClean="0">
                <a:solidFill>
                  <a:srgbClr val="002060"/>
                </a:solidFill>
                <a:effectLst/>
              </a:rPr>
              <a:t>bền</a:t>
            </a:r>
            <a:r>
              <a:rPr lang="en-GB" sz="5000" b="1" dirty="0" smtClean="0">
                <a:solidFill>
                  <a:srgbClr val="002060"/>
                </a:solidFill>
                <a:effectLst/>
              </a:rPr>
              <a:t> </a:t>
            </a:r>
            <a:r>
              <a:rPr lang="en-GB" sz="5000" b="1" dirty="0" err="1" smtClean="0">
                <a:solidFill>
                  <a:srgbClr val="002060"/>
                </a:solidFill>
                <a:effectLst/>
              </a:rPr>
              <a:t>lâu</a:t>
            </a:r>
            <a:r>
              <a:rPr lang="en-GB" sz="5000" b="1" dirty="0" smtClean="0">
                <a:solidFill>
                  <a:srgbClr val="002060"/>
                </a:solidFill>
                <a:effectLst/>
              </a:rPr>
              <a:t>. </a:t>
            </a:r>
            <a:r>
              <a:rPr lang="en-US" sz="5000" b="1" u="sng" dirty="0" smtClean="0">
                <a:solidFill>
                  <a:srgbClr val="C00000"/>
                </a:solidFill>
                <a:cs typeface="Times New Roman" pitchFamily="18" charset="0"/>
              </a:rPr>
              <a:t>Alleluia</a:t>
            </a:r>
            <a:r>
              <a:rPr lang="en-US" sz="5000" b="1" u="sng" dirty="0">
                <a:solidFill>
                  <a:srgbClr val="C00000"/>
                </a:solidFill>
                <a:cs typeface="Times New Roman" pitchFamily="18" charset="0"/>
              </a:rPr>
              <a:t>…</a:t>
            </a:r>
            <a:endParaRPr lang="en-US" sz="5000" b="1" u="sng" dirty="0">
              <a:solidFill>
                <a:srgbClr val="C00000"/>
              </a:solidFill>
              <a:effectLs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741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188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239214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200" b="1" u="sng" dirty="0">
                <a:solidFill>
                  <a:srgbClr val="C00000"/>
                </a:solidFill>
                <a:effectLst/>
                <a:cs typeface="Times New Roman" pitchFamily="18" charset="0"/>
              </a:rPr>
              <a:t>Tk1:</a:t>
            </a:r>
            <a:r>
              <a:rPr lang="en-US" sz="5200" b="1" dirty="0">
                <a:solidFill>
                  <a:srgbClr val="002060"/>
                </a:solidFill>
                <a:effectLst/>
                <a:cs typeface="Times New Roman" pitchFamily="18" charset="0"/>
              </a:rPr>
              <a:t> </a:t>
            </a:r>
            <a:r>
              <a:rPr lang="vi-VN" sz="5200" b="1" dirty="0"/>
              <a:t> </a:t>
            </a:r>
            <a:r>
              <a:rPr lang="vi-VN" sz="5200" b="1" dirty="0">
                <a:solidFill>
                  <a:srgbClr val="002060"/>
                </a:solidFill>
              </a:rPr>
              <a:t>Hòa lời tụng ca mừng Tân Niên Chúa ban. Một mùa xuân mới tràn thắm muôn hồng ân. Người </a:t>
            </a:r>
            <a:r>
              <a:rPr lang="en-GB" sz="5200" b="1" dirty="0" err="1" smtClean="0">
                <a:solidFill>
                  <a:srgbClr val="002060"/>
                </a:solidFill>
              </a:rPr>
              <a:t>người</a:t>
            </a:r>
            <a:r>
              <a:rPr lang="en-GB" sz="5200" b="1" dirty="0" smtClean="0">
                <a:solidFill>
                  <a:srgbClr val="002060"/>
                </a:solidFill>
              </a:rPr>
              <a:t> </a:t>
            </a:r>
            <a:r>
              <a:rPr lang="vi-VN" sz="5200" b="1" dirty="0" smtClean="0">
                <a:solidFill>
                  <a:srgbClr val="002060"/>
                </a:solidFill>
              </a:rPr>
              <a:t>hân </a:t>
            </a:r>
            <a:r>
              <a:rPr lang="vi-VN" sz="5200" b="1" dirty="0">
                <a:solidFill>
                  <a:srgbClr val="002060"/>
                </a:solidFill>
              </a:rPr>
              <a:t>hoan vì Ngài ban năm tháng. Hát khen danh Ngài là Chúa của thời gian.</a:t>
            </a:r>
            <a:endParaRPr lang="vi-VN" sz="5200" b="1" dirty="0">
              <a:solidFill>
                <a:srgbClr val="002060"/>
              </a:solidFill>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79751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02718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225388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7780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41420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8612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078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95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351856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42599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Hãy đến cảm mến Chúa Trời ban cho xuân tươi rạng ngời. Đẹp màu hồng ân đầy dư muôn sức sống. Hãy cất tiếng hát vang lừng. Như muôn chim non trên đồng. Mừng chào mùa xuân về dâng hương ngát thơm.</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7182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98612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18845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012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04950"/>
            <a:ext cx="7226808" cy="2743200"/>
          </a:xfrm>
        </p:spPr>
        <p:txBody>
          <a:bodyPr>
            <a:normAutofit fontScale="90000"/>
          </a:bodyPr>
          <a:lstStyle/>
          <a:p>
            <a:pPr>
              <a:lnSpc>
                <a:spcPct val="120000"/>
              </a:lnSpc>
            </a:pP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60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CỦA LỄ MÙA XUÂN</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Huỳnh</a:t>
            </a:r>
            <a:r>
              <a:rPr lang="en-US"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Minh </a:t>
            </a: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Kỳ</a:t>
            </a:r>
            <a:endParaRPr lang="vi-VN"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smtClean="0">
                <a:solidFill>
                  <a:srgbClr val="C00000"/>
                </a:solidFill>
                <a:effectLst/>
                <a:cs typeface="Times New Roman" pitchFamily="18" charset="0"/>
              </a:rPr>
              <a:t>Tk1:</a:t>
            </a:r>
            <a:r>
              <a:rPr lang="en-US" sz="4800" b="1" dirty="0" smtClean="0">
                <a:solidFill>
                  <a:srgbClr val="002060"/>
                </a:solidFill>
                <a:effectLst/>
                <a:cs typeface="Times New Roman" pitchFamily="18" charset="0"/>
              </a:rPr>
              <a:t> </a:t>
            </a:r>
            <a:r>
              <a:rPr lang="vi-VN" sz="4800" b="1" dirty="0">
                <a:solidFill>
                  <a:srgbClr val="002060"/>
                </a:solidFill>
                <a:effectLst/>
              </a:rPr>
              <a:t> </a:t>
            </a:r>
            <a:r>
              <a:rPr lang="vi-VN" sz="4800" b="1" dirty="0">
                <a:solidFill>
                  <a:srgbClr val="002060"/>
                </a:solidFill>
              </a:rPr>
              <a:t>Xuân đến đây rồi hoa cúc, mai, đào nở tươi. Con tiến dâng Ngài mùa xuân tươi thắm lòng người. Xin Chúa chúc lành cho ông bà, cha mẹ con. Sắt son từng ngày an hưởng phúc lộc Chúa ban.</a:t>
            </a:r>
            <a:endParaRPr lang="en-US" sz="4800" b="1" dirty="0">
              <a:solidFill>
                <a:srgbClr val="002060"/>
              </a:solidFill>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vi-VN" sz="4800" b="1" dirty="0">
                <a:solidFill>
                  <a:srgbClr val="002060"/>
                </a:solidFill>
                <a:effectLst/>
                <a:cs typeface="Times New Roman" pitchFamily="18" charset="0"/>
              </a:rPr>
              <a:t> </a:t>
            </a:r>
            <a:r>
              <a:rPr lang="vi-VN" sz="4800" b="1" dirty="0">
                <a:solidFill>
                  <a:srgbClr val="002060"/>
                </a:solidFill>
              </a:rPr>
              <a:t>Của lễ đầu năm thành tâm con dâng về Chúa. Bánh thơm rượu nồng ngây ngất hương tình mùa xuân. Nguyện ước đầu năm Ngài ban muôn ơn lộc thánh. Đỡ nâng cuộc đời luôn thắm tươi tựa mùa xuân.</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smtClean="0">
                <a:solidFill>
                  <a:srgbClr val="C00000"/>
                </a:solidFill>
                <a:effectLst/>
                <a:cs typeface="Times New Roman" pitchFamily="18" charset="0"/>
              </a:rPr>
              <a:t>Tk2: </a:t>
            </a:r>
            <a:r>
              <a:rPr lang="vi-VN" sz="4800" b="1" dirty="0"/>
              <a:t> </a:t>
            </a:r>
            <a:r>
              <a:rPr lang="vi-VN" sz="4800" b="1" dirty="0">
                <a:solidFill>
                  <a:srgbClr val="002060"/>
                </a:solidFill>
              </a:rPr>
              <a:t>Vui đón xuân về dâng Chúa gia đình của con. Xin Chúa giữ gìn và cho con cái ngoan hiền. Yêu mến Chúa trời vâng nghe lời Chúa dạy ban. Sống cho thành người tuân giữ giới luật Chúa ban.</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vi-VN" sz="4800" b="1" dirty="0">
                <a:solidFill>
                  <a:srgbClr val="002060"/>
                </a:solidFill>
                <a:effectLst/>
                <a:cs typeface="Times New Roman" pitchFamily="18" charset="0"/>
              </a:rPr>
              <a:t> </a:t>
            </a:r>
            <a:r>
              <a:rPr lang="vi-VN" sz="4800" b="1" dirty="0">
                <a:solidFill>
                  <a:srgbClr val="002060"/>
                </a:solidFill>
              </a:rPr>
              <a:t>Của lễ đầu năm thành tâm con dâng về Chúa. Bánh thơm rượu nồng ngây ngất hương tình mùa xuân. Nguyện ước đầu năm Ngài ban muôn ơn lộc thánh. Đỡ nâng cuộc đời luôn thắm tươi tựa mùa xuân.</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988703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1825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4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200" b="1" u="sng" dirty="0" smtClean="0">
                <a:solidFill>
                  <a:srgbClr val="C00000"/>
                </a:solidFill>
                <a:effectLst/>
                <a:cs typeface="Times New Roman" pitchFamily="18" charset="0"/>
              </a:rPr>
              <a:t>Tk2:</a:t>
            </a:r>
            <a:r>
              <a:rPr lang="en-US" sz="5200" b="1" dirty="0" smtClean="0">
                <a:solidFill>
                  <a:srgbClr val="002060"/>
                </a:solidFill>
                <a:effectLst/>
                <a:cs typeface="Times New Roman" pitchFamily="18" charset="0"/>
              </a:rPr>
              <a:t> </a:t>
            </a:r>
            <a:r>
              <a:rPr lang="vi-VN" sz="5200" b="1" dirty="0"/>
              <a:t> </a:t>
            </a:r>
            <a:r>
              <a:rPr lang="vi-VN" sz="5200" b="1" dirty="0">
                <a:solidFill>
                  <a:srgbClr val="002060"/>
                </a:solidFill>
              </a:rPr>
              <a:t>Nguyện tình Ngài ban tràn lan như sắc xuân. Nhuần gội hồn thơ sạch nhớp nhơ tội khiên. Cuộc đời ngày mai ngời lên bao tươi sáng. Sống vui bên Ngài là Chúa Xuân bình an.</a:t>
            </a:r>
            <a:endParaRPr lang="vi-VN" sz="5200" b="1" dirty="0">
              <a:solidFill>
                <a:srgbClr val="002060"/>
              </a:solidFill>
              <a:effectLst/>
              <a:cs typeface="Times New Roman" pitchFamily="18" charset="0"/>
            </a:endParaRPr>
          </a:p>
        </p:txBody>
      </p:sp>
    </p:spTree>
    <p:extLst>
      <p:ext uri="{BB962C8B-B14F-4D97-AF65-F5344CB8AC3E}">
        <p14:creationId xmlns:p14="http://schemas.microsoft.com/office/powerpoint/2010/main" val="336839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0259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76350"/>
            <a:ext cx="6629400" cy="3124200"/>
          </a:xfrm>
        </p:spPr>
        <p:txBody>
          <a:bodyPr>
            <a:normAutofit/>
          </a:bodyPr>
          <a:lstStyle/>
          <a:p>
            <a:pPr>
              <a:lnSpc>
                <a:spcPct val="120000"/>
              </a:lnSpc>
            </a:pPr>
            <a:r>
              <a:rPr lang="en-US" sz="5400" b="1" dirty="0">
                <a:solidFill>
                  <a:srgbClr val="FF0000"/>
                </a:solidFill>
                <a:effectLst>
                  <a:outerShdw blurRad="38100" dist="38100" dir="2700000" algn="tl">
                    <a:srgbClr val="000000">
                      <a:alpha val="43137"/>
                    </a:srgbClr>
                  </a:outerShdw>
                </a:effectLst>
                <a:cs typeface="Times New Roman" pitchFamily="18" charset="0"/>
              </a:rPr>
              <a:t>Ca </a:t>
            </a:r>
            <a:r>
              <a:rPr lang="en-US" sz="5400" b="1" dirty="0" err="1">
                <a:solidFill>
                  <a:srgbClr val="FF0000"/>
                </a:solidFill>
                <a:effectLst>
                  <a:outerShdw blurRad="38100" dist="38100" dir="2700000" algn="tl">
                    <a:srgbClr val="000000">
                      <a:alpha val="43137"/>
                    </a:srgbClr>
                  </a:outerShdw>
                </a:effectLst>
                <a:cs typeface="Times New Roman" pitchFamily="18" charset="0"/>
              </a:rPr>
              <a:t>Nguyện</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Hiệp</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5400" b="1" dirty="0">
                <a:solidFill>
                  <a:srgbClr val="FF0000"/>
                </a:solidFill>
                <a:effectLst>
                  <a:outerShdw blurRad="38100" dist="38100" dir="2700000" algn="tl">
                    <a:srgbClr val="000000">
                      <a:alpha val="43137"/>
                    </a:srgbClr>
                  </a:outerShdw>
                </a:effectLst>
                <a:cs typeface="Times New Roman" pitchFamily="18" charset="0"/>
              </a:rPr>
              <a:t> </a:t>
            </a:r>
            <a:br>
              <a:rPr lang="en-US" sz="5400" b="1" dirty="0">
                <a:solidFill>
                  <a:srgbClr val="FF0000"/>
                </a:solidFill>
                <a:effectLst>
                  <a:outerShdw blurRad="38100" dist="38100" dir="2700000" algn="tl">
                    <a:srgbClr val="000000">
                      <a:alpha val="43137"/>
                    </a:srgbClr>
                  </a:outerShdw>
                </a:effectLst>
                <a:cs typeface="Times New Roman" pitchFamily="18" charset="0"/>
              </a:rPr>
            </a:br>
            <a:r>
              <a:rPr lang="en-GB" sz="5400" b="1" dirty="0" smtClean="0">
                <a:solidFill>
                  <a:srgbClr val="FF0000"/>
                </a:solidFill>
                <a:effectLst>
                  <a:outerShdw blurRad="38100" dist="38100" dir="2700000" algn="tl">
                    <a:srgbClr val="000000">
                      <a:alpha val="43137"/>
                    </a:srgbClr>
                  </a:outerShdw>
                </a:effectLst>
                <a:cs typeface="Times New Roman" pitchFamily="18" charset="0"/>
              </a:rPr>
              <a:t>NỤ TẦM XUÂN</a:t>
            </a:r>
            <a:r>
              <a:rPr lang="en-US" sz="3200" b="1" dirty="0">
                <a:solidFill>
                  <a:srgbClr val="FF0000"/>
                </a:solidFill>
                <a:effectLst>
                  <a:outerShdw blurRad="38100" dist="38100" dir="2700000" algn="tl">
                    <a:srgbClr val="000000">
                      <a:alpha val="43137"/>
                    </a:srgbClr>
                  </a:outerShdw>
                </a:effectLst>
                <a:cs typeface="Times New Roman" pitchFamily="18" charset="0"/>
              </a:rPr>
              <a:t/>
            </a:r>
            <a:br>
              <a:rPr lang="en-US" sz="3200" b="1" dirty="0">
                <a:solidFill>
                  <a:srgbClr val="FF0000"/>
                </a:solidFill>
                <a:effectLst>
                  <a:outerShdw blurRad="38100" dist="38100" dir="2700000" algn="tl">
                    <a:srgbClr val="000000">
                      <a:alpha val="43137"/>
                    </a:srgbClr>
                  </a:outerShdw>
                </a:effectLst>
                <a:cs typeface="Times New Roman" pitchFamily="18" charset="0"/>
              </a:rPr>
            </a:br>
            <a:r>
              <a:rPr lang="en-US" b="1" i="1" dirty="0" err="1" smtClean="0">
                <a:solidFill>
                  <a:srgbClr val="002060"/>
                </a:solidFill>
                <a:effectLst>
                  <a:outerShdw blurRad="38100" dist="38100" dir="2700000" algn="tl">
                    <a:srgbClr val="000000">
                      <a:alpha val="43137"/>
                    </a:srgbClr>
                  </a:outerShdw>
                </a:effectLst>
                <a:cs typeface="Times New Roman" pitchFamily="18" charset="0"/>
              </a:rPr>
              <a:t>Từ</a:t>
            </a:r>
            <a:r>
              <a:rPr lang="en-US" b="1" i="1" dirty="0" smtClean="0">
                <a:solidFill>
                  <a:srgbClr val="002060"/>
                </a:solidFill>
                <a:effectLst>
                  <a:outerShdw blurRad="38100" dist="38100" dir="2700000" algn="tl">
                    <a:srgbClr val="000000">
                      <a:alpha val="43137"/>
                    </a:srgbClr>
                  </a:outerShdw>
                </a:effectLst>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cs typeface="Times New Roman" pitchFamily="18" charset="0"/>
              </a:rPr>
              <a:t>Duyên</a:t>
            </a:r>
            <a:endParaRPr lang="vi-VN"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Nụ tầm xuân </a:t>
            </a:r>
            <a:r>
              <a:rPr lang="vi-VN" sz="4800" b="1" i="1" dirty="0">
                <a:solidFill>
                  <a:srgbClr val="C00000"/>
                </a:solidFill>
              </a:rPr>
              <a:t>(Có nụ tầm xuân) </a:t>
            </a:r>
            <a:r>
              <a:rPr lang="vi-VN" sz="4800" b="1" dirty="0">
                <a:solidFill>
                  <a:srgbClr val="002060"/>
                </a:solidFill>
              </a:rPr>
              <a:t>con hái dâng lên tình mến chan hòa trong ngày đầu xuân. Nụ tầm xuân con xin dâng cha, nụ tầm xuân xin kính dâng mẹ bao mến thương trong ngày xuân.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1" u="sng" dirty="0" smtClean="0">
                <a:solidFill>
                  <a:srgbClr val="C00000"/>
                </a:solidFill>
                <a:effectLst/>
                <a:cs typeface="Times New Roman" pitchFamily="18" charset="0"/>
              </a:rPr>
              <a:t>Tk1:</a:t>
            </a:r>
            <a:r>
              <a:rPr lang="en-US" sz="6600" b="1" dirty="0" smtClean="0">
                <a:solidFill>
                  <a:srgbClr val="002060"/>
                </a:solidFill>
                <a:effectLst/>
                <a:cs typeface="Times New Roman" pitchFamily="18" charset="0"/>
              </a:rPr>
              <a:t> </a:t>
            </a:r>
            <a:r>
              <a:rPr lang="vi-VN" sz="6600" b="1" dirty="0" smtClean="0">
                <a:solidFill>
                  <a:srgbClr val="002060"/>
                </a:solidFill>
              </a:rPr>
              <a:t>Niềm </a:t>
            </a:r>
            <a:r>
              <a:rPr lang="vi-VN" sz="6600" b="1" dirty="0">
                <a:solidFill>
                  <a:srgbClr val="002060"/>
                </a:solidFill>
              </a:rPr>
              <a:t>vui này nhờ ơn Chúa đã ban cho mẹ cha luôn mến thương hiền hòa. Thì nay tạ ơn Ngài con xin tạ ơn Ngài. </a:t>
            </a:r>
            <a:endParaRPr lang="vi-VN" sz="6600" b="1" dirty="0">
              <a:solidFill>
                <a:srgbClr val="002060"/>
              </a:solidFill>
              <a:effectLs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Nụ tầm xuân </a:t>
            </a:r>
            <a:r>
              <a:rPr lang="vi-VN" sz="4800" b="1" i="1" dirty="0">
                <a:solidFill>
                  <a:srgbClr val="C00000"/>
                </a:solidFill>
              </a:rPr>
              <a:t>(Có nụ tầm xuân) </a:t>
            </a:r>
            <a:r>
              <a:rPr lang="vi-VN" sz="4800" b="1" dirty="0">
                <a:solidFill>
                  <a:srgbClr val="002060"/>
                </a:solidFill>
              </a:rPr>
              <a:t>con hái dâng lên tình mến chan hòa trong ngày đầu xuân. Nụ tầm xuân con xin dâng cha, nụ tầm xuân xin kính dâng mẹ bao mến thương trong ngày xuân.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329218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smtClean="0">
                <a:solidFill>
                  <a:srgbClr val="C00000"/>
                </a:solidFill>
                <a:effectLst/>
                <a:cs typeface="Times New Roman" pitchFamily="18" charset="0"/>
              </a:rPr>
              <a:t>Tk2:</a:t>
            </a:r>
            <a:r>
              <a:rPr lang="en-US" sz="6000" b="1" dirty="0" smtClean="0">
                <a:solidFill>
                  <a:srgbClr val="002060"/>
                </a:solidFill>
                <a:effectLst/>
                <a:cs typeface="Times New Roman" pitchFamily="18" charset="0"/>
              </a:rPr>
              <a:t> </a:t>
            </a:r>
            <a:r>
              <a:rPr lang="vi-VN" sz="6000" b="1" dirty="0">
                <a:solidFill>
                  <a:srgbClr val="002060"/>
                </a:solidFill>
              </a:rPr>
              <a:t>Niềm vui này nhờ ơn Chúa đã cho ông bà con luôn sắt son đến cùng. Thì nay tạ ơn Ngài con xin tạ ơn Ngài. </a:t>
            </a:r>
            <a:endParaRPr lang="vi-VN" sz="6000" b="1" dirty="0">
              <a:solidFill>
                <a:srgbClr val="002060"/>
              </a:solidFill>
              <a:effectLst/>
              <a:cs typeface="Times New Roman" pitchFamily="18" charset="0"/>
            </a:endParaRPr>
          </a:p>
        </p:txBody>
      </p:sp>
    </p:spTree>
    <p:extLst>
      <p:ext uri="{BB962C8B-B14F-4D97-AF65-F5344CB8AC3E}">
        <p14:creationId xmlns:p14="http://schemas.microsoft.com/office/powerpoint/2010/main" val="1014834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Nụ tầm xuân </a:t>
            </a:r>
            <a:r>
              <a:rPr lang="vi-VN" sz="4800" b="1" i="1" dirty="0">
                <a:solidFill>
                  <a:srgbClr val="C00000"/>
                </a:solidFill>
              </a:rPr>
              <a:t>(Có nụ tầm xuân) </a:t>
            </a:r>
            <a:r>
              <a:rPr lang="vi-VN" sz="4800" b="1" dirty="0">
                <a:solidFill>
                  <a:srgbClr val="002060"/>
                </a:solidFill>
              </a:rPr>
              <a:t>con hái dâng lên tình mến chan hòa trong ngày đầu xuân. Nụ tầm xuân con xin dâng cha, nụ tầm xuân xin kính dâng mẹ bao mến thương trong ngày xuân.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967160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smtClean="0">
                <a:solidFill>
                  <a:srgbClr val="C00000"/>
                </a:solidFill>
                <a:effectLst/>
                <a:cs typeface="Times New Roman" pitchFamily="18" charset="0"/>
              </a:rPr>
              <a:t>Tk3:</a:t>
            </a:r>
            <a:r>
              <a:rPr lang="en-US" sz="6000" b="1" dirty="0" smtClean="0">
                <a:solidFill>
                  <a:srgbClr val="002060"/>
                </a:solidFill>
                <a:effectLst/>
                <a:cs typeface="Times New Roman" pitchFamily="18" charset="0"/>
              </a:rPr>
              <a:t> </a:t>
            </a:r>
            <a:r>
              <a:rPr lang="vi-VN" sz="6000" b="1" dirty="0">
                <a:solidFill>
                  <a:srgbClr val="002060"/>
                </a:solidFill>
              </a:rPr>
              <a:t>Niềm vui này nhờ ơn Chúa dẫn đưa anh chị con luôn mến cha mến mẹ. Thì nay tạ ơn Ngài con xin tạ ơn Ngài. </a:t>
            </a:r>
            <a:endParaRPr lang="vi-VN" sz="6000" b="1" dirty="0">
              <a:solidFill>
                <a:srgbClr val="002060"/>
              </a:solidFill>
              <a:effectLst/>
              <a:cs typeface="Times New Roman" pitchFamily="18" charset="0"/>
            </a:endParaRPr>
          </a:p>
        </p:txBody>
      </p:sp>
    </p:spTree>
    <p:extLst>
      <p:ext uri="{BB962C8B-B14F-4D97-AF65-F5344CB8AC3E}">
        <p14:creationId xmlns:p14="http://schemas.microsoft.com/office/powerpoint/2010/main" val="196554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Nụ tầm xuân </a:t>
            </a:r>
            <a:r>
              <a:rPr lang="vi-VN" sz="4800" b="1" i="1" dirty="0">
                <a:solidFill>
                  <a:srgbClr val="C00000"/>
                </a:solidFill>
              </a:rPr>
              <a:t>(Có nụ tầm xuân) </a:t>
            </a:r>
            <a:r>
              <a:rPr lang="vi-VN" sz="4800" b="1" dirty="0">
                <a:solidFill>
                  <a:srgbClr val="002060"/>
                </a:solidFill>
              </a:rPr>
              <a:t>con hái dâng lên tình mến chan hòa trong ngày đầu xuân. Nụ tầm xuân con xin dâng cha, nụ tầm xuân xin kính dâng mẹ bao mến thương trong ngày xuân.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301059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smtClean="0">
                <a:solidFill>
                  <a:srgbClr val="C00000"/>
                </a:solidFill>
                <a:effectLst/>
                <a:cs typeface="Times New Roman" pitchFamily="18" charset="0"/>
              </a:rPr>
              <a:t>Tk4:</a:t>
            </a:r>
            <a:r>
              <a:rPr lang="en-US" sz="6000" b="1" dirty="0" smtClean="0">
                <a:solidFill>
                  <a:srgbClr val="002060"/>
                </a:solidFill>
                <a:effectLst/>
                <a:cs typeface="Times New Roman" pitchFamily="18" charset="0"/>
              </a:rPr>
              <a:t> </a:t>
            </a:r>
            <a:r>
              <a:rPr lang="vi-VN" sz="6000" b="1" dirty="0">
                <a:solidFill>
                  <a:srgbClr val="002060"/>
                </a:solidFill>
              </a:rPr>
              <a:t>Niềm vui này nhờ ơn Chúa sáng soi cho đàn con dẫu khó khăn coi thường. Thì nay tạ ơn Ngài con xin tạ ơn Ngài. </a:t>
            </a:r>
            <a:endParaRPr lang="vi-VN" sz="6000" b="1" dirty="0">
              <a:solidFill>
                <a:srgbClr val="002060"/>
              </a:solidFill>
              <a:effectLst/>
              <a:cs typeface="Times New Roman" pitchFamily="18" charset="0"/>
            </a:endParaRPr>
          </a:p>
        </p:txBody>
      </p:sp>
    </p:spTree>
    <p:extLst>
      <p:ext uri="{BB962C8B-B14F-4D97-AF65-F5344CB8AC3E}">
        <p14:creationId xmlns:p14="http://schemas.microsoft.com/office/powerpoint/2010/main" val="2197685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Hãy đến cảm mến Chúa Trời ban cho xuân tươi rạng ngời. Đẹp màu hồng ân đầy dư muôn sức sống. Hãy cất tiếng hát vang lừng. Như muôn chim non trên đồng. Mừng chào mùa xuân về dâng hương ngát thơm.</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42489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Nụ tầm xuân </a:t>
            </a:r>
            <a:r>
              <a:rPr lang="vi-VN" sz="4800" b="1" i="1" dirty="0">
                <a:solidFill>
                  <a:srgbClr val="C00000"/>
                </a:solidFill>
              </a:rPr>
              <a:t>(Có nụ tầm xuân) </a:t>
            </a:r>
            <a:r>
              <a:rPr lang="vi-VN" sz="4800" b="1" dirty="0">
                <a:solidFill>
                  <a:srgbClr val="002060"/>
                </a:solidFill>
              </a:rPr>
              <a:t>con hái dâng lên tình mến chan hòa trong ngày đầu xuân. Nụ tầm xuân con xin dâng cha, nụ tầm xuân xin kính dâng mẹ bao mến thương trong ngày xuân. </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917926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326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39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047750"/>
            <a:ext cx="6629400" cy="2952750"/>
          </a:xfrm>
        </p:spPr>
        <p:txBody>
          <a:bodyPr>
            <a:noAutofit/>
          </a:bodyPr>
          <a:lstStyle/>
          <a:p>
            <a:r>
              <a:rPr lang="en-US" sz="5400" b="1" dirty="0">
                <a:solidFill>
                  <a:srgbClr val="FF0000"/>
                </a:solidFill>
                <a:effectLst>
                  <a:outerShdw blurRad="38100" dist="38100" dir="2700000" algn="tl">
                    <a:srgbClr val="000000">
                      <a:alpha val="43137"/>
                    </a:srgbClr>
                  </a:outerShdw>
                </a:effectLst>
                <a:cs typeface="Times New Roman" pitchFamily="18" charset="0"/>
              </a:rPr>
              <a:t>Ca </a:t>
            </a:r>
            <a:r>
              <a:rPr lang="en-US" sz="5400" b="1" dirty="0" err="1">
                <a:solidFill>
                  <a:srgbClr val="FF0000"/>
                </a:solidFill>
                <a:effectLst>
                  <a:outerShdw blurRad="38100" dist="38100" dir="2700000" algn="tl">
                    <a:srgbClr val="000000">
                      <a:alpha val="43137"/>
                    </a:srgbClr>
                  </a:outerShdw>
                </a:effectLst>
                <a:cs typeface="Times New Roman" pitchFamily="18" charset="0"/>
              </a:rPr>
              <a:t>Kết</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4000" b="1" dirty="0">
                <a:solidFill>
                  <a:srgbClr val="FF0000"/>
                </a:solidFill>
                <a:effectLst>
                  <a:outerShdw blurRad="38100" dist="38100" dir="2700000" algn="tl">
                    <a:srgbClr val="000000">
                      <a:alpha val="43137"/>
                    </a:srgbClr>
                  </a:outerShdw>
                </a:effectLst>
                <a:cs typeface="Times New Roman" pitchFamily="18" charset="0"/>
              </a:rPr>
              <a:t/>
            </a:r>
            <a:br>
              <a:rPr lang="en-US" sz="4000" b="1" dirty="0">
                <a:solidFill>
                  <a:srgbClr val="FF0000"/>
                </a:solidFill>
                <a:effectLst>
                  <a:outerShdw blurRad="38100" dist="38100" dir="2700000" algn="tl">
                    <a:srgbClr val="000000">
                      <a:alpha val="43137"/>
                    </a:srgbClr>
                  </a:outerShdw>
                </a:effectLst>
                <a:cs typeface="Times New Roman" pitchFamily="18" charset="0"/>
              </a:rPr>
            </a:br>
            <a:r>
              <a:rPr lang="en-GB" sz="5400" b="1" dirty="0" smtClean="0">
                <a:solidFill>
                  <a:srgbClr val="FF0000"/>
                </a:solidFill>
                <a:effectLst>
                  <a:outerShdw blurRad="38100" dist="38100" dir="2700000" algn="tl">
                    <a:srgbClr val="000000">
                      <a:alpha val="43137"/>
                    </a:srgbClr>
                  </a:outerShdw>
                </a:effectLst>
                <a:cs typeface="Times New Roman" pitchFamily="18" charset="0"/>
              </a:rPr>
              <a:t>CẦU CHO CHA MẸ 7</a:t>
            </a:r>
            <a:br>
              <a:rPr lang="en-GB" sz="5400" b="1" dirty="0" smtClean="0">
                <a:solidFill>
                  <a:srgbClr val="FF0000"/>
                </a:solidFill>
                <a:effectLst>
                  <a:outerShdw blurRad="38100" dist="38100" dir="2700000" algn="tl">
                    <a:srgbClr val="000000">
                      <a:alpha val="43137"/>
                    </a:srgbClr>
                  </a:outerShdw>
                </a:effectLst>
                <a:cs typeface="Times New Roman" pitchFamily="18" charset="0"/>
              </a:rPr>
            </a:br>
            <a:r>
              <a:rPr lang="en-US" sz="3600" b="1" i="1" dirty="0" err="1" smtClean="0">
                <a:solidFill>
                  <a:srgbClr val="002060"/>
                </a:solidFill>
                <a:effectLst>
                  <a:outerShdw blurRad="38100" dist="38100" dir="2700000" algn="tl">
                    <a:srgbClr val="000000">
                      <a:alpha val="43137"/>
                    </a:srgbClr>
                  </a:outerShdw>
                </a:effectLst>
                <a:cs typeface="Times New Roman" pitchFamily="18" charset="0"/>
              </a:rPr>
              <a:t>Phanxico</a:t>
            </a:r>
            <a:endParaRPr lang="vi-VN" sz="3600" b="1" i="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C00000"/>
                </a:solidFill>
                <a:effectLst/>
                <a:cs typeface="Times New Roman" pitchFamily="18" charset="0"/>
              </a:rPr>
              <a:t>Tk1:</a:t>
            </a:r>
            <a:r>
              <a:rPr lang="en-US" sz="4800" b="1" dirty="0">
                <a:solidFill>
                  <a:srgbClr val="002060"/>
                </a:solidFill>
                <a:effectLst/>
                <a:cs typeface="Times New Roman" pitchFamily="18" charset="0"/>
              </a:rPr>
              <a:t> </a:t>
            </a:r>
            <a:r>
              <a:rPr lang="vi-VN" sz="4800" b="1" dirty="0"/>
              <a:t> </a:t>
            </a:r>
            <a:r>
              <a:rPr lang="en-US" sz="4800" b="1" dirty="0">
                <a:solidFill>
                  <a:srgbClr val="002060"/>
                </a:solidFill>
              </a:rPr>
              <a:t>Con </a:t>
            </a:r>
            <a:r>
              <a:rPr lang="en-US" sz="4800" b="1" dirty="0" err="1">
                <a:solidFill>
                  <a:srgbClr val="002060"/>
                </a:solidFill>
              </a:rPr>
              <a:t>ra</a:t>
            </a:r>
            <a:r>
              <a:rPr lang="en-US" sz="4800" b="1" dirty="0">
                <a:solidFill>
                  <a:srgbClr val="002060"/>
                </a:solidFill>
              </a:rPr>
              <a:t> </a:t>
            </a:r>
            <a:r>
              <a:rPr lang="en-US" sz="4800" b="1" dirty="0" err="1">
                <a:solidFill>
                  <a:srgbClr val="002060"/>
                </a:solidFill>
              </a:rPr>
              <a:t>đời</a:t>
            </a:r>
            <a:r>
              <a:rPr lang="en-US" sz="4800" b="1" dirty="0">
                <a:solidFill>
                  <a:srgbClr val="002060"/>
                </a:solidFill>
              </a:rPr>
              <a:t> </a:t>
            </a:r>
            <a:r>
              <a:rPr lang="en-US" sz="4800" b="1" dirty="0" err="1">
                <a:solidFill>
                  <a:srgbClr val="002060"/>
                </a:solidFill>
              </a:rPr>
              <a:t>có</a:t>
            </a:r>
            <a:r>
              <a:rPr lang="en-US" sz="4800" b="1" dirty="0">
                <a:solidFill>
                  <a:srgbClr val="002060"/>
                </a:solidFill>
              </a:rPr>
              <a:t> </a:t>
            </a:r>
            <a:r>
              <a:rPr lang="en-US" sz="4800" b="1" dirty="0" err="1">
                <a:solidFill>
                  <a:srgbClr val="002060"/>
                </a:solidFill>
              </a:rPr>
              <a:t>mẹ</a:t>
            </a:r>
            <a:r>
              <a:rPr lang="en-US" sz="4800" b="1" dirty="0">
                <a:solidFill>
                  <a:srgbClr val="002060"/>
                </a:solidFill>
              </a:rPr>
              <a:t> cha </a:t>
            </a:r>
            <a:r>
              <a:rPr lang="en-US" sz="4800" b="1" dirty="0" err="1">
                <a:solidFill>
                  <a:srgbClr val="002060"/>
                </a:solidFill>
              </a:rPr>
              <a:t>là</a:t>
            </a:r>
            <a:r>
              <a:rPr lang="en-US" sz="4800" b="1" dirty="0">
                <a:solidFill>
                  <a:srgbClr val="002060"/>
                </a:solidFill>
              </a:rPr>
              <a:t> </a:t>
            </a:r>
            <a:r>
              <a:rPr lang="en-US" sz="4800" b="1" dirty="0" err="1">
                <a:solidFill>
                  <a:srgbClr val="002060"/>
                </a:solidFill>
              </a:rPr>
              <a:t>trời</a:t>
            </a:r>
            <a:r>
              <a:rPr lang="en-US" sz="4800" b="1" dirty="0">
                <a:solidFill>
                  <a:srgbClr val="002060"/>
                </a:solidFill>
              </a:rPr>
              <a:t> </a:t>
            </a:r>
            <a:r>
              <a:rPr lang="en-US" sz="4800" b="1" dirty="0" err="1">
                <a:solidFill>
                  <a:srgbClr val="002060"/>
                </a:solidFill>
              </a:rPr>
              <a:t>cao</a:t>
            </a:r>
            <a:r>
              <a:rPr lang="en-US" sz="4800" b="1" dirty="0">
                <a:solidFill>
                  <a:srgbClr val="002060"/>
                </a:solidFill>
              </a:rPr>
              <a:t> </a:t>
            </a:r>
            <a:r>
              <a:rPr lang="en-US" sz="4800" b="1" dirty="0" err="1">
                <a:solidFill>
                  <a:srgbClr val="002060"/>
                </a:solidFill>
              </a:rPr>
              <a:t>biển</a:t>
            </a:r>
            <a:r>
              <a:rPr lang="en-US" sz="4800" b="1" dirty="0">
                <a:solidFill>
                  <a:srgbClr val="002060"/>
                </a:solidFill>
              </a:rPr>
              <a:t> </a:t>
            </a:r>
            <a:r>
              <a:rPr lang="en-US" sz="4800" b="1" dirty="0" err="1">
                <a:solidFill>
                  <a:srgbClr val="002060"/>
                </a:solidFill>
              </a:rPr>
              <a:t>lớn</a:t>
            </a:r>
            <a:r>
              <a:rPr lang="en-US" sz="4800" b="1" dirty="0">
                <a:solidFill>
                  <a:srgbClr val="002060"/>
                </a:solidFill>
              </a:rPr>
              <a:t> </a:t>
            </a:r>
            <a:r>
              <a:rPr lang="en-US" sz="4800" b="1" dirty="0" err="1">
                <a:solidFill>
                  <a:srgbClr val="002060"/>
                </a:solidFill>
              </a:rPr>
              <a:t>bao</a:t>
            </a:r>
            <a:r>
              <a:rPr lang="en-US" sz="4800" b="1" dirty="0">
                <a:solidFill>
                  <a:srgbClr val="002060"/>
                </a:solidFill>
              </a:rPr>
              <a:t> la, </a:t>
            </a:r>
            <a:r>
              <a:rPr lang="en-US" sz="4800" b="1" dirty="0" err="1">
                <a:solidFill>
                  <a:srgbClr val="002060"/>
                </a:solidFill>
              </a:rPr>
              <a:t>từng</a:t>
            </a:r>
            <a:r>
              <a:rPr lang="en-US" sz="4800" b="1" dirty="0">
                <a:solidFill>
                  <a:srgbClr val="002060"/>
                </a:solidFill>
              </a:rPr>
              <a:t> </a:t>
            </a:r>
            <a:r>
              <a:rPr lang="en-US" sz="4800" b="1" dirty="0" err="1">
                <a:solidFill>
                  <a:srgbClr val="002060"/>
                </a:solidFill>
              </a:rPr>
              <a:t>ngày</a:t>
            </a:r>
            <a:r>
              <a:rPr lang="en-US" sz="4800" b="1" dirty="0">
                <a:solidFill>
                  <a:srgbClr val="002060"/>
                </a:solidFill>
              </a:rPr>
              <a:t> qua </a:t>
            </a:r>
            <a:r>
              <a:rPr lang="en-US" sz="4800" b="1" dirty="0" err="1">
                <a:solidFill>
                  <a:srgbClr val="002060"/>
                </a:solidFill>
              </a:rPr>
              <a:t>giữa</a:t>
            </a:r>
            <a:r>
              <a:rPr lang="en-US" sz="4800" b="1" dirty="0">
                <a:solidFill>
                  <a:srgbClr val="002060"/>
                </a:solidFill>
              </a:rPr>
              <a:t> </a:t>
            </a:r>
            <a:r>
              <a:rPr lang="en-US" sz="4800" b="1" dirty="0" err="1">
                <a:solidFill>
                  <a:srgbClr val="002060"/>
                </a:solidFill>
              </a:rPr>
              <a:t>tuổi</a:t>
            </a:r>
            <a:r>
              <a:rPr lang="en-US" sz="4800" b="1" dirty="0">
                <a:solidFill>
                  <a:srgbClr val="002060"/>
                </a:solidFill>
              </a:rPr>
              <a:t> </a:t>
            </a:r>
            <a:r>
              <a:rPr lang="en-US" sz="4800" b="1" dirty="0" err="1">
                <a:solidFill>
                  <a:srgbClr val="002060"/>
                </a:solidFill>
              </a:rPr>
              <a:t>ngọc</a:t>
            </a:r>
            <a:r>
              <a:rPr lang="en-US" sz="4800" b="1" dirty="0">
                <a:solidFill>
                  <a:srgbClr val="002060"/>
                </a:solidFill>
              </a:rPr>
              <a:t> </a:t>
            </a:r>
            <a:r>
              <a:rPr lang="en-US" sz="4800" b="1" dirty="0" err="1">
                <a:solidFill>
                  <a:srgbClr val="002060"/>
                </a:solidFill>
              </a:rPr>
              <a:t>ngà</a:t>
            </a:r>
            <a:r>
              <a:rPr lang="en-US" sz="4800" b="1" dirty="0">
                <a:solidFill>
                  <a:srgbClr val="002060"/>
                </a:solidFill>
              </a:rPr>
              <a:t>, con </a:t>
            </a:r>
            <a:r>
              <a:rPr lang="en-US" sz="4800" b="1" dirty="0" err="1">
                <a:solidFill>
                  <a:srgbClr val="002060"/>
                </a:solidFill>
              </a:rPr>
              <a:t>là</a:t>
            </a:r>
            <a:r>
              <a:rPr lang="en-US" sz="4800" b="1" dirty="0">
                <a:solidFill>
                  <a:srgbClr val="002060"/>
                </a:solidFill>
              </a:rPr>
              <a:t> </a:t>
            </a:r>
            <a:r>
              <a:rPr lang="en-US" sz="4800" b="1" dirty="0" err="1">
                <a:solidFill>
                  <a:srgbClr val="002060"/>
                </a:solidFill>
              </a:rPr>
              <a:t>nụ</a:t>
            </a:r>
            <a:r>
              <a:rPr lang="en-US" sz="4800" b="1" dirty="0">
                <a:solidFill>
                  <a:srgbClr val="002060"/>
                </a:solidFill>
              </a:rPr>
              <a:t> </a:t>
            </a:r>
            <a:r>
              <a:rPr lang="en-US" sz="4800" b="1" dirty="0" err="1">
                <a:solidFill>
                  <a:srgbClr val="002060"/>
                </a:solidFill>
              </a:rPr>
              <a:t>hoa</a:t>
            </a:r>
            <a:r>
              <a:rPr lang="en-US" sz="4800" b="1" dirty="0">
                <a:solidFill>
                  <a:srgbClr val="002060"/>
                </a:solidFill>
              </a:rPr>
              <a:t> </a:t>
            </a:r>
            <a:r>
              <a:rPr lang="en-US" sz="4800" b="1" dirty="0" err="1">
                <a:solidFill>
                  <a:srgbClr val="002060"/>
                </a:solidFill>
              </a:rPr>
              <a:t>bé</a:t>
            </a:r>
            <a:r>
              <a:rPr lang="en-US" sz="4800" b="1" dirty="0">
                <a:solidFill>
                  <a:srgbClr val="002060"/>
                </a:solidFill>
              </a:rPr>
              <a:t> </a:t>
            </a:r>
            <a:r>
              <a:rPr lang="en-US" sz="4800" b="1" dirty="0" err="1">
                <a:solidFill>
                  <a:srgbClr val="002060"/>
                </a:solidFill>
              </a:rPr>
              <a:t>nhỏ</a:t>
            </a:r>
            <a:r>
              <a:rPr lang="en-US" sz="4800" b="1" dirty="0">
                <a:solidFill>
                  <a:srgbClr val="002060"/>
                </a:solidFill>
              </a:rPr>
              <a:t> </a:t>
            </a:r>
            <a:r>
              <a:rPr lang="en-US" sz="4800" b="1" dirty="0" err="1">
                <a:solidFill>
                  <a:srgbClr val="002060"/>
                </a:solidFill>
              </a:rPr>
              <a:t>trong</a:t>
            </a:r>
            <a:r>
              <a:rPr lang="en-US" sz="4800" b="1" dirty="0">
                <a:solidFill>
                  <a:srgbClr val="002060"/>
                </a:solidFill>
              </a:rPr>
              <a:t> </a:t>
            </a:r>
            <a:r>
              <a:rPr lang="en-US" sz="4800" b="1" dirty="0" err="1">
                <a:solidFill>
                  <a:srgbClr val="002060"/>
                </a:solidFill>
              </a:rPr>
              <a:t>nhả</a:t>
            </a:r>
            <a:r>
              <a:rPr lang="en-US" sz="4800" b="1" dirty="0">
                <a:solidFill>
                  <a:srgbClr val="002060"/>
                </a:solidFill>
              </a:rPr>
              <a:t>, </a:t>
            </a:r>
            <a:r>
              <a:rPr lang="en-US" sz="4800" b="1" dirty="0" err="1">
                <a:solidFill>
                  <a:srgbClr val="002060"/>
                </a:solidFill>
              </a:rPr>
              <a:t>nhờ</a:t>
            </a:r>
            <a:r>
              <a:rPr lang="en-US" sz="4800" b="1" dirty="0">
                <a:solidFill>
                  <a:srgbClr val="002060"/>
                </a:solidFill>
              </a:rPr>
              <a:t> </a:t>
            </a:r>
            <a:r>
              <a:rPr lang="en-US" sz="4800" b="1" dirty="0" err="1">
                <a:solidFill>
                  <a:srgbClr val="002060"/>
                </a:solidFill>
              </a:rPr>
              <a:t>công</a:t>
            </a:r>
            <a:r>
              <a:rPr lang="en-US" sz="4800" b="1" dirty="0">
                <a:solidFill>
                  <a:srgbClr val="002060"/>
                </a:solidFill>
              </a:rPr>
              <a:t> cha </a:t>
            </a:r>
            <a:r>
              <a:rPr lang="en-US" sz="4800" b="1" dirty="0" err="1">
                <a:solidFill>
                  <a:srgbClr val="002060"/>
                </a:solidFill>
              </a:rPr>
              <a:t>nhờ</a:t>
            </a:r>
            <a:r>
              <a:rPr lang="en-US" sz="4800" b="1" dirty="0">
                <a:solidFill>
                  <a:srgbClr val="002060"/>
                </a:solidFill>
              </a:rPr>
              <a:t> </a:t>
            </a:r>
            <a:r>
              <a:rPr lang="en-US" sz="4800" b="1" dirty="0" err="1">
                <a:solidFill>
                  <a:srgbClr val="002060"/>
                </a:solidFill>
              </a:rPr>
              <a:t>nghĩa</a:t>
            </a:r>
            <a:r>
              <a:rPr lang="en-US" sz="4800" b="1" dirty="0">
                <a:solidFill>
                  <a:srgbClr val="002060"/>
                </a:solidFill>
              </a:rPr>
              <a:t> </a:t>
            </a:r>
            <a:r>
              <a:rPr lang="en-US" sz="4800" b="1" dirty="0" err="1">
                <a:solidFill>
                  <a:srgbClr val="002060"/>
                </a:solidFill>
              </a:rPr>
              <a:t>mẹ</a:t>
            </a:r>
            <a:r>
              <a:rPr lang="en-US" sz="4800" b="1" dirty="0">
                <a:solidFill>
                  <a:srgbClr val="002060"/>
                </a:solidFill>
              </a:rPr>
              <a:t> con </a:t>
            </a:r>
            <a:r>
              <a:rPr lang="en-US" sz="4800" b="1" dirty="0" err="1">
                <a:solidFill>
                  <a:srgbClr val="002060"/>
                </a:solidFill>
              </a:rPr>
              <a:t>khôn</a:t>
            </a:r>
            <a:r>
              <a:rPr lang="en-US" sz="4800" b="1" dirty="0">
                <a:solidFill>
                  <a:srgbClr val="002060"/>
                </a:solidFill>
              </a:rPr>
              <a:t> </a:t>
            </a:r>
            <a:r>
              <a:rPr lang="en-US" sz="4800" b="1" dirty="0" err="1">
                <a:solidFill>
                  <a:srgbClr val="002060"/>
                </a:solidFill>
              </a:rPr>
              <a:t>lớn</a:t>
            </a:r>
            <a:r>
              <a:rPr lang="en-US" sz="4800" b="1" dirty="0">
                <a:solidFill>
                  <a:srgbClr val="002060"/>
                </a:solidFill>
              </a:rPr>
              <a:t> </a:t>
            </a:r>
            <a:r>
              <a:rPr lang="en-US" sz="4800" b="1" dirty="0" err="1">
                <a:solidFill>
                  <a:srgbClr val="002060"/>
                </a:solidFill>
              </a:rPr>
              <a:t>trong</a:t>
            </a:r>
            <a:r>
              <a:rPr lang="en-US" sz="4800" b="1" dirty="0">
                <a:solidFill>
                  <a:srgbClr val="002060"/>
                </a:solidFill>
              </a:rPr>
              <a:t> </a:t>
            </a:r>
            <a:r>
              <a:rPr lang="en-US" sz="4800" b="1" dirty="0" err="1">
                <a:solidFill>
                  <a:srgbClr val="002060"/>
                </a:solidFill>
              </a:rPr>
              <a:t>muôn</a:t>
            </a:r>
            <a:r>
              <a:rPr lang="en-US" sz="4800" b="1" dirty="0">
                <a:solidFill>
                  <a:srgbClr val="002060"/>
                </a:solidFill>
              </a:rPr>
              <a:t> </a:t>
            </a:r>
            <a:r>
              <a:rPr lang="en-US" sz="4800" b="1" dirty="0" err="1">
                <a:solidFill>
                  <a:srgbClr val="002060"/>
                </a:solidFill>
              </a:rPr>
              <a:t>lời</a:t>
            </a:r>
            <a:r>
              <a:rPr lang="en-US" sz="4800" b="1" dirty="0">
                <a:solidFill>
                  <a:srgbClr val="002060"/>
                </a:solidFill>
              </a:rPr>
              <a:t> ca.</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anose="02020603050405020304" pitchFamily="18" charset="0"/>
              </a:rPr>
              <a:t>Đk</a:t>
            </a:r>
            <a:r>
              <a:rPr lang="vi-VN" sz="4800" b="1" u="sng" dirty="0">
                <a:solidFill>
                  <a:srgbClr val="C00000"/>
                </a:solidFill>
                <a:effectLst/>
                <a:cs typeface="Times New Roman" panose="02020603050405020304" pitchFamily="18" charset="0"/>
              </a:rPr>
              <a:t>:</a:t>
            </a:r>
            <a:r>
              <a:rPr lang="vi-VN" sz="4800" b="1" dirty="0">
                <a:solidFill>
                  <a:srgbClr val="002060"/>
                </a:solidFill>
                <a:effectLst/>
                <a:cs typeface="Times New Roman" panose="02020603050405020304" pitchFamily="18" charset="0"/>
              </a:rPr>
              <a:t> </a:t>
            </a:r>
            <a:r>
              <a:rPr lang="vi-VN" sz="4800" b="1" dirty="0">
                <a:solidFill>
                  <a:srgbClr val="002060"/>
                </a:solidFill>
              </a:rPr>
              <a:t>Xin ơn trên </a:t>
            </a:r>
            <a:r>
              <a:rPr lang="en-GB" sz="4800" b="1" dirty="0" err="1" smtClean="0">
                <a:solidFill>
                  <a:srgbClr val="002060"/>
                </a:solidFill>
              </a:rPr>
              <a:t>đổ</a:t>
            </a:r>
            <a:r>
              <a:rPr lang="vi-VN" sz="4800" b="1" dirty="0" smtClean="0">
                <a:solidFill>
                  <a:srgbClr val="002060"/>
                </a:solidFill>
              </a:rPr>
              <a:t> </a:t>
            </a:r>
            <a:r>
              <a:rPr lang="vi-VN" sz="4800" b="1" dirty="0">
                <a:solidFill>
                  <a:srgbClr val="002060"/>
                </a:solidFill>
              </a:rPr>
              <a:t>xuống muôn nhà giúp </a:t>
            </a:r>
            <a:r>
              <a:rPr lang="en-GB" sz="4800" b="1" dirty="0" smtClean="0">
                <a:solidFill>
                  <a:srgbClr val="002060"/>
                </a:solidFill>
              </a:rPr>
              <a:t>M</a:t>
            </a:r>
            <a:r>
              <a:rPr lang="vi-VN" sz="4800" b="1" dirty="0" smtClean="0">
                <a:solidFill>
                  <a:srgbClr val="002060"/>
                </a:solidFill>
              </a:rPr>
              <a:t>ẹ </a:t>
            </a:r>
            <a:r>
              <a:rPr lang="vi-VN" sz="4800" b="1" dirty="0">
                <a:solidFill>
                  <a:srgbClr val="002060"/>
                </a:solidFill>
              </a:rPr>
              <a:t>cha ngày tháng an hòa, bao nhọc nhằn sinh trái đơm hoa. Xin cho con ở giữa gia đình, sống làm sao đền đáp ân tình ơn biển trời ghi khắc trong tim</a:t>
            </a:r>
            <a:r>
              <a:rPr lang="vi-VN" sz="4800" b="1" dirty="0" smtClean="0">
                <a:solidFill>
                  <a:srgbClr val="002060"/>
                </a:solidFill>
              </a:rPr>
              <a:t>.</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1924844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smtClean="0">
                <a:solidFill>
                  <a:srgbClr val="C00000"/>
                </a:solidFill>
                <a:effectLst/>
                <a:cs typeface="Times New Roman" pitchFamily="18" charset="0"/>
              </a:rPr>
              <a:t>Tk2:</a:t>
            </a:r>
            <a:r>
              <a:rPr lang="en-US" sz="4800" b="1" dirty="0" smtClean="0">
                <a:solidFill>
                  <a:srgbClr val="002060"/>
                </a:solidFill>
                <a:effectLst/>
                <a:cs typeface="Times New Roman" pitchFamily="18" charset="0"/>
              </a:rPr>
              <a:t> </a:t>
            </a:r>
            <a:r>
              <a:rPr lang="vi-VN" sz="4800" b="1" dirty="0">
                <a:solidFill>
                  <a:srgbClr val="002060"/>
                </a:solidFill>
              </a:rPr>
              <a:t>Nuôi con bằng sữa tình yêu và dạy con bằng tiếng thương yêu. Là nụ hoa bé nhỏ dại khờ con nhờ mẹ cha mới trở nên người, bàn tay cha giòng sữa mẹ xin ghi nhớ không bao giờ quên.</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783105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anose="02020603050405020304" pitchFamily="18" charset="0"/>
              </a:rPr>
              <a:t>Đk</a:t>
            </a:r>
            <a:r>
              <a:rPr lang="vi-VN" sz="4800" b="1" u="sng" dirty="0">
                <a:solidFill>
                  <a:srgbClr val="C00000"/>
                </a:solidFill>
                <a:effectLst/>
                <a:cs typeface="Times New Roman" panose="02020603050405020304" pitchFamily="18" charset="0"/>
              </a:rPr>
              <a:t>:</a:t>
            </a:r>
            <a:r>
              <a:rPr lang="vi-VN" sz="4800" b="1" dirty="0">
                <a:solidFill>
                  <a:srgbClr val="002060"/>
                </a:solidFill>
                <a:effectLst/>
                <a:cs typeface="Times New Roman" panose="02020603050405020304" pitchFamily="18" charset="0"/>
              </a:rPr>
              <a:t> </a:t>
            </a:r>
            <a:r>
              <a:rPr lang="vi-VN" sz="4800" b="1" dirty="0">
                <a:solidFill>
                  <a:srgbClr val="002060"/>
                </a:solidFill>
              </a:rPr>
              <a:t>Xin ơn trên </a:t>
            </a:r>
            <a:r>
              <a:rPr lang="en-GB" sz="4800" b="1" dirty="0" err="1" smtClean="0">
                <a:solidFill>
                  <a:srgbClr val="002060"/>
                </a:solidFill>
              </a:rPr>
              <a:t>đổ</a:t>
            </a:r>
            <a:r>
              <a:rPr lang="vi-VN" sz="4800" b="1" dirty="0" smtClean="0">
                <a:solidFill>
                  <a:srgbClr val="002060"/>
                </a:solidFill>
              </a:rPr>
              <a:t> </a:t>
            </a:r>
            <a:r>
              <a:rPr lang="vi-VN" sz="4800" b="1" dirty="0">
                <a:solidFill>
                  <a:srgbClr val="002060"/>
                </a:solidFill>
              </a:rPr>
              <a:t>xuống muôn nhà giúp </a:t>
            </a:r>
            <a:r>
              <a:rPr lang="en-GB" sz="4800" b="1" dirty="0" smtClean="0">
                <a:solidFill>
                  <a:srgbClr val="002060"/>
                </a:solidFill>
              </a:rPr>
              <a:t>M</a:t>
            </a:r>
            <a:r>
              <a:rPr lang="vi-VN" sz="4800" b="1" dirty="0" smtClean="0">
                <a:solidFill>
                  <a:srgbClr val="002060"/>
                </a:solidFill>
              </a:rPr>
              <a:t>ẹ </a:t>
            </a:r>
            <a:r>
              <a:rPr lang="vi-VN" sz="4800" b="1" dirty="0">
                <a:solidFill>
                  <a:srgbClr val="002060"/>
                </a:solidFill>
              </a:rPr>
              <a:t>cha ngày tháng an hòa, bao nhọc nhằn sinh trái đơm hoa. Xin cho con ở giữa gia đình, sống làm sao đền đáp ân tình ơn biển trời ghi khắc trong tim</a:t>
            </a:r>
            <a:r>
              <a:rPr lang="vi-VN" sz="4800" b="1" dirty="0" smtClean="0">
                <a:solidFill>
                  <a:srgbClr val="002060"/>
                </a:solidFill>
              </a:rPr>
              <a:t>.</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41090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191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812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a:t>
            </a:r>
            <a:r>
              <a:rPr lang="en-US" sz="72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270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4000" b="1" u="sng" dirty="0" err="1">
                <a:solidFill>
                  <a:srgbClr val="FF0000"/>
                </a:solidFill>
                <a:effectLst/>
                <a:latin typeface="UTM American Sans" pitchFamily="18" charset="0"/>
                <a:cs typeface="Times New Roman" panose="02020603050405020304" pitchFamily="18" charset="0"/>
              </a:rPr>
              <a:t>Chủ</a:t>
            </a:r>
            <a:r>
              <a:rPr lang="en-US" sz="4000" b="1" u="sng" dirty="0">
                <a:solidFill>
                  <a:srgbClr val="FF0000"/>
                </a:solidFill>
                <a:effectLst/>
                <a:latin typeface="UTM American Sans" pitchFamily="18" charset="0"/>
                <a:cs typeface="Times New Roman" panose="02020603050405020304" pitchFamily="18" charset="0"/>
              </a:rPr>
              <a:t> </a:t>
            </a:r>
            <a:r>
              <a:rPr lang="en-US" sz="4000" b="1" u="sng" dirty="0" err="1">
                <a:solidFill>
                  <a:srgbClr val="FF0000"/>
                </a:solidFill>
                <a:effectLst/>
                <a:latin typeface="UTM American Sans" pitchFamily="18" charset="0"/>
                <a:cs typeface="Times New Roman" panose="02020603050405020304" pitchFamily="18" charset="0"/>
              </a:rPr>
              <a:t>tế</a:t>
            </a:r>
            <a:r>
              <a:rPr lang="en-US" sz="4000" b="1" u="sng" dirty="0">
                <a:solidFill>
                  <a:srgbClr val="FF0000"/>
                </a:solidFill>
                <a:effectLst/>
                <a:latin typeface="UTM American Sans" pitchFamily="18" charset="0"/>
                <a:cs typeface="Times New Roman" panose="02020603050405020304" pitchFamily="18" charset="0"/>
              </a:rPr>
              <a:t>:</a:t>
            </a:r>
            <a:r>
              <a:rPr lang="en-US" sz="4000" b="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Vinh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danh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Thiên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Chúa</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các</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tầng</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trời</a:t>
            </a:r>
            <a:r>
              <a:rPr lang="en-US" sz="5400" b="1" i="1" dirty="0">
                <a:solidFill>
                  <a:srgbClr val="FF0000"/>
                </a:solidFill>
                <a:effectLst/>
                <a:latin typeface="UTM American Sans" pitchFamily="18" charset="0"/>
                <a:cs typeface="Times New Roman" panose="02020603050405020304" pitchFamily="18" charset="0"/>
              </a:rPr>
              <a:t>.</a:t>
            </a:r>
            <a:br>
              <a:rPr lang="en-US" sz="5400" b="1" i="1" dirty="0">
                <a:solidFill>
                  <a:srgbClr val="FF0000"/>
                </a:solidFill>
                <a:effectLst/>
                <a:latin typeface="UTM American Sans" pitchFamily="18" charset="0"/>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UTM American Sans" pitchFamily="18" charset="0"/>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1268</Words>
  <Application>Microsoft Office PowerPoint</Application>
  <PresentationFormat>On-screen Show (16:9)</PresentationFormat>
  <Paragraphs>84</Paragraphs>
  <Slides>68</Slides>
  <Notes>11</Notes>
  <HiddenSlides>0</HiddenSlides>
  <MMClips>0</MMClips>
  <ScaleCrop>false</ScaleCrop>
  <HeadingPairs>
    <vt:vector size="4" baseType="variant">
      <vt:variant>
        <vt:lpstr>Theme</vt:lpstr>
      </vt:variant>
      <vt:variant>
        <vt:i4>14</vt:i4>
      </vt:variant>
      <vt:variant>
        <vt:lpstr>Slide Titles</vt:lpstr>
      </vt:variant>
      <vt:variant>
        <vt:i4>68</vt:i4>
      </vt:variant>
    </vt:vector>
  </HeadingPairs>
  <TitlesOfParts>
    <vt:vector size="82" baseType="lpstr">
      <vt:lpstr>1_Office Theme</vt:lpstr>
      <vt:lpstr>36_Default Design</vt:lpstr>
      <vt:lpstr>13_Default Design</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37_Default Design</vt:lpstr>
      <vt:lpstr>PowerPoint Presentation</vt:lpstr>
      <vt:lpstr> Ca Nhập Lễ CHÀO MỪNG MÙA XUÂN Đỗ Vy Hạ </vt:lpstr>
      <vt:lpstr>Tk1:  Hòa lời tụng ca mừng Tân Niên Chúa ban. Một mùa xuân mới tràn thắm muôn hồng ân. Người người hân hoan vì Ngài ban năm tháng. Hát khen danh Ngài là Chúa của thời gian.</vt:lpstr>
      <vt:lpstr>Đk: Hãy đến cảm mến Chúa Trời ban cho xuân tươi rạng ngời. Đẹp màu hồng ân đầy dư muôn sức sống. Hãy cất tiếng hát vang lừng. Như muôn chim non trên đồng. Mừng chào mùa xuân về dâng hương ngát thơm.</vt:lpstr>
      <vt:lpstr>Tk2:  Nguyện tình Ngài ban tràn lan như sắc xuân. Nhuần gội hồn thơ sạch nhớp nhơ tội khiên. Cuộc đời ngày mai ngời lên bao tươi sáng. Sống vui bên Ngài là Chúa Xuân bình an.</vt:lpstr>
      <vt:lpstr>Đk: Hãy đến cảm mến Chúa Trời ban cho xuân tươi rạng ngời. Đẹp màu hồng ân đầy dư muôn sức sống. Hãy cất tiếng hát vang lừng. Như muôn chim non trên đồng. Mừng chào mùa xuân về dâng hương ngát thơm.</vt:lpstr>
      <vt:lpstr>PowerPoint Presentation</vt:lpstr>
      <vt:lpstr> </vt:lpstr>
      <vt:lpstr> </vt:lpstr>
      <vt:lpstr> </vt:lpstr>
      <vt:lpstr> </vt:lpstr>
      <vt:lpstr> </vt:lpstr>
      <vt:lpstr> </vt:lpstr>
      <vt:lpstr> </vt:lpstr>
      <vt:lpstr> </vt:lpstr>
      <vt:lpstr>PowerPoint Presentation</vt:lpstr>
      <vt:lpstr>Đáp ca THÁNH VỊNH 127 Lm. Kim Long (03 Câu)</vt:lpstr>
      <vt:lpstr>Đk: Phúc thay bạn nào kính sợ Chúa, ăn ở theo đường lối Ngài.</vt:lpstr>
      <vt:lpstr>Tk1:  Phúc thay bạn nào kính sợ Chúa bước đi trong đường lối của Ngài. Họ hưởng công nghiệp họ làm ra cuộc sống cứ luôn gặp may.</vt:lpstr>
      <vt:lpstr>Đk: Phúc thay bạn nào kính sợ Chúa, ăn ở theo đường lối Ngài.</vt:lpstr>
      <vt:lpstr>Tk2:  Cứ trông như hiền thê bạn đó, giống cây nho đầy trái thơm nồng. Tựa gốc ô-liu là bầy con cùng xúm xít quanh bàn ăn.</vt:lpstr>
      <vt:lpstr>Đk: Phúc thay bạn nào kính sợ Chúa, ăn ở theo đường lối Ngài.</vt:lpstr>
      <vt:lpstr>Tk3: Bởi chưng đây là chính lộc phúc Chúa ban cho kẻ kính sợ Ngài. Nguyện Chúa thương bạn từ Si-on, tràn xuống phúc ân triền miên.</vt:lpstr>
      <vt:lpstr>Đk: Phúc thay bạn nào kính sợ Chúa, ăn ở theo đường lối Ngài.</vt:lpstr>
      <vt:lpstr>PowerPoint Presentation</vt:lpstr>
      <vt:lpstr>Alleluia-alleluia:  Phúc thay người tôn sợ Chúa, đặt niềm vui sướng nơi mệnh lệnh Chúa truyền, con cháu họ hùng cường trong đất nước, bao kẻ lành được chúc phúc bền lâu.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CỦA LỄ MÙA XUÂN Huỳnh Minh Kỳ</vt:lpstr>
      <vt:lpstr>Tk1:  Xuân đến đây rồi hoa cúc, mai, đào nở tươi. Con tiến dâng Ngài mùa xuân tươi thắm lòng người. Xin Chúa chúc lành cho ông bà, cha mẹ con. Sắt son từng ngày an hưởng phúc lộc Chúa ban.</vt:lpstr>
      <vt:lpstr>Đk: Của lễ đầu năm thành tâm con dâng về Chúa. Bánh thơm rượu nồng ngây ngất hương tình mùa xuân. Nguyện ước đầu năm Ngài ban muôn ơn lộc thánh. Đỡ nâng cuộc đời luôn thắm tươi tựa mùa xuân.</vt:lpstr>
      <vt:lpstr>Tk2:  Vui đón xuân về dâng Chúa gia đình của con. Xin Chúa giữ gìn và cho con cái ngoan hiền. Yêu mến Chúa trời vâng nghe lời Chúa dạy ban. Sống cho thành người tuân giữ giới luật Chúa ban.</vt:lpstr>
      <vt:lpstr>Đk: Của lễ đầu năm thành tâm con dâng về Chúa. Bánh thơm rượu nồng ngây ngất hương tình mùa xuân. Nguyện ước đầu năm Ngài ban muôn ơn lộc thánh. Đỡ nâng cuộc đời luôn thắm tươi tựa mùa xuân.</vt:lpstr>
      <vt:lpstr>PowerPoint Presentation</vt:lpstr>
      <vt:lpstr> </vt:lpstr>
      <vt:lpstr>PowerPoint Presentation</vt:lpstr>
      <vt:lpstr>Ca Nguyện Hiệp Lễ  NỤ TẦM XUÂN Từ Duyên</vt:lpstr>
      <vt:lpstr>Đk: Nụ tầm xuân (Có nụ tầm xuân) con hái dâng lên tình mến chan hòa trong ngày đầu xuân. Nụ tầm xuân con xin dâng cha, nụ tầm xuân xin kính dâng mẹ bao mến thương trong ngày xuân. </vt:lpstr>
      <vt:lpstr>Tk1: Niềm vui này nhờ ơn Chúa đã ban cho mẹ cha luôn mến thương hiền hòa. Thì nay tạ ơn Ngài con xin tạ ơn Ngài. </vt:lpstr>
      <vt:lpstr>Đk: Nụ tầm xuân (Có nụ tầm xuân) con hái dâng lên tình mến chan hòa trong ngày đầu xuân. Nụ tầm xuân con xin dâng cha, nụ tầm xuân xin kính dâng mẹ bao mến thương trong ngày xuân. </vt:lpstr>
      <vt:lpstr>Tk2: Niềm vui này nhờ ơn Chúa đã cho ông bà con luôn sắt son đến cùng. Thì nay tạ ơn Ngài con xin tạ ơn Ngài. </vt:lpstr>
      <vt:lpstr>Đk: Nụ tầm xuân (Có nụ tầm xuân) con hái dâng lên tình mến chan hòa trong ngày đầu xuân. Nụ tầm xuân con xin dâng cha, nụ tầm xuân xin kính dâng mẹ bao mến thương trong ngày xuân. </vt:lpstr>
      <vt:lpstr>Tk3: Niềm vui này nhờ ơn Chúa dẫn đưa anh chị con luôn mến cha mến mẹ. Thì nay tạ ơn Ngài con xin tạ ơn Ngài. </vt:lpstr>
      <vt:lpstr>Đk: Nụ tầm xuân (Có nụ tầm xuân) con hái dâng lên tình mến chan hòa trong ngày đầu xuân. Nụ tầm xuân con xin dâng cha, nụ tầm xuân xin kính dâng mẹ bao mến thương trong ngày xuân. </vt:lpstr>
      <vt:lpstr>Tk4: Niềm vui này nhờ ơn Chúa sáng soi cho đàn con dẫu khó khăn coi thường. Thì nay tạ ơn Ngài con xin tạ ơn Ngài. </vt:lpstr>
      <vt:lpstr>Đk: Nụ tầm xuân (Có nụ tầm xuân) con hái dâng lên tình mến chan hòa trong ngày đầu xuân. Nụ tầm xuân con xin dâng cha, nụ tầm xuân xin kính dâng mẹ bao mến thương trong ngày xuân. </vt:lpstr>
      <vt:lpstr>PowerPoint Presentation</vt:lpstr>
      <vt:lpstr>PowerPoint Presentation</vt:lpstr>
      <vt:lpstr>Ca Kết Lễ CẦU CHO CHA MẸ 7 Phanxico</vt:lpstr>
      <vt:lpstr>Tk1:  Con ra đời có mẹ cha là trời cao biển lớn bao la, từng ngày qua giữa tuổi ngọc ngà, con là nụ hoa bé nhỏ trong nhả, nhờ công cha nhờ nghĩa mẹ con khôn lớn trong muôn lời ca.</vt:lpstr>
      <vt:lpstr>Đk: Xin ơn trên đổ xuống muôn nhà giúp Mẹ cha ngày tháng an hòa, bao nhọc nhằn sinh trái đơm hoa. Xin cho con ở giữa gia đình, sống làm sao đền đáp ân tình ơn biển trời ghi khắc trong tim.</vt:lpstr>
      <vt:lpstr>Tk2: Nuôi con bằng sữa tình yêu và dạy con bằng tiếng thương yêu. Là nụ hoa bé nhỏ dại khờ con nhờ mẹ cha mới trở nên người, bàn tay cha giòng sữa mẹ xin ghi nhớ không bao giờ quên.</vt:lpstr>
      <vt:lpstr>Đk: Xin ơn trên đổ xuống muôn nhà giúp Mẹ cha ngày tháng an hòa, bao nhọc nhằn sinh trái đơm hoa. Xin cho con ở giữa gia đình, sống làm sao đền đáp ân tình ơn biển trời ghi khắc trong tim.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79</cp:revision>
  <dcterms:created xsi:type="dcterms:W3CDTF">2023-01-03T13:12:18Z</dcterms:created>
  <dcterms:modified xsi:type="dcterms:W3CDTF">2024-02-07T07:41:53Z</dcterms:modified>
</cp:coreProperties>
</file>