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4" r:id="rId2"/>
    <p:sldMasterId id="2147483956" r:id="rId3"/>
    <p:sldMasterId id="2147483968" r:id="rId4"/>
    <p:sldMasterId id="2147483980" r:id="rId5"/>
  </p:sldMasterIdLst>
  <p:notesMasterIdLst>
    <p:notesMasterId r:id="rId74"/>
  </p:notesMasterIdLst>
  <p:sldIdLst>
    <p:sldId id="791" r:id="rId6"/>
    <p:sldId id="572" r:id="rId7"/>
    <p:sldId id="396" r:id="rId8"/>
    <p:sldId id="733" r:id="rId9"/>
    <p:sldId id="763" r:id="rId10"/>
    <p:sldId id="764" r:id="rId11"/>
    <p:sldId id="792" r:id="rId12"/>
    <p:sldId id="705" r:id="rId13"/>
    <p:sldId id="706" r:id="rId14"/>
    <p:sldId id="707" r:id="rId15"/>
    <p:sldId id="708" r:id="rId16"/>
    <p:sldId id="709" r:id="rId17"/>
    <p:sldId id="710" r:id="rId18"/>
    <p:sldId id="711" r:id="rId19"/>
    <p:sldId id="712" r:id="rId20"/>
    <p:sldId id="793" r:id="rId21"/>
    <p:sldId id="549" r:id="rId22"/>
    <p:sldId id="427" r:id="rId23"/>
    <p:sldId id="501" r:id="rId24"/>
    <p:sldId id="794" r:id="rId25"/>
    <p:sldId id="421" r:id="rId26"/>
    <p:sldId id="795" r:id="rId27"/>
    <p:sldId id="422" r:id="rId28"/>
    <p:sldId id="796" r:id="rId29"/>
    <p:sldId id="797" r:id="rId30"/>
    <p:sldId id="426" r:id="rId31"/>
    <p:sldId id="798" r:id="rId32"/>
    <p:sldId id="753" r:id="rId33"/>
    <p:sldId id="804" r:id="rId34"/>
    <p:sldId id="805" r:id="rId35"/>
    <p:sldId id="806" r:id="rId36"/>
    <p:sldId id="807" r:id="rId37"/>
    <p:sldId id="808" r:id="rId38"/>
    <p:sldId id="809" r:id="rId39"/>
    <p:sldId id="810" r:id="rId40"/>
    <p:sldId id="811" r:id="rId41"/>
    <p:sldId id="812" r:id="rId42"/>
    <p:sldId id="813" r:id="rId43"/>
    <p:sldId id="814" r:id="rId44"/>
    <p:sldId id="815" r:id="rId45"/>
    <p:sldId id="816" r:id="rId46"/>
    <p:sldId id="803" r:id="rId47"/>
    <p:sldId id="586" r:id="rId48"/>
    <p:sldId id="587" r:id="rId49"/>
    <p:sldId id="432" r:id="rId50"/>
    <p:sldId id="588" r:id="rId51"/>
    <p:sldId id="771" r:id="rId52"/>
    <p:sldId id="799" r:id="rId53"/>
    <p:sldId id="742" r:id="rId54"/>
    <p:sldId id="800" r:id="rId55"/>
    <p:sldId id="590" r:id="rId56"/>
    <p:sldId id="591" r:id="rId57"/>
    <p:sldId id="592" r:id="rId58"/>
    <p:sldId id="467" r:id="rId59"/>
    <p:sldId id="772" r:id="rId60"/>
    <p:sldId id="374" r:id="rId61"/>
    <p:sldId id="773" r:id="rId62"/>
    <p:sldId id="752" r:id="rId63"/>
    <p:sldId id="801" r:id="rId64"/>
    <p:sldId id="445" r:id="rId65"/>
    <p:sldId id="442" r:id="rId66"/>
    <p:sldId id="774" r:id="rId67"/>
    <p:sldId id="775" r:id="rId68"/>
    <p:sldId id="776" r:id="rId69"/>
    <p:sldId id="777" r:id="rId70"/>
    <p:sldId id="778" r:id="rId71"/>
    <p:sldId id="751" r:id="rId72"/>
    <p:sldId id="802"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92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53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43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91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88F5D-0D00-4C49-BBAB-8BD33DC570C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535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8F2B65-5D93-4C17-9E1A-86EE10DCCC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7586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52DB-74CD-40E9-9113-5D9D44C5F3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3470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8044F3-C09C-473F-A016-E6E23323F7E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4686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A5C0D8-8EE1-4447-8186-A17EC4095F7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2046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8B1D05-6DCE-44A8-948A-FBB200C03D2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3612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802FA-441E-41C5-9DD3-19EE13B325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5604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C0C4B-CBB4-494B-B1BE-6FB301EF575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5000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D68EBD-66A7-4802-9EF2-0748CF17436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9890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B7710D-8F47-4F10-A983-2F0C4D5CEF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3253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270BDE-2E6E-4247-9CE0-52F8A478A64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22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01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116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41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706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728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36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638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333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876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95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366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41295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62185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27901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35936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9363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9225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7049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61C286-0398-4040-A1F5-B340330EDB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3809240"/>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12578"/>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10200064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081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ngợi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chúc</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tụng</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a:solidFill>
                  <a:srgbClr val="003399"/>
                </a:solidFill>
                <a:effectLst/>
                <a:latin typeface="UTM American Sans" pitchFamily="18" charset="0"/>
                <a:cs typeface="Times New Roman" panose="02020603050405020304" pitchFamily="18" charset="0"/>
              </a:rPr>
              <a:t/>
            </a:r>
            <a:br>
              <a:rPr lang="en-US" sz="5400" b="1" dirty="0">
                <a:solidFill>
                  <a:srgbClr val="003399"/>
                </a:solidFill>
                <a:effectLst/>
                <a:latin typeface="UTM American Sans" pitchFamily="18" charset="0"/>
                <a:cs typeface="Times New Roman" panose="02020603050405020304" pitchFamily="18" charset="0"/>
              </a:rPr>
            </a:b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thờ</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lạy</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tôn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vinh</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cảm</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tạ</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vì</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quang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cao</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cả</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5400" b="1" u="sng" dirty="0">
                <a:solidFill>
                  <a:srgbClr val="FF0000"/>
                </a:solidFill>
                <a:effectLst/>
                <a:latin typeface="UTM American Sans" pitchFamily="18" charset="0"/>
                <a:cs typeface="Times New Roman" panose="02020603050405020304" pitchFamily="18" charset="0"/>
              </a:rPr>
              <a:t>A:</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tội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trần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gian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xin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thương</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xót</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UTM American Sans" pitchFamily="18" charset="0"/>
                <a:cs typeface="Times New Roman" panose="02020603050405020304" pitchFamily="18" charset="0"/>
              </a:rPr>
              <a:t>B:</a:t>
            </a:r>
            <a:r>
              <a:rPr lang="en-US" sz="5400" b="1" dirty="0">
                <a:solidFill>
                  <a:srgbClr val="003399"/>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xóa</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tội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trần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gian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xin</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nhậm</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lời</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chúng</a:t>
            </a:r>
            <a:r>
              <a:rPr lang="en-US" sz="5400" b="1" dirty="0">
                <a:solidFill>
                  <a:srgbClr val="002060"/>
                </a:solidFill>
                <a:effectLst/>
                <a:latin typeface="UTM American Sans" pitchFamily="18" charset="0"/>
                <a:cs typeface="Times New Roman" panose="02020603050405020304" pitchFamily="18" charset="0"/>
              </a:rPr>
              <a:t> con </a:t>
            </a:r>
            <a:r>
              <a:rPr lang="en-US" sz="5400" b="1" dirty="0" err="1">
                <a:solidFill>
                  <a:srgbClr val="002060"/>
                </a:solidFill>
                <a:effectLst/>
                <a:latin typeface="UTM American Sans" pitchFamily="18" charset="0"/>
                <a:cs typeface="Times New Roman" panose="02020603050405020304" pitchFamily="18" charset="0"/>
              </a:rPr>
              <a:t>cầu</a:t>
            </a:r>
            <a:r>
              <a:rPr lang="en-US" sz="5400" b="1" dirty="0">
                <a:solidFill>
                  <a:srgbClr val="002060"/>
                </a:solidFill>
                <a:effectLst/>
                <a:latin typeface="UTM American Sans" pitchFamily="18" charset="0"/>
                <a:cs typeface="Times New Roman" panose="02020603050405020304" pitchFamily="18" charset="0"/>
              </a:rPr>
              <a:t> </a:t>
            </a:r>
            <a:r>
              <a:rPr lang="en-US" sz="5400" b="1" dirty="0" err="1">
                <a:solidFill>
                  <a:srgbClr val="002060"/>
                </a:solidFill>
                <a:effectLst/>
                <a:latin typeface="UTM American Sans" pitchFamily="18" charset="0"/>
                <a:cs typeface="Times New Roman" panose="02020603050405020304" pitchFamily="18" charset="0"/>
              </a:rPr>
              <a:t>khẩn</a:t>
            </a:r>
            <a:r>
              <a:rPr lang="en-US" sz="54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ngự</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bên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hữu</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Đức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Cha, </a:t>
            </a:r>
            <a:r>
              <a:rPr lang="en-US" sz="5000" b="1" dirty="0" err="1">
                <a:solidFill>
                  <a:srgbClr val="002060"/>
                </a:solidFill>
                <a:effectLst/>
                <a:latin typeface="+mj-lt"/>
                <a:cs typeface="Times New Roman" panose="02020603050405020304" pitchFamily="18" charset="0"/>
              </a:rPr>
              <a:t>xin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thương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xót</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a:t>
            </a:r>
            <a:r>
              <a:rPr lang="vi-VN" sz="5000" b="1" dirty="0">
                <a:solidFill>
                  <a:srgbClr val="002060"/>
                </a:solidFill>
                <a:effectLst/>
                <a:latin typeface="+mj-lt"/>
                <a:cs typeface="Times New Roman" panose="02020603050405020304" pitchFamily="18" charset="0"/>
              </a:rPr>
              <a:t>Vì lạy </a:t>
            </a:r>
            <a:r>
              <a:rPr lang="vi-VN" sz="5000" b="1" dirty="0">
                <a:solidFill>
                  <a:srgbClr val="FF0000"/>
                </a:solidFill>
                <a:effectLst/>
                <a:latin typeface="+mj-lt"/>
                <a:cs typeface="Times New Roman" panose="02020603050405020304" pitchFamily="18" charset="0"/>
              </a:rPr>
              <a:t>Chúa Giêsu Kitô, </a:t>
            </a:r>
            <a:r>
              <a:rPr lang="vi-VN" sz="50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800" b="1" dirty="0" err="1">
                <a:solidFill>
                  <a:srgbClr val="002060"/>
                </a:solidFill>
                <a:effectLst/>
                <a:latin typeface="+mj-lt"/>
                <a:cs typeface="Times New Roman" panose="02020603050405020304" pitchFamily="18" charset="0"/>
              </a:rPr>
              <a:t>Chỉ</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có</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là</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chỉ</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có</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là</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đấng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tối</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B</a:t>
            </a:r>
            <a:r>
              <a:rPr lang="vi-VN" sz="4800" b="1" u="sng" dirty="0">
                <a:solidFill>
                  <a:srgbClr val="FF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429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14350"/>
            <a:ext cx="6324600" cy="3733800"/>
          </a:xfrm>
        </p:spPr>
        <p:txBody>
          <a:bodyPr>
            <a:normAutofit/>
          </a:bodyPr>
          <a:lstStyle/>
          <a:p>
            <a:pPr>
              <a:lnSpc>
                <a:spcPct val="120000"/>
              </a:lnSpc>
            </a:pPr>
            <a:r>
              <a:rPr lang="en-US" sz="6000" b="1" dirty="0" err="1">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ca</a:t>
            </a:r>
            <a:b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THÁNH VỊNH </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8</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a:t>
            </a:r>
            <a:r>
              <a:rPr lang="en-US" sz="4000" b="1" i="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Kim Long</a:t>
            </a:r>
            <a:b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br>
            <a:r>
              <a:rPr lang="en-US" sz="3600" b="1" i="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(03Câu</a:t>
            </a:r>
            <a:r>
              <a:rPr lang="en-US" sz="3600" b="1" i="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a:t>
            </a:r>
            <a:endParaRPr lang="vi-VN"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7200" b="1" u="sng" dirty="0" err="1">
                <a:solidFill>
                  <a:srgbClr val="C00000"/>
                </a:solidFill>
                <a:cs typeface="Times New Roman" pitchFamily="18" charset="0"/>
              </a:rPr>
              <a:t>Đk</a:t>
            </a:r>
            <a:r>
              <a:rPr lang="en-US" sz="7200" b="1" u="sng" dirty="0">
                <a:solidFill>
                  <a:srgbClr val="C00000"/>
                </a:solidFill>
                <a:cs typeface="Times New Roman" pitchFamily="18" charset="0"/>
              </a:rPr>
              <a:t>:</a:t>
            </a:r>
            <a:r>
              <a:rPr lang="en-US" sz="7200" b="1" dirty="0">
                <a:solidFill>
                  <a:srgbClr val="002060"/>
                </a:solidFill>
                <a:cs typeface="Times New Roman" pitchFamily="18" charset="0"/>
              </a:rPr>
              <a:t> </a:t>
            </a:r>
            <a:r>
              <a:rPr lang="vi-VN" sz="7200" b="1" dirty="0">
                <a:solidFill>
                  <a:srgbClr val="002060"/>
                </a:solidFill>
              </a:rPr>
              <a:t>Lạy Chúa, </a:t>
            </a:r>
            <a:r>
              <a:rPr lang="vi-VN" sz="7200" b="1" dirty="0" smtClean="0">
                <a:solidFill>
                  <a:srgbClr val="002060"/>
                </a:solidFill>
              </a:rPr>
              <a:t>l</a:t>
            </a:r>
            <a:r>
              <a:rPr lang="en-GB" sz="7200" b="1" dirty="0">
                <a:solidFill>
                  <a:srgbClr val="002060"/>
                </a:solidFill>
              </a:rPr>
              <a:t>à</a:t>
            </a:r>
            <a:r>
              <a:rPr lang="vi-VN" sz="7200" b="1" dirty="0" smtClean="0">
                <a:solidFill>
                  <a:srgbClr val="002060"/>
                </a:solidFill>
              </a:rPr>
              <a:t> </a:t>
            </a:r>
            <a:r>
              <a:rPr lang="vi-VN" sz="7200" b="1" dirty="0">
                <a:solidFill>
                  <a:srgbClr val="002060"/>
                </a:solidFill>
              </a:rPr>
              <a:t>Chúa chúng con, </a:t>
            </a:r>
            <a:r>
              <a:rPr lang="vi-VN" sz="7200" b="1" dirty="0" smtClean="0">
                <a:solidFill>
                  <a:srgbClr val="002060"/>
                </a:solidFill>
              </a:rPr>
              <a:t>l</a:t>
            </a:r>
            <a:r>
              <a:rPr lang="en-GB" sz="7200" b="1" dirty="0" err="1" smtClean="0">
                <a:solidFill>
                  <a:srgbClr val="002060"/>
                </a:solidFill>
              </a:rPr>
              <a:t>ẫy</a:t>
            </a:r>
            <a:r>
              <a:rPr lang="vi-VN" sz="7200" b="1" dirty="0" smtClean="0">
                <a:solidFill>
                  <a:srgbClr val="002060"/>
                </a:solidFill>
              </a:rPr>
              <a:t> l</a:t>
            </a:r>
            <a:r>
              <a:rPr lang="en-GB" sz="7200" b="1" dirty="0" smtClean="0">
                <a:solidFill>
                  <a:srgbClr val="002060"/>
                </a:solidFill>
              </a:rPr>
              <a:t>ừ</a:t>
            </a:r>
            <a:r>
              <a:rPr lang="vi-VN" sz="7200" b="1" dirty="0" smtClean="0">
                <a:solidFill>
                  <a:srgbClr val="002060"/>
                </a:solidFill>
              </a:rPr>
              <a:t>ng </a:t>
            </a:r>
            <a:r>
              <a:rPr lang="vi-VN" sz="7200" b="1" dirty="0">
                <a:solidFill>
                  <a:srgbClr val="002060"/>
                </a:solidFill>
              </a:rPr>
              <a:t>thay danh Chúa khắp nơi </a:t>
            </a:r>
            <a:r>
              <a:rPr lang="en-GB" sz="7200" b="1" dirty="0" err="1" smtClean="0">
                <a:solidFill>
                  <a:srgbClr val="002060"/>
                </a:solidFill>
              </a:rPr>
              <a:t>trên</a:t>
            </a:r>
            <a:r>
              <a:rPr lang="en-GB" sz="7200" b="1" dirty="0" smtClean="0">
                <a:solidFill>
                  <a:srgbClr val="002060"/>
                </a:solidFill>
              </a:rPr>
              <a:t> </a:t>
            </a:r>
            <a:r>
              <a:rPr lang="en-GB" sz="7200" b="1" dirty="0" err="1" smtClean="0">
                <a:solidFill>
                  <a:srgbClr val="002060"/>
                </a:solidFill>
              </a:rPr>
              <a:t>địa</a:t>
            </a:r>
            <a:r>
              <a:rPr lang="vi-VN" sz="7200" b="1" dirty="0" smtClean="0">
                <a:solidFill>
                  <a:srgbClr val="002060"/>
                </a:solidFill>
              </a:rPr>
              <a:t> cầu</a:t>
            </a:r>
            <a:r>
              <a:rPr lang="en-GB"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cs typeface="Times New Roman" pitchFamily="18" charset="0"/>
              </a:rPr>
              <a:t>Tk1:</a:t>
            </a:r>
            <a:r>
              <a:rPr lang="en-US" sz="5200" b="1" dirty="0">
                <a:solidFill>
                  <a:srgbClr val="002060"/>
                </a:solidFill>
                <a:effectLst/>
                <a:cs typeface="Times New Roman" pitchFamily="18" charset="0"/>
              </a:rPr>
              <a:t> </a:t>
            </a:r>
            <a:r>
              <a:rPr lang="vi-VN" sz="5200" b="1" dirty="0">
                <a:solidFill>
                  <a:srgbClr val="002060"/>
                </a:solidFill>
                <a:effectLst/>
              </a:rPr>
              <a:t> </a:t>
            </a:r>
            <a:r>
              <a:rPr lang="en-US" sz="5200" b="1" dirty="0" err="1" smtClean="0">
                <a:solidFill>
                  <a:srgbClr val="002060"/>
                </a:solidFill>
              </a:rPr>
              <a:t>Nhìn</a:t>
            </a:r>
            <a:r>
              <a:rPr lang="en-US" sz="5200" b="1" dirty="0" smtClean="0">
                <a:solidFill>
                  <a:srgbClr val="002060"/>
                </a:solidFill>
              </a:rPr>
              <a:t> </a:t>
            </a:r>
            <a:r>
              <a:rPr lang="en-US" sz="5200" b="1" dirty="0" err="1" smtClean="0">
                <a:solidFill>
                  <a:srgbClr val="002060"/>
                </a:solidFill>
              </a:rPr>
              <a:t>cõi</a:t>
            </a:r>
            <a:r>
              <a:rPr lang="en-US" sz="5200" b="1" dirty="0" smtClean="0">
                <a:solidFill>
                  <a:srgbClr val="002060"/>
                </a:solidFill>
              </a:rPr>
              <a:t> </a:t>
            </a:r>
            <a:r>
              <a:rPr lang="en-US" sz="5200" b="1" dirty="0" err="1" smtClean="0">
                <a:solidFill>
                  <a:srgbClr val="002060"/>
                </a:solidFill>
              </a:rPr>
              <a:t>trời</a:t>
            </a:r>
            <a:r>
              <a:rPr lang="en-US" sz="5200" b="1" dirty="0" smtClean="0">
                <a:solidFill>
                  <a:srgbClr val="002060"/>
                </a:solidFill>
              </a:rPr>
              <a:t> </a:t>
            </a:r>
            <a:r>
              <a:rPr lang="en-US" sz="5200" b="1" dirty="0" err="1" smtClean="0">
                <a:solidFill>
                  <a:srgbClr val="002060"/>
                </a:solidFill>
              </a:rPr>
              <a:t>Chúa</a:t>
            </a:r>
            <a:r>
              <a:rPr lang="en-US" sz="5200" b="1" dirty="0" smtClean="0">
                <a:solidFill>
                  <a:srgbClr val="002060"/>
                </a:solidFill>
              </a:rPr>
              <a:t> </a:t>
            </a:r>
            <a:r>
              <a:rPr lang="en-US" sz="5200" b="1" dirty="0" err="1" smtClean="0">
                <a:solidFill>
                  <a:srgbClr val="002060"/>
                </a:solidFill>
              </a:rPr>
              <a:t>tác</a:t>
            </a:r>
            <a:r>
              <a:rPr lang="en-US" sz="5200" b="1" dirty="0" smtClean="0">
                <a:solidFill>
                  <a:srgbClr val="002060"/>
                </a:solidFill>
              </a:rPr>
              <a:t> </a:t>
            </a:r>
            <a:r>
              <a:rPr lang="en-US" sz="5200" b="1" dirty="0" err="1" smtClean="0">
                <a:solidFill>
                  <a:srgbClr val="002060"/>
                </a:solidFill>
              </a:rPr>
              <a:t>sinh</a:t>
            </a:r>
            <a:r>
              <a:rPr lang="en-US" sz="5200" b="1" dirty="0" smtClean="0">
                <a:solidFill>
                  <a:srgbClr val="002060"/>
                </a:solidFill>
              </a:rPr>
              <a:t>, </a:t>
            </a:r>
            <a:r>
              <a:rPr lang="en-US" sz="5200" b="1" dirty="0" err="1" smtClean="0">
                <a:solidFill>
                  <a:srgbClr val="002060"/>
                </a:solidFill>
              </a:rPr>
              <a:t>xếp</a:t>
            </a:r>
            <a:r>
              <a:rPr lang="en-US" sz="5200" b="1" dirty="0" smtClean="0">
                <a:solidFill>
                  <a:srgbClr val="002060"/>
                </a:solidFill>
              </a:rPr>
              <a:t> </a:t>
            </a:r>
            <a:r>
              <a:rPr lang="en-US" sz="5200" b="1" dirty="0" err="1" smtClean="0">
                <a:solidFill>
                  <a:srgbClr val="002060"/>
                </a:solidFill>
              </a:rPr>
              <a:t>đặt</a:t>
            </a:r>
            <a:r>
              <a:rPr lang="en-US" sz="5200" b="1" dirty="0" smtClean="0">
                <a:solidFill>
                  <a:srgbClr val="002060"/>
                </a:solidFill>
              </a:rPr>
              <a:t> </a:t>
            </a:r>
            <a:r>
              <a:rPr lang="en-US" sz="5200" b="1" dirty="0" err="1" smtClean="0">
                <a:solidFill>
                  <a:srgbClr val="002060"/>
                </a:solidFill>
              </a:rPr>
              <a:t>muôn</a:t>
            </a:r>
            <a:r>
              <a:rPr lang="en-US" sz="5200" b="1" dirty="0" smtClean="0">
                <a:solidFill>
                  <a:srgbClr val="002060"/>
                </a:solidFill>
              </a:rPr>
              <a:t> </a:t>
            </a:r>
            <a:r>
              <a:rPr lang="en-US" sz="5200" b="1" dirty="0" err="1" smtClean="0">
                <a:solidFill>
                  <a:srgbClr val="002060"/>
                </a:solidFill>
              </a:rPr>
              <a:t>tinh</a:t>
            </a:r>
            <a:r>
              <a:rPr lang="en-US" sz="5200" b="1" dirty="0" smtClean="0">
                <a:solidFill>
                  <a:srgbClr val="002060"/>
                </a:solidFill>
              </a:rPr>
              <a:t> </a:t>
            </a:r>
            <a:r>
              <a:rPr lang="en-US" sz="5200" b="1" dirty="0" err="1" smtClean="0">
                <a:solidFill>
                  <a:srgbClr val="002060"/>
                </a:solidFill>
              </a:rPr>
              <a:t>tú</a:t>
            </a:r>
            <a:r>
              <a:rPr lang="en-US" sz="5200" b="1" dirty="0" smtClean="0">
                <a:solidFill>
                  <a:srgbClr val="002060"/>
                </a:solidFill>
              </a:rPr>
              <a:t>, </a:t>
            </a:r>
            <a:r>
              <a:rPr lang="en-US" sz="5200" b="1" dirty="0" err="1" smtClean="0">
                <a:solidFill>
                  <a:srgbClr val="002060"/>
                </a:solidFill>
              </a:rPr>
              <a:t>ánh</a:t>
            </a:r>
            <a:r>
              <a:rPr lang="en-US" sz="5200" b="1" dirty="0" smtClean="0">
                <a:solidFill>
                  <a:srgbClr val="002060"/>
                </a:solidFill>
              </a:rPr>
              <a:t> </a:t>
            </a:r>
            <a:r>
              <a:rPr lang="en-US" sz="5200" b="1" dirty="0" err="1" smtClean="0">
                <a:solidFill>
                  <a:srgbClr val="002060"/>
                </a:solidFill>
              </a:rPr>
              <a:t>trăng</a:t>
            </a:r>
            <a:r>
              <a:rPr lang="en-US" sz="5200" b="1" dirty="0" smtClean="0">
                <a:solidFill>
                  <a:srgbClr val="002060"/>
                </a:solidFill>
              </a:rPr>
              <a:t> </a:t>
            </a:r>
            <a:r>
              <a:rPr lang="en-US" sz="5200" b="1" dirty="0" err="1" smtClean="0">
                <a:solidFill>
                  <a:srgbClr val="002060"/>
                </a:solidFill>
              </a:rPr>
              <a:t>rạng</a:t>
            </a:r>
            <a:r>
              <a:rPr lang="en-US" sz="5200" b="1" dirty="0" smtClean="0">
                <a:solidFill>
                  <a:srgbClr val="002060"/>
                </a:solidFill>
              </a:rPr>
              <a:t> </a:t>
            </a:r>
            <a:r>
              <a:rPr lang="en-US" sz="5200" b="1" dirty="0" err="1" smtClean="0">
                <a:solidFill>
                  <a:srgbClr val="002060"/>
                </a:solidFill>
              </a:rPr>
              <a:t>ngời</a:t>
            </a:r>
            <a:r>
              <a:rPr lang="en-US" sz="5200" b="1" dirty="0" smtClean="0">
                <a:solidFill>
                  <a:srgbClr val="002060"/>
                </a:solidFill>
              </a:rPr>
              <a:t>. </a:t>
            </a:r>
            <a:r>
              <a:rPr lang="en-US" sz="5200" b="1" dirty="0" err="1" smtClean="0">
                <a:solidFill>
                  <a:srgbClr val="002060"/>
                </a:solidFill>
              </a:rPr>
              <a:t>Ôi</a:t>
            </a:r>
            <a:r>
              <a:rPr lang="en-US" sz="5200" b="1" dirty="0" smtClean="0">
                <a:solidFill>
                  <a:srgbClr val="002060"/>
                </a:solidFill>
              </a:rPr>
              <a:t> con </a:t>
            </a:r>
            <a:r>
              <a:rPr lang="en-US" sz="5200" b="1" dirty="0" err="1" smtClean="0">
                <a:solidFill>
                  <a:srgbClr val="002060"/>
                </a:solidFill>
              </a:rPr>
              <a:t>người</a:t>
            </a:r>
            <a:r>
              <a:rPr lang="en-US" sz="5200" b="1" dirty="0" smtClean="0">
                <a:solidFill>
                  <a:srgbClr val="002060"/>
                </a:solidFill>
              </a:rPr>
              <a:t> </a:t>
            </a:r>
            <a:r>
              <a:rPr lang="en-US" sz="5200" b="1" dirty="0" err="1" smtClean="0">
                <a:solidFill>
                  <a:srgbClr val="002060"/>
                </a:solidFill>
              </a:rPr>
              <a:t>nào</a:t>
            </a:r>
            <a:r>
              <a:rPr lang="en-US" sz="5200" b="1" dirty="0" smtClean="0">
                <a:solidFill>
                  <a:srgbClr val="002060"/>
                </a:solidFill>
              </a:rPr>
              <a:t> </a:t>
            </a:r>
            <a:r>
              <a:rPr lang="en-US" sz="5200" b="1" dirty="0" err="1" smtClean="0">
                <a:solidFill>
                  <a:srgbClr val="002060"/>
                </a:solidFill>
              </a:rPr>
              <a:t>có</a:t>
            </a:r>
            <a:r>
              <a:rPr lang="en-US" sz="5200" b="1" dirty="0" smtClean="0">
                <a:solidFill>
                  <a:srgbClr val="002060"/>
                </a:solidFill>
              </a:rPr>
              <a:t> </a:t>
            </a:r>
            <a:r>
              <a:rPr lang="en-US" sz="5200" b="1" dirty="0" err="1" smtClean="0">
                <a:solidFill>
                  <a:srgbClr val="002060"/>
                </a:solidFill>
              </a:rPr>
              <a:t>là</a:t>
            </a:r>
            <a:r>
              <a:rPr lang="en-US" sz="5200" b="1" dirty="0" smtClean="0">
                <a:solidFill>
                  <a:srgbClr val="002060"/>
                </a:solidFill>
              </a:rPr>
              <a:t> chi, </a:t>
            </a:r>
            <a:r>
              <a:rPr lang="en-US" sz="5200" b="1" dirty="0" err="1" smtClean="0">
                <a:solidFill>
                  <a:srgbClr val="002060"/>
                </a:solidFill>
              </a:rPr>
              <a:t>Ngài</a:t>
            </a:r>
            <a:r>
              <a:rPr lang="en-US" sz="5200" b="1" dirty="0" smtClean="0">
                <a:solidFill>
                  <a:srgbClr val="002060"/>
                </a:solidFill>
              </a:rPr>
              <a:t> </a:t>
            </a:r>
            <a:r>
              <a:rPr lang="en-US" sz="5200" b="1" dirty="0" err="1" smtClean="0">
                <a:solidFill>
                  <a:srgbClr val="002060"/>
                </a:solidFill>
              </a:rPr>
              <a:t>nhớ</a:t>
            </a:r>
            <a:r>
              <a:rPr lang="en-US" sz="5200" b="1" dirty="0" smtClean="0">
                <a:solidFill>
                  <a:srgbClr val="002060"/>
                </a:solidFill>
              </a:rPr>
              <a:t> </a:t>
            </a:r>
            <a:r>
              <a:rPr lang="en-US" sz="5200" b="1" dirty="0" err="1" smtClean="0">
                <a:solidFill>
                  <a:srgbClr val="002060"/>
                </a:solidFill>
              </a:rPr>
              <a:t>tới</a:t>
            </a:r>
            <a:r>
              <a:rPr lang="en-US" sz="5200" b="1" dirty="0" smtClean="0">
                <a:solidFill>
                  <a:srgbClr val="002060"/>
                </a:solidFill>
              </a:rPr>
              <a:t> </a:t>
            </a:r>
            <a:r>
              <a:rPr lang="en-US" sz="5200" b="1" dirty="0" err="1" smtClean="0">
                <a:solidFill>
                  <a:srgbClr val="002060"/>
                </a:solidFill>
              </a:rPr>
              <a:t>và</a:t>
            </a:r>
            <a:r>
              <a:rPr lang="en-US" sz="5200" b="1" dirty="0" smtClean="0">
                <a:solidFill>
                  <a:srgbClr val="002060"/>
                </a:solidFill>
              </a:rPr>
              <a:t> </a:t>
            </a:r>
            <a:r>
              <a:rPr lang="en-US" sz="5200" b="1" dirty="0" err="1" smtClean="0">
                <a:solidFill>
                  <a:srgbClr val="002060"/>
                </a:solidFill>
              </a:rPr>
              <a:t>bận</a:t>
            </a:r>
            <a:r>
              <a:rPr lang="en-US" sz="5200" b="1" dirty="0" smtClean="0">
                <a:solidFill>
                  <a:srgbClr val="002060"/>
                </a:solidFill>
              </a:rPr>
              <a:t> </a:t>
            </a:r>
            <a:r>
              <a:rPr lang="en-US" sz="5200" b="1" dirty="0" err="1" smtClean="0">
                <a:solidFill>
                  <a:srgbClr val="002060"/>
                </a:solidFill>
              </a:rPr>
              <a:t>tâm</a:t>
            </a:r>
            <a:r>
              <a:rPr lang="en-US" sz="5200" b="1" dirty="0" smtClean="0">
                <a:solidFill>
                  <a:srgbClr val="002060"/>
                </a:solidFill>
              </a:rPr>
              <a:t>, chop </a:t>
            </a:r>
            <a:r>
              <a:rPr lang="en-US" sz="5200" b="1" dirty="0" err="1" smtClean="0">
                <a:solidFill>
                  <a:srgbClr val="002060"/>
                </a:solidFill>
              </a:rPr>
              <a:t>dù</a:t>
            </a:r>
            <a:r>
              <a:rPr lang="en-US" sz="5200" b="1" dirty="0" smtClean="0">
                <a:solidFill>
                  <a:srgbClr val="002060"/>
                </a:solidFill>
              </a:rPr>
              <a:t> </a:t>
            </a:r>
            <a:r>
              <a:rPr lang="en-US" sz="5200" b="1" dirty="0" err="1" smtClean="0">
                <a:solidFill>
                  <a:srgbClr val="002060"/>
                </a:solidFill>
              </a:rPr>
              <a:t>phàm</a:t>
            </a:r>
            <a:r>
              <a:rPr lang="en-US" sz="5200" b="1" dirty="0" smtClean="0">
                <a:solidFill>
                  <a:srgbClr val="002060"/>
                </a:solidFill>
              </a:rPr>
              <a:t> </a:t>
            </a:r>
            <a:r>
              <a:rPr lang="en-US" sz="5200" b="1" dirty="0" err="1" smtClean="0">
                <a:solidFill>
                  <a:srgbClr val="002060"/>
                </a:solidFill>
              </a:rPr>
              <a:t>nhân</a:t>
            </a:r>
            <a:r>
              <a:rPr lang="en-US" sz="5200" b="1" dirty="0" smtClean="0">
                <a:solidFill>
                  <a:srgbClr val="002060"/>
                </a:solidFill>
              </a:rPr>
              <a:t> </a:t>
            </a:r>
            <a:r>
              <a:rPr lang="en-US" sz="5200" b="1" dirty="0" err="1" smtClean="0">
                <a:solidFill>
                  <a:srgbClr val="002060"/>
                </a:solidFill>
              </a:rPr>
              <a:t>có</a:t>
            </a:r>
            <a:r>
              <a:rPr lang="en-US" sz="5200" b="1" dirty="0" smtClean="0">
                <a:solidFill>
                  <a:srgbClr val="002060"/>
                </a:solidFill>
              </a:rPr>
              <a:t> </a:t>
            </a:r>
            <a:r>
              <a:rPr lang="en-US" sz="5200" b="1" dirty="0" err="1" smtClean="0">
                <a:solidFill>
                  <a:srgbClr val="002060"/>
                </a:solidFill>
              </a:rPr>
              <a:t>ra</a:t>
            </a:r>
            <a:r>
              <a:rPr lang="en-US" sz="5200" b="1" dirty="0" smtClean="0">
                <a:solidFill>
                  <a:srgbClr val="002060"/>
                </a:solidFill>
              </a:rPr>
              <a:t> </a:t>
            </a:r>
            <a:r>
              <a:rPr lang="en-US" sz="5200" b="1" dirty="0" err="1" smtClean="0">
                <a:solidFill>
                  <a:srgbClr val="002060"/>
                </a:solidFill>
              </a:rPr>
              <a:t>gì</a:t>
            </a:r>
            <a:r>
              <a:rPr lang="en-US" sz="5200" b="1" dirty="0" smtClean="0">
                <a:solidFill>
                  <a:srgbClr val="002060"/>
                </a:solidFill>
              </a:rPr>
              <a:t>.</a:t>
            </a:r>
            <a:endParaRPr lang="en-US" sz="5200" b="1" dirty="0">
              <a:solidFill>
                <a:srgbClr val="002060"/>
              </a:solidFill>
            </a:endParaRP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123950"/>
            <a:ext cx="7239000" cy="2571767"/>
          </a:xfrm>
        </p:spPr>
        <p:txBody>
          <a:bodyPr>
            <a:noAutofit/>
          </a:bodyPr>
          <a:lstStyle/>
          <a:p>
            <a:pPr>
              <a:lnSpc>
                <a:spcPct val="120000"/>
              </a:lnSpc>
            </a:pP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54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Nhập</a:t>
            </a: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5400" b="1" dirty="0" err="1">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5400" b="1" dirty="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54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MÙA XUÂN ĐÃ ĐẾN</a:t>
            </a:r>
            <a:r>
              <a:rPr lang="en-US" sz="48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4800" b="1" dirty="0" smtClean="0">
                <a:solidFill>
                  <a:srgbClr val="C0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Lm </a:t>
            </a:r>
            <a:r>
              <a:rPr lang="en-US" sz="4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Thái</a:t>
            </a:r>
            <a:r>
              <a:rPr lang="en-US" sz="4000"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Nguyên</a:t>
            </a:r>
            <a:endParaRPr lang="vi-VN" sz="40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7200" b="1" u="sng" dirty="0" err="1">
                <a:solidFill>
                  <a:srgbClr val="C00000"/>
                </a:solidFill>
                <a:cs typeface="Times New Roman" pitchFamily="18" charset="0"/>
              </a:rPr>
              <a:t>Đk</a:t>
            </a:r>
            <a:r>
              <a:rPr lang="en-US" sz="7200" b="1" u="sng" dirty="0">
                <a:solidFill>
                  <a:srgbClr val="C00000"/>
                </a:solidFill>
                <a:cs typeface="Times New Roman" pitchFamily="18" charset="0"/>
              </a:rPr>
              <a:t>:</a:t>
            </a:r>
            <a:r>
              <a:rPr lang="en-US" sz="7200" b="1" dirty="0">
                <a:solidFill>
                  <a:srgbClr val="002060"/>
                </a:solidFill>
                <a:cs typeface="Times New Roman" pitchFamily="18" charset="0"/>
              </a:rPr>
              <a:t> </a:t>
            </a:r>
            <a:r>
              <a:rPr lang="vi-VN" sz="7200" b="1" dirty="0">
                <a:solidFill>
                  <a:srgbClr val="002060"/>
                </a:solidFill>
              </a:rPr>
              <a:t>Lạy Chúa, </a:t>
            </a:r>
            <a:r>
              <a:rPr lang="vi-VN" sz="7200" b="1" dirty="0" smtClean="0">
                <a:solidFill>
                  <a:srgbClr val="002060"/>
                </a:solidFill>
              </a:rPr>
              <a:t>l</a:t>
            </a:r>
            <a:r>
              <a:rPr lang="en-GB" sz="7200" b="1" dirty="0">
                <a:solidFill>
                  <a:srgbClr val="002060"/>
                </a:solidFill>
              </a:rPr>
              <a:t>à</a:t>
            </a:r>
            <a:r>
              <a:rPr lang="vi-VN" sz="7200" b="1" dirty="0" smtClean="0">
                <a:solidFill>
                  <a:srgbClr val="002060"/>
                </a:solidFill>
              </a:rPr>
              <a:t> </a:t>
            </a:r>
            <a:r>
              <a:rPr lang="vi-VN" sz="7200" b="1" dirty="0">
                <a:solidFill>
                  <a:srgbClr val="002060"/>
                </a:solidFill>
              </a:rPr>
              <a:t>Chúa chúng con, </a:t>
            </a:r>
            <a:r>
              <a:rPr lang="vi-VN" sz="7200" b="1" dirty="0" smtClean="0">
                <a:solidFill>
                  <a:srgbClr val="002060"/>
                </a:solidFill>
              </a:rPr>
              <a:t>l</a:t>
            </a:r>
            <a:r>
              <a:rPr lang="en-GB" sz="7200" b="1" dirty="0" err="1" smtClean="0">
                <a:solidFill>
                  <a:srgbClr val="002060"/>
                </a:solidFill>
              </a:rPr>
              <a:t>ẫy</a:t>
            </a:r>
            <a:r>
              <a:rPr lang="vi-VN" sz="7200" b="1" dirty="0" smtClean="0">
                <a:solidFill>
                  <a:srgbClr val="002060"/>
                </a:solidFill>
              </a:rPr>
              <a:t> l</a:t>
            </a:r>
            <a:r>
              <a:rPr lang="en-GB" sz="7200" b="1" dirty="0" smtClean="0">
                <a:solidFill>
                  <a:srgbClr val="002060"/>
                </a:solidFill>
              </a:rPr>
              <a:t>ừ</a:t>
            </a:r>
            <a:r>
              <a:rPr lang="vi-VN" sz="7200" b="1" dirty="0" smtClean="0">
                <a:solidFill>
                  <a:srgbClr val="002060"/>
                </a:solidFill>
              </a:rPr>
              <a:t>ng </a:t>
            </a:r>
            <a:r>
              <a:rPr lang="vi-VN" sz="7200" b="1" dirty="0">
                <a:solidFill>
                  <a:srgbClr val="002060"/>
                </a:solidFill>
              </a:rPr>
              <a:t>thay danh Chúa khắp nơi </a:t>
            </a:r>
            <a:r>
              <a:rPr lang="en-GB" sz="7200" b="1" dirty="0" err="1" smtClean="0">
                <a:solidFill>
                  <a:srgbClr val="002060"/>
                </a:solidFill>
              </a:rPr>
              <a:t>trên</a:t>
            </a:r>
            <a:r>
              <a:rPr lang="en-GB" sz="7200" b="1" dirty="0" smtClean="0">
                <a:solidFill>
                  <a:srgbClr val="002060"/>
                </a:solidFill>
              </a:rPr>
              <a:t> </a:t>
            </a:r>
            <a:r>
              <a:rPr lang="en-GB" sz="7200" b="1" dirty="0" err="1" smtClean="0">
                <a:solidFill>
                  <a:srgbClr val="002060"/>
                </a:solidFill>
              </a:rPr>
              <a:t>địa</a:t>
            </a:r>
            <a:r>
              <a:rPr lang="vi-VN" sz="7200" b="1" dirty="0" smtClean="0">
                <a:solidFill>
                  <a:srgbClr val="002060"/>
                </a:solidFill>
              </a:rPr>
              <a:t> cầu</a:t>
            </a:r>
            <a:r>
              <a:rPr lang="en-GB"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67702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cs typeface="Times New Roman" pitchFamily="18" charset="0"/>
              </a:rPr>
              <a:t>Tk2:</a:t>
            </a:r>
            <a:r>
              <a:rPr lang="en-US" sz="5200" b="1" dirty="0">
                <a:solidFill>
                  <a:srgbClr val="002060"/>
                </a:solidFill>
                <a:effectLst/>
                <a:cs typeface="Times New Roman" pitchFamily="18" charset="0"/>
              </a:rPr>
              <a:t> </a:t>
            </a:r>
            <a:r>
              <a:rPr lang="en-GB" sz="5200" b="1" dirty="0" err="1" smtClean="0">
                <a:solidFill>
                  <a:srgbClr val="002060"/>
                </a:solidFill>
              </a:rPr>
              <a:t>Người</a:t>
            </a:r>
            <a:r>
              <a:rPr lang="en-GB" sz="5200" b="1" dirty="0" smtClean="0">
                <a:solidFill>
                  <a:srgbClr val="002060"/>
                </a:solidFill>
              </a:rPr>
              <a:t> </a:t>
            </a:r>
            <a:r>
              <a:rPr lang="en-GB" sz="5200" b="1" dirty="0" err="1" smtClean="0">
                <a:solidFill>
                  <a:srgbClr val="002060"/>
                </a:solidFill>
              </a:rPr>
              <a:t>thế</a:t>
            </a:r>
            <a:r>
              <a:rPr lang="en-GB" sz="5200" b="1" dirty="0" smtClean="0">
                <a:solidFill>
                  <a:srgbClr val="002060"/>
                </a:solidFill>
              </a:rPr>
              <a:t> </a:t>
            </a:r>
            <a:r>
              <a:rPr lang="en-GB" sz="5200" b="1" dirty="0" err="1" smtClean="0">
                <a:solidFill>
                  <a:srgbClr val="002060"/>
                </a:solidFill>
              </a:rPr>
              <a:t>được</a:t>
            </a:r>
            <a:r>
              <a:rPr lang="en-GB" sz="5200" b="1" dirty="0" smtClean="0">
                <a:solidFill>
                  <a:srgbClr val="002060"/>
                </a:solidFill>
              </a:rPr>
              <a:t> </a:t>
            </a:r>
            <a:r>
              <a:rPr lang="en-GB" sz="5200" b="1" dirty="0" err="1" smtClean="0">
                <a:solidFill>
                  <a:srgbClr val="002060"/>
                </a:solidFill>
              </a:rPr>
              <a:t>cất</a:t>
            </a:r>
            <a:r>
              <a:rPr lang="en-GB" sz="5200" b="1" dirty="0" smtClean="0">
                <a:solidFill>
                  <a:srgbClr val="002060"/>
                </a:solidFill>
              </a:rPr>
              <a:t> </a:t>
            </a:r>
            <a:r>
              <a:rPr lang="en-GB" sz="5200" b="1" dirty="0" err="1" smtClean="0">
                <a:solidFill>
                  <a:srgbClr val="002060"/>
                </a:solidFill>
              </a:rPr>
              <a:t>nhắc</a:t>
            </a:r>
            <a:r>
              <a:rPr lang="en-GB" sz="5200" b="1" dirty="0" smtClean="0">
                <a:solidFill>
                  <a:srgbClr val="002060"/>
                </a:solidFill>
              </a:rPr>
              <a:t> </a:t>
            </a:r>
            <a:r>
              <a:rPr lang="en-GB" sz="5200" b="1" dirty="0" err="1" smtClean="0">
                <a:solidFill>
                  <a:srgbClr val="002060"/>
                </a:solidFill>
              </a:rPr>
              <a:t>lên</a:t>
            </a:r>
            <a:r>
              <a:rPr lang="en-GB" sz="5200" b="1" dirty="0" smtClean="0">
                <a:solidFill>
                  <a:srgbClr val="002060"/>
                </a:solidFill>
              </a:rPr>
              <a:t>, </a:t>
            </a:r>
            <a:r>
              <a:rPr lang="en-GB" sz="5200" b="1" dirty="0" err="1" smtClean="0">
                <a:solidFill>
                  <a:srgbClr val="002060"/>
                </a:solidFill>
              </a:rPr>
              <a:t>sánh</a:t>
            </a:r>
            <a:r>
              <a:rPr lang="en-GB" sz="5200" b="1" dirty="0" smtClean="0">
                <a:solidFill>
                  <a:srgbClr val="002060"/>
                </a:solidFill>
              </a:rPr>
              <a:t> </a:t>
            </a:r>
            <a:r>
              <a:rPr lang="en-GB" sz="5200" b="1" dirty="0" err="1" smtClean="0">
                <a:solidFill>
                  <a:srgbClr val="002060"/>
                </a:solidFill>
              </a:rPr>
              <a:t>hàng</a:t>
            </a:r>
            <a:r>
              <a:rPr lang="en-GB" sz="5200" b="1" dirty="0" smtClean="0">
                <a:solidFill>
                  <a:srgbClr val="002060"/>
                </a:solidFill>
              </a:rPr>
              <a:t> </a:t>
            </a:r>
            <a:r>
              <a:rPr lang="en-GB" sz="5200" b="1" dirty="0" err="1" smtClean="0">
                <a:solidFill>
                  <a:srgbClr val="002060"/>
                </a:solidFill>
              </a:rPr>
              <a:t>cùng</a:t>
            </a:r>
            <a:r>
              <a:rPr lang="en-GB" sz="5200" b="1" dirty="0" smtClean="0">
                <a:solidFill>
                  <a:srgbClr val="002060"/>
                </a:solidFill>
              </a:rPr>
              <a:t> </a:t>
            </a:r>
            <a:r>
              <a:rPr lang="en-GB" sz="5200" b="1" dirty="0" err="1" smtClean="0">
                <a:solidFill>
                  <a:srgbClr val="002060"/>
                </a:solidFill>
              </a:rPr>
              <a:t>thần</a:t>
            </a:r>
            <a:r>
              <a:rPr lang="en-GB" sz="5200" b="1" dirty="0" smtClean="0">
                <a:solidFill>
                  <a:srgbClr val="002060"/>
                </a:solidFill>
              </a:rPr>
              <a:t> minh, </a:t>
            </a:r>
            <a:r>
              <a:rPr lang="en-GB" sz="5200" b="1" dirty="0" err="1" smtClean="0">
                <a:solidFill>
                  <a:srgbClr val="002060"/>
                </a:solidFill>
              </a:rPr>
              <a:t>chẳng</a:t>
            </a:r>
            <a:r>
              <a:rPr lang="en-GB" sz="5200" b="1" dirty="0" smtClean="0">
                <a:solidFill>
                  <a:srgbClr val="002060"/>
                </a:solidFill>
              </a:rPr>
              <a:t> </a:t>
            </a:r>
            <a:r>
              <a:rPr lang="en-GB" sz="5200" b="1" dirty="0" err="1" smtClean="0">
                <a:solidFill>
                  <a:srgbClr val="002060"/>
                </a:solidFill>
              </a:rPr>
              <a:t>thua</a:t>
            </a:r>
            <a:r>
              <a:rPr lang="en-GB" sz="5200" b="1" dirty="0" smtClean="0">
                <a:solidFill>
                  <a:srgbClr val="002060"/>
                </a:solidFill>
              </a:rPr>
              <a:t> </a:t>
            </a:r>
            <a:r>
              <a:rPr lang="en-GB" sz="5200" b="1" dirty="0" err="1" smtClean="0">
                <a:solidFill>
                  <a:srgbClr val="002060"/>
                </a:solidFill>
              </a:rPr>
              <a:t>gì</a:t>
            </a:r>
            <a:r>
              <a:rPr lang="en-GB" sz="5200" b="1" dirty="0" smtClean="0">
                <a:solidFill>
                  <a:srgbClr val="002060"/>
                </a:solidFill>
              </a:rPr>
              <a:t> </a:t>
            </a:r>
            <a:r>
              <a:rPr lang="en-GB" sz="5200" b="1" dirty="0" err="1" smtClean="0">
                <a:solidFill>
                  <a:srgbClr val="002060"/>
                </a:solidFill>
              </a:rPr>
              <a:t>nhiều</a:t>
            </a:r>
            <a:r>
              <a:rPr lang="en-GB" sz="5200" b="1" dirty="0" smtClean="0">
                <a:solidFill>
                  <a:srgbClr val="002060"/>
                </a:solidFill>
              </a:rPr>
              <a:t>. </a:t>
            </a:r>
            <a:r>
              <a:rPr lang="en-GB" sz="5200" b="1" dirty="0" err="1" smtClean="0">
                <a:solidFill>
                  <a:srgbClr val="002060"/>
                </a:solidFill>
              </a:rPr>
              <a:t>Bao</a:t>
            </a:r>
            <a:r>
              <a:rPr lang="en-GB" sz="5200" b="1" dirty="0" smtClean="0">
                <a:solidFill>
                  <a:srgbClr val="002060"/>
                </a:solidFill>
              </a:rPr>
              <a:t> </a:t>
            </a:r>
            <a:r>
              <a:rPr lang="en-GB" sz="5200" b="1" dirty="0" err="1" smtClean="0">
                <a:solidFill>
                  <a:srgbClr val="002060"/>
                </a:solidFill>
              </a:rPr>
              <a:t>vinh</a:t>
            </a:r>
            <a:r>
              <a:rPr lang="en-GB" sz="5200" b="1" dirty="0" smtClean="0">
                <a:solidFill>
                  <a:srgbClr val="002060"/>
                </a:solidFill>
              </a:rPr>
              <a:t> </a:t>
            </a:r>
            <a:r>
              <a:rPr lang="en-GB" sz="5200" b="1" dirty="0" err="1" smtClean="0">
                <a:solidFill>
                  <a:srgbClr val="002060"/>
                </a:solidFill>
              </a:rPr>
              <a:t>dự</a:t>
            </a:r>
            <a:r>
              <a:rPr lang="en-GB" sz="5200" b="1" dirty="0" smtClean="0">
                <a:solidFill>
                  <a:srgbClr val="002060"/>
                </a:solidFill>
              </a:rPr>
              <a:t> </a:t>
            </a:r>
            <a:r>
              <a:rPr lang="en-GB" sz="5200" b="1" dirty="0" err="1" smtClean="0">
                <a:solidFill>
                  <a:srgbClr val="002060"/>
                </a:solidFill>
              </a:rPr>
              <a:t>làm</a:t>
            </a:r>
            <a:r>
              <a:rPr lang="en-GB" sz="5200" b="1" dirty="0" smtClean="0">
                <a:solidFill>
                  <a:srgbClr val="002060"/>
                </a:solidFill>
              </a:rPr>
              <a:t> </a:t>
            </a:r>
            <a:r>
              <a:rPr lang="en-GB" sz="5200" b="1" dirty="0" err="1" smtClean="0">
                <a:solidFill>
                  <a:srgbClr val="002060"/>
                </a:solidFill>
              </a:rPr>
              <a:t>mũ</a:t>
            </a:r>
            <a:r>
              <a:rPr lang="en-GB" sz="5200" b="1" dirty="0" smtClean="0">
                <a:solidFill>
                  <a:srgbClr val="002060"/>
                </a:solidFill>
              </a:rPr>
              <a:t> </a:t>
            </a:r>
            <a:r>
              <a:rPr lang="en-GB" sz="5200" b="1" dirty="0" err="1" smtClean="0">
                <a:solidFill>
                  <a:srgbClr val="002060"/>
                </a:solidFill>
              </a:rPr>
              <a:t>triều</a:t>
            </a:r>
            <a:r>
              <a:rPr lang="en-GB" sz="5200" b="1" dirty="0" smtClean="0">
                <a:solidFill>
                  <a:srgbClr val="002060"/>
                </a:solidFill>
              </a:rPr>
              <a:t> </a:t>
            </a:r>
            <a:r>
              <a:rPr lang="en-GB" sz="5200" b="1" dirty="0" err="1" smtClean="0">
                <a:solidFill>
                  <a:srgbClr val="002060"/>
                </a:solidFill>
              </a:rPr>
              <a:t>thiên</a:t>
            </a:r>
            <a:r>
              <a:rPr lang="en-GB" sz="5200" b="1" dirty="0" smtClean="0">
                <a:solidFill>
                  <a:srgbClr val="002060"/>
                </a:solidFill>
              </a:rPr>
              <a:t>, </a:t>
            </a:r>
            <a:r>
              <a:rPr lang="en-GB" sz="5200" b="1" dirty="0" err="1" smtClean="0">
                <a:solidFill>
                  <a:srgbClr val="002060"/>
                </a:solidFill>
              </a:rPr>
              <a:t>đặt</a:t>
            </a:r>
            <a:r>
              <a:rPr lang="en-GB" sz="5200" b="1" dirty="0" smtClean="0">
                <a:solidFill>
                  <a:srgbClr val="002060"/>
                </a:solidFill>
              </a:rPr>
              <a:t> </a:t>
            </a:r>
            <a:r>
              <a:rPr lang="en-GB" sz="5200" b="1" dirty="0" err="1" smtClean="0">
                <a:solidFill>
                  <a:srgbClr val="002060"/>
                </a:solidFill>
              </a:rPr>
              <a:t>thống</a:t>
            </a:r>
            <a:r>
              <a:rPr lang="en-GB" sz="5200" b="1" dirty="0" smtClean="0">
                <a:solidFill>
                  <a:srgbClr val="002060"/>
                </a:solidFill>
              </a:rPr>
              <a:t> </a:t>
            </a:r>
            <a:r>
              <a:rPr lang="en-GB" sz="5200" b="1" dirty="0" err="1" smtClean="0">
                <a:solidFill>
                  <a:srgbClr val="002060"/>
                </a:solidFill>
              </a:rPr>
              <a:t>lãnh</a:t>
            </a:r>
            <a:r>
              <a:rPr lang="en-GB" sz="5200" b="1" dirty="0" smtClean="0">
                <a:solidFill>
                  <a:srgbClr val="002060"/>
                </a:solidFill>
              </a:rPr>
              <a:t> </a:t>
            </a:r>
            <a:r>
              <a:rPr lang="en-GB" sz="5200" b="1" dirty="0" err="1" smtClean="0">
                <a:solidFill>
                  <a:srgbClr val="002060"/>
                </a:solidFill>
              </a:rPr>
              <a:t>mọi</a:t>
            </a:r>
            <a:r>
              <a:rPr lang="en-GB" sz="5200" b="1" dirty="0" smtClean="0">
                <a:solidFill>
                  <a:srgbClr val="002060"/>
                </a:solidFill>
              </a:rPr>
              <a:t> </a:t>
            </a:r>
            <a:r>
              <a:rPr lang="en-GB" sz="5200" b="1" dirty="0" err="1" smtClean="0">
                <a:solidFill>
                  <a:srgbClr val="002060"/>
                </a:solidFill>
              </a:rPr>
              <a:t>kỳ</a:t>
            </a:r>
            <a:r>
              <a:rPr lang="en-GB" sz="5200" b="1" dirty="0" smtClean="0">
                <a:solidFill>
                  <a:srgbClr val="002060"/>
                </a:solidFill>
              </a:rPr>
              <a:t> </a:t>
            </a:r>
            <a:r>
              <a:rPr lang="en-GB" sz="5200" b="1" dirty="0" err="1" smtClean="0">
                <a:solidFill>
                  <a:srgbClr val="002060"/>
                </a:solidFill>
              </a:rPr>
              <a:t>công</a:t>
            </a:r>
            <a:r>
              <a:rPr lang="en-GB" sz="5200" b="1" dirty="0" smtClean="0">
                <a:solidFill>
                  <a:srgbClr val="002060"/>
                </a:solidFill>
              </a:rPr>
              <a:t> </a:t>
            </a:r>
            <a:r>
              <a:rPr lang="en-GB" sz="5200" b="1" dirty="0" err="1" smtClean="0">
                <a:solidFill>
                  <a:srgbClr val="002060"/>
                </a:solidFill>
              </a:rPr>
              <a:t>tay</a:t>
            </a:r>
            <a:r>
              <a:rPr lang="en-GB" sz="5200" b="1" dirty="0" smtClean="0">
                <a:solidFill>
                  <a:srgbClr val="002060"/>
                </a:solidFill>
              </a:rPr>
              <a:t> </a:t>
            </a:r>
            <a:r>
              <a:rPr lang="en-GB" sz="5200" b="1" dirty="0" err="1" smtClean="0">
                <a:solidFill>
                  <a:srgbClr val="002060"/>
                </a:solidFill>
              </a:rPr>
              <a:t>quyền</a:t>
            </a:r>
            <a:r>
              <a:rPr lang="en-GB" sz="5200" b="1" dirty="0" smtClean="0">
                <a:solidFill>
                  <a:srgbClr val="002060"/>
                </a:solidFill>
              </a:rPr>
              <a:t> </a:t>
            </a:r>
            <a:r>
              <a:rPr lang="en-GB" sz="5200" b="1" dirty="0" err="1" smtClean="0">
                <a:solidFill>
                  <a:srgbClr val="002060"/>
                </a:solidFill>
              </a:rPr>
              <a:t>năng</a:t>
            </a:r>
            <a:r>
              <a:rPr lang="en-GB" sz="5200" b="1" dirty="0" smtClean="0">
                <a:solidFill>
                  <a:srgbClr val="002060"/>
                </a:solidFill>
              </a:rPr>
              <a:t> </a:t>
            </a:r>
            <a:r>
              <a:rPr lang="en-GB" sz="5200" b="1" dirty="0" err="1" smtClean="0">
                <a:solidFill>
                  <a:srgbClr val="002060"/>
                </a:solidFill>
              </a:rPr>
              <a:t>Chúa</a:t>
            </a:r>
            <a:r>
              <a:rPr lang="en-GB" sz="5200" b="1" dirty="0" smtClean="0">
                <a:solidFill>
                  <a:srgbClr val="002060"/>
                </a:solidFill>
              </a:rPr>
              <a:t> </a:t>
            </a:r>
            <a:r>
              <a:rPr lang="en-GB" sz="5200" b="1" dirty="0" err="1" smtClean="0">
                <a:solidFill>
                  <a:srgbClr val="002060"/>
                </a:solidFill>
              </a:rPr>
              <a:t>đã</a:t>
            </a:r>
            <a:r>
              <a:rPr lang="en-GB" sz="5200" b="1" dirty="0" smtClean="0">
                <a:solidFill>
                  <a:srgbClr val="002060"/>
                </a:solidFill>
              </a:rPr>
              <a:t> </a:t>
            </a:r>
            <a:r>
              <a:rPr lang="en-GB" sz="5200" b="1" dirty="0" err="1" smtClean="0">
                <a:solidFill>
                  <a:srgbClr val="002060"/>
                </a:solidFill>
              </a:rPr>
              <a:t>tạo</a:t>
            </a:r>
            <a:r>
              <a:rPr lang="en-GB" sz="5200" b="1" dirty="0" smtClean="0">
                <a:solidFill>
                  <a:srgbClr val="002060"/>
                </a:solidFill>
              </a:rPr>
              <a:t> </a:t>
            </a:r>
            <a:r>
              <a:rPr lang="en-GB" sz="5200" b="1" dirty="0" err="1" smtClean="0">
                <a:solidFill>
                  <a:srgbClr val="002060"/>
                </a:solidFill>
              </a:rPr>
              <a:t>thành</a:t>
            </a:r>
            <a:r>
              <a:rPr lang="en-GB" sz="5200" b="1" dirty="0" smtClean="0">
                <a:solidFill>
                  <a:srgbClr val="002060"/>
                </a:solidFill>
              </a:rPr>
              <a:t>.</a:t>
            </a:r>
            <a:endParaRPr lang="vi-VN" sz="5200" b="1" dirty="0">
              <a:solidFill>
                <a:srgbClr val="002060"/>
              </a:solidFill>
            </a:endParaRPr>
          </a:p>
        </p:txBody>
      </p:sp>
    </p:spTree>
    <p:extLst>
      <p:ext uri="{BB962C8B-B14F-4D97-AF65-F5344CB8AC3E}">
        <p14:creationId xmlns:p14="http://schemas.microsoft.com/office/powerpoint/2010/main" val="254335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7200" b="1" u="sng" dirty="0" err="1">
                <a:solidFill>
                  <a:srgbClr val="C00000"/>
                </a:solidFill>
                <a:cs typeface="Times New Roman" pitchFamily="18" charset="0"/>
              </a:rPr>
              <a:t>Đk</a:t>
            </a:r>
            <a:r>
              <a:rPr lang="en-US" sz="7200" b="1" u="sng" dirty="0">
                <a:solidFill>
                  <a:srgbClr val="C00000"/>
                </a:solidFill>
                <a:cs typeface="Times New Roman" pitchFamily="18" charset="0"/>
              </a:rPr>
              <a:t>:</a:t>
            </a:r>
            <a:r>
              <a:rPr lang="en-US" sz="7200" b="1" dirty="0">
                <a:solidFill>
                  <a:srgbClr val="002060"/>
                </a:solidFill>
                <a:cs typeface="Times New Roman" pitchFamily="18" charset="0"/>
              </a:rPr>
              <a:t> </a:t>
            </a:r>
            <a:r>
              <a:rPr lang="vi-VN" sz="7200" b="1" dirty="0">
                <a:solidFill>
                  <a:srgbClr val="002060"/>
                </a:solidFill>
              </a:rPr>
              <a:t>Lạy Chúa, </a:t>
            </a:r>
            <a:r>
              <a:rPr lang="vi-VN" sz="7200" b="1" dirty="0" smtClean="0">
                <a:solidFill>
                  <a:srgbClr val="002060"/>
                </a:solidFill>
              </a:rPr>
              <a:t>l</a:t>
            </a:r>
            <a:r>
              <a:rPr lang="en-GB" sz="7200" b="1" dirty="0">
                <a:solidFill>
                  <a:srgbClr val="002060"/>
                </a:solidFill>
              </a:rPr>
              <a:t>à</a:t>
            </a:r>
            <a:r>
              <a:rPr lang="vi-VN" sz="7200" b="1" dirty="0" smtClean="0">
                <a:solidFill>
                  <a:srgbClr val="002060"/>
                </a:solidFill>
              </a:rPr>
              <a:t> </a:t>
            </a:r>
            <a:r>
              <a:rPr lang="vi-VN" sz="7200" b="1" dirty="0">
                <a:solidFill>
                  <a:srgbClr val="002060"/>
                </a:solidFill>
              </a:rPr>
              <a:t>Chúa chúng con, </a:t>
            </a:r>
            <a:r>
              <a:rPr lang="vi-VN" sz="7200" b="1" dirty="0" smtClean="0">
                <a:solidFill>
                  <a:srgbClr val="002060"/>
                </a:solidFill>
              </a:rPr>
              <a:t>l</a:t>
            </a:r>
            <a:r>
              <a:rPr lang="en-GB" sz="7200" b="1" dirty="0" err="1" smtClean="0">
                <a:solidFill>
                  <a:srgbClr val="002060"/>
                </a:solidFill>
              </a:rPr>
              <a:t>ẫy</a:t>
            </a:r>
            <a:r>
              <a:rPr lang="vi-VN" sz="7200" b="1" dirty="0" smtClean="0">
                <a:solidFill>
                  <a:srgbClr val="002060"/>
                </a:solidFill>
              </a:rPr>
              <a:t> l</a:t>
            </a:r>
            <a:r>
              <a:rPr lang="en-GB" sz="7200" b="1" dirty="0" smtClean="0">
                <a:solidFill>
                  <a:srgbClr val="002060"/>
                </a:solidFill>
              </a:rPr>
              <a:t>ừ</a:t>
            </a:r>
            <a:r>
              <a:rPr lang="vi-VN" sz="7200" b="1" dirty="0" smtClean="0">
                <a:solidFill>
                  <a:srgbClr val="002060"/>
                </a:solidFill>
              </a:rPr>
              <a:t>ng </a:t>
            </a:r>
            <a:r>
              <a:rPr lang="vi-VN" sz="7200" b="1" dirty="0">
                <a:solidFill>
                  <a:srgbClr val="002060"/>
                </a:solidFill>
              </a:rPr>
              <a:t>thay danh Chúa khắp nơi </a:t>
            </a:r>
            <a:r>
              <a:rPr lang="en-GB" sz="7200" b="1" dirty="0" err="1" smtClean="0">
                <a:solidFill>
                  <a:srgbClr val="002060"/>
                </a:solidFill>
              </a:rPr>
              <a:t>trên</a:t>
            </a:r>
            <a:r>
              <a:rPr lang="en-GB" sz="7200" b="1" dirty="0" smtClean="0">
                <a:solidFill>
                  <a:srgbClr val="002060"/>
                </a:solidFill>
              </a:rPr>
              <a:t> </a:t>
            </a:r>
            <a:r>
              <a:rPr lang="en-GB" sz="7200" b="1" dirty="0" err="1" smtClean="0">
                <a:solidFill>
                  <a:srgbClr val="002060"/>
                </a:solidFill>
              </a:rPr>
              <a:t>địa</a:t>
            </a:r>
            <a:r>
              <a:rPr lang="vi-VN" sz="7200" b="1" dirty="0" smtClean="0">
                <a:solidFill>
                  <a:srgbClr val="002060"/>
                </a:solidFill>
              </a:rPr>
              <a:t> cầu</a:t>
            </a:r>
            <a:r>
              <a:rPr lang="en-GB"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61661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Tk3:</a:t>
            </a:r>
            <a:r>
              <a:rPr lang="en-US" sz="5400" b="1" dirty="0">
                <a:solidFill>
                  <a:srgbClr val="002060"/>
                </a:solidFill>
                <a:effectLst/>
                <a:cs typeface="Times New Roman" pitchFamily="18" charset="0"/>
              </a:rPr>
              <a:t> </a:t>
            </a:r>
            <a:r>
              <a:rPr lang="en-GB" sz="5400" b="1" dirty="0" err="1" smtClean="0">
                <a:solidFill>
                  <a:srgbClr val="002060"/>
                </a:solidFill>
              </a:rPr>
              <a:t>Được</a:t>
            </a:r>
            <a:r>
              <a:rPr lang="en-GB" sz="5400" b="1" dirty="0" smtClean="0">
                <a:solidFill>
                  <a:srgbClr val="002060"/>
                </a:solidFill>
              </a:rPr>
              <a:t> </a:t>
            </a:r>
            <a:r>
              <a:rPr lang="en-GB" sz="5400" b="1" dirty="0" err="1" smtClean="0">
                <a:solidFill>
                  <a:srgbClr val="002060"/>
                </a:solidFill>
              </a:rPr>
              <a:t>Chúa</a:t>
            </a:r>
            <a:r>
              <a:rPr lang="en-GB" sz="5400" b="1" dirty="0" smtClean="0">
                <a:solidFill>
                  <a:srgbClr val="002060"/>
                </a:solidFill>
              </a:rPr>
              <a:t> </a:t>
            </a:r>
            <a:r>
              <a:rPr lang="en-GB" sz="5400" b="1" dirty="0" err="1" smtClean="0">
                <a:solidFill>
                  <a:srgbClr val="002060"/>
                </a:solidFill>
              </a:rPr>
              <a:t>gọi</a:t>
            </a:r>
            <a:r>
              <a:rPr lang="en-GB" sz="5400" b="1" dirty="0" smtClean="0">
                <a:solidFill>
                  <a:srgbClr val="002060"/>
                </a:solidFill>
              </a:rPr>
              <a:t> </a:t>
            </a:r>
            <a:r>
              <a:rPr lang="en-GB" sz="5400" b="1" dirty="0" err="1" smtClean="0">
                <a:solidFill>
                  <a:srgbClr val="002060"/>
                </a:solidFill>
              </a:rPr>
              <a:t>đến</a:t>
            </a:r>
            <a:r>
              <a:rPr lang="en-GB" sz="5400" b="1" dirty="0" smtClean="0">
                <a:solidFill>
                  <a:srgbClr val="002060"/>
                </a:solidFill>
              </a:rPr>
              <a:t> </a:t>
            </a:r>
            <a:r>
              <a:rPr lang="en-GB" sz="5400" b="1" dirty="0" err="1" smtClean="0">
                <a:solidFill>
                  <a:srgbClr val="002060"/>
                </a:solidFill>
              </a:rPr>
              <a:t>dưới</a:t>
            </a:r>
            <a:r>
              <a:rPr lang="en-GB" sz="5400" b="1" dirty="0" smtClean="0">
                <a:solidFill>
                  <a:srgbClr val="002060"/>
                </a:solidFill>
              </a:rPr>
              <a:t> </a:t>
            </a:r>
            <a:r>
              <a:rPr lang="en-GB" sz="5400" b="1" dirty="0" err="1" smtClean="0">
                <a:solidFill>
                  <a:srgbClr val="002060"/>
                </a:solidFill>
              </a:rPr>
              <a:t>chân</a:t>
            </a:r>
            <a:r>
              <a:rPr lang="en-GB" sz="5400" b="1" dirty="0" smtClean="0">
                <a:solidFill>
                  <a:srgbClr val="002060"/>
                </a:solidFill>
              </a:rPr>
              <a:t>, </a:t>
            </a:r>
            <a:r>
              <a:rPr lang="en-GB" sz="5400" b="1" dirty="0" err="1" smtClean="0">
                <a:solidFill>
                  <a:srgbClr val="002060"/>
                </a:solidFill>
              </a:rPr>
              <a:t>các</a:t>
            </a:r>
            <a:r>
              <a:rPr lang="en-GB" sz="5400" b="1" dirty="0" smtClean="0">
                <a:solidFill>
                  <a:srgbClr val="002060"/>
                </a:solidFill>
              </a:rPr>
              <a:t> </a:t>
            </a:r>
            <a:r>
              <a:rPr lang="en-GB" sz="5400" b="1" dirty="0" err="1" smtClean="0">
                <a:solidFill>
                  <a:srgbClr val="002060"/>
                </a:solidFill>
              </a:rPr>
              <a:t>loài</a:t>
            </a:r>
            <a:r>
              <a:rPr lang="en-GB" sz="5400" b="1" dirty="0" smtClean="0">
                <a:solidFill>
                  <a:srgbClr val="002060"/>
                </a:solidFill>
              </a:rPr>
              <a:t> </a:t>
            </a:r>
            <a:r>
              <a:rPr lang="en-GB" sz="5400" b="1" dirty="0" err="1" smtClean="0">
                <a:solidFill>
                  <a:srgbClr val="002060"/>
                </a:solidFill>
              </a:rPr>
              <a:t>bò</a:t>
            </a:r>
            <a:r>
              <a:rPr lang="en-GB" sz="5400" b="1" dirty="0" smtClean="0">
                <a:solidFill>
                  <a:srgbClr val="002060"/>
                </a:solidFill>
              </a:rPr>
              <a:t> </a:t>
            </a:r>
            <a:r>
              <a:rPr lang="en-GB" sz="5400" b="1" dirty="0" err="1" smtClean="0">
                <a:solidFill>
                  <a:srgbClr val="002060"/>
                </a:solidFill>
              </a:rPr>
              <a:t>chiên</a:t>
            </a:r>
            <a:r>
              <a:rPr lang="en-GB" sz="5400" b="1" dirty="0" smtClean="0">
                <a:solidFill>
                  <a:srgbClr val="002060"/>
                </a:solidFill>
              </a:rPr>
              <a:t> </a:t>
            </a:r>
            <a:r>
              <a:rPr lang="en-GB" sz="5400" b="1" dirty="0" err="1" smtClean="0">
                <a:solidFill>
                  <a:srgbClr val="002060"/>
                </a:solidFill>
              </a:rPr>
              <a:t>với</a:t>
            </a:r>
            <a:r>
              <a:rPr lang="en-GB" sz="5400" b="1" dirty="0" smtClean="0">
                <a:solidFill>
                  <a:srgbClr val="002060"/>
                </a:solidFill>
              </a:rPr>
              <a:t> </a:t>
            </a:r>
            <a:r>
              <a:rPr lang="en-GB" sz="5400" b="1" dirty="0" err="1" smtClean="0">
                <a:solidFill>
                  <a:srgbClr val="002060"/>
                </a:solidFill>
              </a:rPr>
              <a:t>thú</a:t>
            </a:r>
            <a:r>
              <a:rPr lang="en-GB" sz="5400" b="1" dirty="0" smtClean="0">
                <a:solidFill>
                  <a:srgbClr val="002060"/>
                </a:solidFill>
              </a:rPr>
              <a:t> </a:t>
            </a:r>
            <a:r>
              <a:rPr lang="en-GB" sz="5400" b="1" dirty="0" err="1" smtClean="0">
                <a:solidFill>
                  <a:srgbClr val="002060"/>
                </a:solidFill>
              </a:rPr>
              <a:t>nơi</a:t>
            </a:r>
            <a:r>
              <a:rPr lang="en-GB" sz="5400" b="1" dirty="0" smtClean="0">
                <a:solidFill>
                  <a:srgbClr val="002060"/>
                </a:solidFill>
              </a:rPr>
              <a:t> </a:t>
            </a:r>
            <a:r>
              <a:rPr lang="en-GB" sz="5400" b="1" dirty="0" err="1" smtClean="0">
                <a:solidFill>
                  <a:srgbClr val="002060"/>
                </a:solidFill>
              </a:rPr>
              <a:t>ruộng</a:t>
            </a:r>
            <a:r>
              <a:rPr lang="en-GB" sz="5400" b="1" dirty="0" smtClean="0">
                <a:solidFill>
                  <a:srgbClr val="002060"/>
                </a:solidFill>
              </a:rPr>
              <a:t> </a:t>
            </a:r>
            <a:r>
              <a:rPr lang="en-GB" sz="5400" b="1" dirty="0" err="1" smtClean="0">
                <a:solidFill>
                  <a:srgbClr val="002060"/>
                </a:solidFill>
              </a:rPr>
              <a:t>đồng</a:t>
            </a:r>
            <a:r>
              <a:rPr lang="en-GB" sz="5400" b="1" dirty="0" smtClean="0">
                <a:solidFill>
                  <a:srgbClr val="002060"/>
                </a:solidFill>
              </a:rPr>
              <a:t>. </a:t>
            </a:r>
            <a:r>
              <a:rPr lang="en-GB" sz="5400" b="1" dirty="0" err="1" smtClean="0">
                <a:solidFill>
                  <a:srgbClr val="002060"/>
                </a:solidFill>
              </a:rPr>
              <a:t>Bao</a:t>
            </a:r>
            <a:r>
              <a:rPr lang="en-GB" sz="5400" b="1" dirty="0" smtClean="0">
                <a:solidFill>
                  <a:srgbClr val="002060"/>
                </a:solidFill>
              </a:rPr>
              <a:t> </a:t>
            </a:r>
            <a:r>
              <a:rPr lang="en-GB" sz="5400" b="1" dirty="0" err="1" smtClean="0">
                <a:solidFill>
                  <a:srgbClr val="002060"/>
                </a:solidFill>
              </a:rPr>
              <a:t>chim</a:t>
            </a:r>
            <a:r>
              <a:rPr lang="en-GB" sz="5400" b="1" dirty="0" smtClean="0">
                <a:solidFill>
                  <a:srgbClr val="002060"/>
                </a:solidFill>
              </a:rPr>
              <a:t> </a:t>
            </a:r>
            <a:r>
              <a:rPr lang="en-GB" sz="5400" b="1" dirty="0" err="1" smtClean="0">
                <a:solidFill>
                  <a:srgbClr val="002060"/>
                </a:solidFill>
              </a:rPr>
              <a:t>trời</a:t>
            </a:r>
            <a:r>
              <a:rPr lang="en-GB" sz="5400" b="1" dirty="0" smtClean="0">
                <a:solidFill>
                  <a:srgbClr val="002060"/>
                </a:solidFill>
              </a:rPr>
              <a:t> </a:t>
            </a:r>
            <a:r>
              <a:rPr lang="en-GB" sz="5400" b="1" dirty="0" err="1" smtClean="0">
                <a:solidFill>
                  <a:srgbClr val="002060"/>
                </a:solidFill>
              </a:rPr>
              <a:t>cùng</a:t>
            </a:r>
            <a:r>
              <a:rPr lang="en-GB" sz="5400" b="1" dirty="0" smtClean="0">
                <a:solidFill>
                  <a:srgbClr val="002060"/>
                </a:solidFill>
              </a:rPr>
              <a:t> </a:t>
            </a:r>
            <a:r>
              <a:rPr lang="en-GB" sz="5400" b="1" dirty="0" err="1" smtClean="0">
                <a:solidFill>
                  <a:srgbClr val="002060"/>
                </a:solidFill>
              </a:rPr>
              <a:t>cá</a:t>
            </a:r>
            <a:r>
              <a:rPr lang="en-GB" sz="5400" b="1" dirty="0" smtClean="0">
                <a:solidFill>
                  <a:srgbClr val="002060"/>
                </a:solidFill>
              </a:rPr>
              <a:t> </a:t>
            </a:r>
            <a:r>
              <a:rPr lang="en-GB" sz="5400" b="1" dirty="0" err="1" smtClean="0">
                <a:solidFill>
                  <a:srgbClr val="002060"/>
                </a:solidFill>
              </a:rPr>
              <a:t>đại</a:t>
            </a:r>
            <a:r>
              <a:rPr lang="en-GB" sz="5400" b="1" dirty="0" smtClean="0">
                <a:solidFill>
                  <a:srgbClr val="002060"/>
                </a:solidFill>
              </a:rPr>
              <a:t> </a:t>
            </a:r>
            <a:r>
              <a:rPr lang="en-GB" sz="5400" b="1" dirty="0" err="1" smtClean="0">
                <a:solidFill>
                  <a:srgbClr val="002060"/>
                </a:solidFill>
              </a:rPr>
              <a:t>dương</a:t>
            </a:r>
            <a:r>
              <a:rPr lang="en-GB" sz="5400" b="1" dirty="0" smtClean="0">
                <a:solidFill>
                  <a:srgbClr val="002060"/>
                </a:solidFill>
              </a:rPr>
              <a:t>, </a:t>
            </a:r>
            <a:r>
              <a:rPr lang="en-GB" sz="5400" b="1" dirty="0" err="1" smtClean="0">
                <a:solidFill>
                  <a:srgbClr val="002060"/>
                </a:solidFill>
              </a:rPr>
              <a:t>và</a:t>
            </a:r>
            <a:r>
              <a:rPr lang="en-GB" sz="5400" b="1" dirty="0" smtClean="0">
                <a:solidFill>
                  <a:srgbClr val="002060"/>
                </a:solidFill>
              </a:rPr>
              <a:t> </a:t>
            </a:r>
            <a:r>
              <a:rPr lang="en-GB" sz="5400" b="1" dirty="0" err="1" smtClean="0">
                <a:solidFill>
                  <a:srgbClr val="002060"/>
                </a:solidFill>
              </a:rPr>
              <a:t>hết</a:t>
            </a:r>
            <a:r>
              <a:rPr lang="en-GB" sz="5400" b="1" dirty="0" smtClean="0">
                <a:solidFill>
                  <a:srgbClr val="002060"/>
                </a:solidFill>
              </a:rPr>
              <a:t> </a:t>
            </a:r>
            <a:r>
              <a:rPr lang="en-GB" sz="5400" b="1" dirty="0" err="1" smtClean="0">
                <a:solidFill>
                  <a:srgbClr val="002060"/>
                </a:solidFill>
              </a:rPr>
              <a:t>những</a:t>
            </a:r>
            <a:r>
              <a:rPr lang="en-GB" sz="5400" b="1" dirty="0" smtClean="0">
                <a:solidFill>
                  <a:srgbClr val="002060"/>
                </a:solidFill>
              </a:rPr>
              <a:t> </a:t>
            </a:r>
            <a:r>
              <a:rPr lang="en-GB" sz="5400" b="1" dirty="0" err="1" smtClean="0">
                <a:solidFill>
                  <a:srgbClr val="002060"/>
                </a:solidFill>
              </a:rPr>
              <a:t>loài</a:t>
            </a:r>
            <a:r>
              <a:rPr lang="en-GB" sz="5400" b="1" dirty="0" smtClean="0">
                <a:solidFill>
                  <a:srgbClr val="002060"/>
                </a:solidFill>
              </a:rPr>
              <a:t> </a:t>
            </a:r>
            <a:r>
              <a:rPr lang="en-GB" sz="5400" b="1" dirty="0" err="1" smtClean="0">
                <a:solidFill>
                  <a:srgbClr val="002060"/>
                </a:solidFill>
              </a:rPr>
              <a:t>dọc</a:t>
            </a:r>
            <a:r>
              <a:rPr lang="en-GB" sz="5400" b="1" dirty="0" smtClean="0">
                <a:solidFill>
                  <a:srgbClr val="002060"/>
                </a:solidFill>
              </a:rPr>
              <a:t> </a:t>
            </a:r>
            <a:r>
              <a:rPr lang="en-GB" sz="5400" b="1" dirty="0" err="1" smtClean="0">
                <a:solidFill>
                  <a:srgbClr val="002060"/>
                </a:solidFill>
              </a:rPr>
              <a:t>ngang</a:t>
            </a:r>
            <a:r>
              <a:rPr lang="en-GB" sz="5400" b="1" dirty="0" smtClean="0">
                <a:solidFill>
                  <a:srgbClr val="002060"/>
                </a:solidFill>
              </a:rPr>
              <a:t>, </a:t>
            </a:r>
            <a:r>
              <a:rPr lang="en-GB" sz="5400" b="1" dirty="0" err="1" smtClean="0">
                <a:solidFill>
                  <a:srgbClr val="002060"/>
                </a:solidFill>
              </a:rPr>
              <a:t>bơi</a:t>
            </a:r>
            <a:r>
              <a:rPr lang="en-GB" sz="5400" b="1" dirty="0" smtClean="0">
                <a:solidFill>
                  <a:srgbClr val="002060"/>
                </a:solidFill>
              </a:rPr>
              <a:t> </a:t>
            </a:r>
            <a:r>
              <a:rPr lang="en-GB" sz="5400" b="1" dirty="0" err="1" smtClean="0">
                <a:solidFill>
                  <a:srgbClr val="002060"/>
                </a:solidFill>
              </a:rPr>
              <a:t>lội</a:t>
            </a:r>
            <a:r>
              <a:rPr lang="en-GB" sz="5400" b="1" dirty="0" smtClean="0">
                <a:solidFill>
                  <a:srgbClr val="002060"/>
                </a:solidFill>
              </a:rPr>
              <a:t> </a:t>
            </a:r>
            <a:r>
              <a:rPr lang="en-GB" sz="5400" b="1" dirty="0" err="1" smtClean="0">
                <a:solidFill>
                  <a:srgbClr val="002060"/>
                </a:solidFill>
              </a:rPr>
              <a:t>tung</a:t>
            </a:r>
            <a:r>
              <a:rPr lang="en-GB" sz="5400" b="1" dirty="0" smtClean="0">
                <a:solidFill>
                  <a:srgbClr val="002060"/>
                </a:solidFill>
              </a:rPr>
              <a:t> </a:t>
            </a:r>
            <a:r>
              <a:rPr lang="en-GB" sz="5400" b="1" dirty="0" err="1" smtClean="0">
                <a:solidFill>
                  <a:srgbClr val="002060"/>
                </a:solidFill>
              </a:rPr>
              <a:t>tăng</a:t>
            </a:r>
            <a:r>
              <a:rPr lang="en-GB" sz="5400" b="1" dirty="0" smtClean="0">
                <a:solidFill>
                  <a:srgbClr val="002060"/>
                </a:solidFill>
              </a:rPr>
              <a:t> </a:t>
            </a:r>
            <a:r>
              <a:rPr lang="en-GB" sz="5400" b="1" dirty="0" err="1" smtClean="0">
                <a:solidFill>
                  <a:srgbClr val="002060"/>
                </a:solidFill>
              </a:rPr>
              <a:t>giữa</a:t>
            </a:r>
            <a:r>
              <a:rPr lang="en-GB" sz="5400" b="1" dirty="0" smtClean="0">
                <a:solidFill>
                  <a:srgbClr val="002060"/>
                </a:solidFill>
              </a:rPr>
              <a:t> </a:t>
            </a:r>
            <a:r>
              <a:rPr lang="en-GB" sz="5400" b="1" dirty="0" err="1" smtClean="0">
                <a:solidFill>
                  <a:srgbClr val="002060"/>
                </a:solidFill>
              </a:rPr>
              <a:t>ba</a:t>
            </a:r>
            <a:r>
              <a:rPr lang="en-GB" sz="5400" b="1" dirty="0" smtClean="0">
                <a:solidFill>
                  <a:srgbClr val="002060"/>
                </a:solidFill>
              </a:rPr>
              <a:t> </a:t>
            </a:r>
            <a:r>
              <a:rPr lang="en-GB" sz="5400" b="1" dirty="0" err="1" smtClean="0">
                <a:solidFill>
                  <a:srgbClr val="002060"/>
                </a:solidFill>
              </a:rPr>
              <a:t>đào</a:t>
            </a:r>
            <a:r>
              <a:rPr lang="en-GB" sz="5400" b="1" dirty="0" smtClean="0">
                <a:solidFill>
                  <a:srgbClr val="002060"/>
                </a:solidFill>
              </a:rPr>
              <a:t>.</a:t>
            </a:r>
            <a:endParaRPr lang="vi-VN" sz="5400" b="1" dirty="0">
              <a:solidFill>
                <a:srgbClr val="002060"/>
              </a:solidFill>
            </a:endParaRPr>
          </a:p>
        </p:txBody>
      </p:sp>
    </p:spTree>
    <p:extLst>
      <p:ext uri="{BB962C8B-B14F-4D97-AF65-F5344CB8AC3E}">
        <p14:creationId xmlns:p14="http://schemas.microsoft.com/office/powerpoint/2010/main" val="41194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rmAutofit/>
          </a:bodyPr>
          <a:lstStyle/>
          <a:p>
            <a:pPr algn="just"/>
            <a:r>
              <a:rPr lang="en-US" sz="7200" b="1" u="sng" dirty="0" err="1">
                <a:solidFill>
                  <a:srgbClr val="C00000"/>
                </a:solidFill>
                <a:cs typeface="Times New Roman" pitchFamily="18" charset="0"/>
              </a:rPr>
              <a:t>Đk</a:t>
            </a:r>
            <a:r>
              <a:rPr lang="en-US" sz="7200" b="1" u="sng" dirty="0">
                <a:solidFill>
                  <a:srgbClr val="C00000"/>
                </a:solidFill>
                <a:cs typeface="Times New Roman" pitchFamily="18" charset="0"/>
              </a:rPr>
              <a:t>:</a:t>
            </a:r>
            <a:r>
              <a:rPr lang="en-US" sz="7200" b="1" dirty="0">
                <a:solidFill>
                  <a:srgbClr val="002060"/>
                </a:solidFill>
                <a:cs typeface="Times New Roman" pitchFamily="18" charset="0"/>
              </a:rPr>
              <a:t> </a:t>
            </a:r>
            <a:r>
              <a:rPr lang="vi-VN" sz="7200" b="1" dirty="0">
                <a:solidFill>
                  <a:srgbClr val="002060"/>
                </a:solidFill>
              </a:rPr>
              <a:t>Lạy Chúa, </a:t>
            </a:r>
            <a:r>
              <a:rPr lang="vi-VN" sz="7200" b="1" dirty="0" smtClean="0">
                <a:solidFill>
                  <a:srgbClr val="002060"/>
                </a:solidFill>
              </a:rPr>
              <a:t>l</a:t>
            </a:r>
            <a:r>
              <a:rPr lang="en-GB" sz="7200" b="1" dirty="0">
                <a:solidFill>
                  <a:srgbClr val="002060"/>
                </a:solidFill>
              </a:rPr>
              <a:t>à</a:t>
            </a:r>
            <a:r>
              <a:rPr lang="vi-VN" sz="7200" b="1" dirty="0" smtClean="0">
                <a:solidFill>
                  <a:srgbClr val="002060"/>
                </a:solidFill>
              </a:rPr>
              <a:t> </a:t>
            </a:r>
            <a:r>
              <a:rPr lang="vi-VN" sz="7200" b="1" dirty="0">
                <a:solidFill>
                  <a:srgbClr val="002060"/>
                </a:solidFill>
              </a:rPr>
              <a:t>Chúa chúng con, </a:t>
            </a:r>
            <a:r>
              <a:rPr lang="vi-VN" sz="7200" b="1" dirty="0" smtClean="0">
                <a:solidFill>
                  <a:srgbClr val="002060"/>
                </a:solidFill>
              </a:rPr>
              <a:t>l</a:t>
            </a:r>
            <a:r>
              <a:rPr lang="en-GB" sz="7200" b="1" dirty="0" err="1" smtClean="0">
                <a:solidFill>
                  <a:srgbClr val="002060"/>
                </a:solidFill>
              </a:rPr>
              <a:t>ẫy</a:t>
            </a:r>
            <a:r>
              <a:rPr lang="vi-VN" sz="7200" b="1" dirty="0" smtClean="0">
                <a:solidFill>
                  <a:srgbClr val="002060"/>
                </a:solidFill>
              </a:rPr>
              <a:t> l</a:t>
            </a:r>
            <a:r>
              <a:rPr lang="en-GB" sz="7200" b="1" dirty="0" smtClean="0">
                <a:solidFill>
                  <a:srgbClr val="002060"/>
                </a:solidFill>
              </a:rPr>
              <a:t>ừ</a:t>
            </a:r>
            <a:r>
              <a:rPr lang="vi-VN" sz="7200" b="1" dirty="0" smtClean="0">
                <a:solidFill>
                  <a:srgbClr val="002060"/>
                </a:solidFill>
              </a:rPr>
              <a:t>ng </a:t>
            </a:r>
            <a:r>
              <a:rPr lang="vi-VN" sz="7200" b="1" dirty="0">
                <a:solidFill>
                  <a:srgbClr val="002060"/>
                </a:solidFill>
              </a:rPr>
              <a:t>thay danh Chúa khắp nơi </a:t>
            </a:r>
            <a:r>
              <a:rPr lang="en-GB" sz="7200" b="1" dirty="0" err="1" smtClean="0">
                <a:solidFill>
                  <a:srgbClr val="002060"/>
                </a:solidFill>
              </a:rPr>
              <a:t>trên</a:t>
            </a:r>
            <a:r>
              <a:rPr lang="en-GB" sz="7200" b="1" dirty="0" smtClean="0">
                <a:solidFill>
                  <a:srgbClr val="002060"/>
                </a:solidFill>
              </a:rPr>
              <a:t> </a:t>
            </a:r>
            <a:r>
              <a:rPr lang="en-GB" sz="7200" b="1" dirty="0" err="1" smtClean="0">
                <a:solidFill>
                  <a:srgbClr val="002060"/>
                </a:solidFill>
              </a:rPr>
              <a:t>địa</a:t>
            </a:r>
            <a:r>
              <a:rPr lang="vi-VN" sz="7200" b="1" dirty="0" smtClean="0">
                <a:solidFill>
                  <a:srgbClr val="002060"/>
                </a:solidFill>
              </a:rPr>
              <a:t> cầu</a:t>
            </a:r>
            <a:r>
              <a:rPr lang="en-GB" sz="7200" dirty="0">
                <a:solidFill>
                  <a:srgbClr val="002060"/>
                </a:solidFill>
              </a:rPr>
              <a:t>.</a:t>
            </a:r>
            <a:endParaRPr lang="en-US" sz="72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2105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865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cs typeface="Times New Roman" pitchFamily="18" charset="0"/>
              </a:rPr>
              <a:t>Alleluia-alleluia:</a:t>
            </a:r>
            <a:r>
              <a:rPr lang="en-US" sz="5400" b="1" dirty="0">
                <a:solidFill>
                  <a:srgbClr val="003399"/>
                </a:solidFill>
                <a:effectLst/>
                <a:cs typeface="Times New Roman" pitchFamily="18" charset="0"/>
              </a:rPr>
              <a:t> </a:t>
            </a:r>
            <a:r>
              <a:rPr lang="en-US" sz="5400" b="1" dirty="0" smtClean="0">
                <a:solidFill>
                  <a:srgbClr val="003399"/>
                </a:solidFill>
                <a:effectLst/>
                <a:cs typeface="Times New Roman" pitchFamily="18" charset="0"/>
              </a:rPr>
              <a:t> </a:t>
            </a:r>
            <a:r>
              <a:rPr lang="en-GB" sz="5400" b="1" dirty="0" err="1" smtClean="0">
                <a:solidFill>
                  <a:srgbClr val="002060"/>
                </a:solidFill>
                <a:effectLst/>
              </a:rPr>
              <a:t>Lạy</a:t>
            </a:r>
            <a:r>
              <a:rPr lang="en-GB" sz="5400" b="1" dirty="0" smtClean="0">
                <a:solidFill>
                  <a:srgbClr val="002060"/>
                </a:solidFill>
                <a:effectLst/>
              </a:rPr>
              <a:t> </a:t>
            </a:r>
            <a:r>
              <a:rPr lang="en-GB" sz="5400" b="1" dirty="0" err="1" smtClean="0">
                <a:solidFill>
                  <a:srgbClr val="002060"/>
                </a:solidFill>
                <a:effectLst/>
              </a:rPr>
              <a:t>Chúa</a:t>
            </a:r>
            <a:r>
              <a:rPr lang="en-GB" sz="5400" b="1" dirty="0" smtClean="0">
                <a:solidFill>
                  <a:srgbClr val="002060"/>
                </a:solidFill>
                <a:effectLst/>
              </a:rPr>
              <a:t> </a:t>
            </a:r>
            <a:r>
              <a:rPr lang="en-GB" sz="5400" b="1" dirty="0" err="1" smtClean="0">
                <a:solidFill>
                  <a:srgbClr val="002060"/>
                </a:solidFill>
                <a:effectLst/>
              </a:rPr>
              <a:t>là</a:t>
            </a:r>
            <a:r>
              <a:rPr lang="en-GB" sz="5400" b="1" dirty="0" smtClean="0">
                <a:solidFill>
                  <a:srgbClr val="002060"/>
                </a:solidFill>
                <a:effectLst/>
              </a:rPr>
              <a:t> </a:t>
            </a:r>
            <a:r>
              <a:rPr lang="en-GB" sz="5400" b="1" dirty="0" err="1" smtClean="0">
                <a:solidFill>
                  <a:srgbClr val="002060"/>
                </a:solidFill>
                <a:effectLst/>
              </a:rPr>
              <a:t>Thiên</a:t>
            </a:r>
            <a:r>
              <a:rPr lang="en-GB" sz="5400" b="1" dirty="0" smtClean="0">
                <a:solidFill>
                  <a:srgbClr val="002060"/>
                </a:solidFill>
                <a:effectLst/>
              </a:rPr>
              <a:t> </a:t>
            </a:r>
            <a:r>
              <a:rPr lang="en-GB" sz="5400" b="1" dirty="0" err="1" smtClean="0">
                <a:solidFill>
                  <a:srgbClr val="002060"/>
                </a:solidFill>
                <a:effectLst/>
              </a:rPr>
              <a:t>Chúa</a:t>
            </a:r>
            <a:r>
              <a:rPr lang="en-GB" sz="5400" b="1" dirty="0" smtClean="0">
                <a:solidFill>
                  <a:srgbClr val="002060"/>
                </a:solidFill>
                <a:effectLst/>
              </a:rPr>
              <a:t> Is - re - el,  </a:t>
            </a:r>
            <a:r>
              <a:rPr lang="en-GB" sz="5400" b="1" dirty="0" err="1" smtClean="0">
                <a:solidFill>
                  <a:srgbClr val="002060"/>
                </a:solidFill>
                <a:effectLst/>
              </a:rPr>
              <a:t>tổ</a:t>
            </a:r>
            <a:r>
              <a:rPr lang="en-GB" sz="5400" b="1" dirty="0" smtClean="0">
                <a:solidFill>
                  <a:srgbClr val="002060"/>
                </a:solidFill>
                <a:effectLst/>
              </a:rPr>
              <a:t> </a:t>
            </a:r>
            <a:r>
              <a:rPr lang="en-GB" sz="5400" b="1" dirty="0" err="1" smtClean="0">
                <a:solidFill>
                  <a:srgbClr val="002060"/>
                </a:solidFill>
                <a:effectLst/>
              </a:rPr>
              <a:t>phụ</a:t>
            </a:r>
            <a:r>
              <a:rPr lang="en-GB" sz="5400" b="1" dirty="0" smtClean="0">
                <a:solidFill>
                  <a:srgbClr val="002060"/>
                </a:solidFill>
                <a:effectLst/>
              </a:rPr>
              <a:t> </a:t>
            </a:r>
            <a:r>
              <a:rPr lang="en-GB" sz="5400" b="1" dirty="0" err="1" smtClean="0">
                <a:solidFill>
                  <a:srgbClr val="002060"/>
                </a:solidFill>
                <a:effectLst/>
              </a:rPr>
              <a:t>chúng</a:t>
            </a:r>
            <a:r>
              <a:rPr lang="en-GB" sz="5400" b="1" dirty="0" smtClean="0">
                <a:solidFill>
                  <a:srgbClr val="002060"/>
                </a:solidFill>
                <a:effectLst/>
              </a:rPr>
              <a:t> con, </a:t>
            </a:r>
            <a:r>
              <a:rPr lang="en-GB" sz="5400" b="1" dirty="0" err="1" smtClean="0">
                <a:solidFill>
                  <a:srgbClr val="002060"/>
                </a:solidFill>
                <a:effectLst/>
              </a:rPr>
              <a:t>Chúa</a:t>
            </a:r>
            <a:r>
              <a:rPr lang="en-GB" sz="5400" b="1" dirty="0" smtClean="0">
                <a:solidFill>
                  <a:srgbClr val="002060"/>
                </a:solidFill>
                <a:effectLst/>
              </a:rPr>
              <a:t> </a:t>
            </a:r>
            <a:r>
              <a:rPr lang="en-GB" sz="5400" b="1" dirty="0" err="1" smtClean="0">
                <a:solidFill>
                  <a:srgbClr val="002060"/>
                </a:solidFill>
                <a:effectLst/>
              </a:rPr>
              <a:t>đáng</a:t>
            </a:r>
            <a:r>
              <a:rPr lang="en-GB" sz="5400" b="1" dirty="0" smtClean="0">
                <a:solidFill>
                  <a:srgbClr val="002060"/>
                </a:solidFill>
                <a:effectLst/>
              </a:rPr>
              <a:t> </a:t>
            </a:r>
            <a:r>
              <a:rPr lang="en-GB" sz="5400" b="1" dirty="0" err="1" smtClean="0">
                <a:solidFill>
                  <a:srgbClr val="002060"/>
                </a:solidFill>
                <a:effectLst/>
              </a:rPr>
              <a:t>chúc</a:t>
            </a:r>
            <a:r>
              <a:rPr lang="en-GB" sz="5400" b="1" dirty="0" smtClean="0">
                <a:solidFill>
                  <a:srgbClr val="002060"/>
                </a:solidFill>
                <a:effectLst/>
              </a:rPr>
              <a:t> </a:t>
            </a:r>
            <a:r>
              <a:rPr lang="en-GB" sz="5400" b="1" dirty="0" err="1" smtClean="0">
                <a:solidFill>
                  <a:srgbClr val="002060"/>
                </a:solidFill>
                <a:effectLst/>
              </a:rPr>
              <a:t>tụng</a:t>
            </a:r>
            <a:r>
              <a:rPr lang="en-GB" sz="5400" b="1" dirty="0" smtClean="0">
                <a:solidFill>
                  <a:srgbClr val="002060"/>
                </a:solidFill>
                <a:effectLst/>
              </a:rPr>
              <a:t> </a:t>
            </a:r>
            <a:r>
              <a:rPr lang="en-GB" sz="5400" b="1" dirty="0" err="1" smtClean="0">
                <a:solidFill>
                  <a:srgbClr val="002060"/>
                </a:solidFill>
                <a:effectLst/>
              </a:rPr>
              <a:t>và</a:t>
            </a:r>
            <a:r>
              <a:rPr lang="en-GB" sz="5400" b="1" dirty="0" smtClean="0">
                <a:solidFill>
                  <a:srgbClr val="002060"/>
                </a:solidFill>
                <a:effectLst/>
              </a:rPr>
              <a:t> </a:t>
            </a:r>
            <a:r>
              <a:rPr lang="en-GB" sz="5400" b="1" dirty="0" err="1" smtClean="0">
                <a:solidFill>
                  <a:srgbClr val="002060"/>
                </a:solidFill>
                <a:effectLst/>
              </a:rPr>
              <a:t>mọi</a:t>
            </a:r>
            <a:r>
              <a:rPr lang="en-GB" sz="5400" b="1" dirty="0" smtClean="0">
                <a:solidFill>
                  <a:srgbClr val="002060"/>
                </a:solidFill>
                <a:effectLst/>
              </a:rPr>
              <a:t> </a:t>
            </a:r>
            <a:r>
              <a:rPr lang="en-GB" sz="5400" b="1" dirty="0" err="1" smtClean="0">
                <a:solidFill>
                  <a:srgbClr val="002060"/>
                </a:solidFill>
                <a:effectLst/>
              </a:rPr>
              <a:t>vật</a:t>
            </a:r>
            <a:r>
              <a:rPr lang="en-GB" sz="5400" b="1" dirty="0" smtClean="0">
                <a:solidFill>
                  <a:srgbClr val="002060"/>
                </a:solidFill>
                <a:effectLst/>
              </a:rPr>
              <a:t> </a:t>
            </a:r>
            <a:r>
              <a:rPr lang="en-GB" sz="5400" b="1" dirty="0" err="1" smtClean="0">
                <a:solidFill>
                  <a:srgbClr val="002060"/>
                </a:solidFill>
                <a:effectLst/>
              </a:rPr>
              <a:t>trên</a:t>
            </a:r>
            <a:r>
              <a:rPr lang="en-GB" sz="5400" b="1" dirty="0" smtClean="0">
                <a:solidFill>
                  <a:srgbClr val="002060"/>
                </a:solidFill>
                <a:effectLst/>
              </a:rPr>
              <a:t> </a:t>
            </a:r>
            <a:r>
              <a:rPr lang="en-GB" sz="5400" b="1" dirty="0" err="1" smtClean="0">
                <a:solidFill>
                  <a:srgbClr val="002060"/>
                </a:solidFill>
                <a:effectLst/>
              </a:rPr>
              <a:t>trời</a:t>
            </a:r>
            <a:r>
              <a:rPr lang="en-GB" sz="5400" b="1" dirty="0" smtClean="0">
                <a:solidFill>
                  <a:srgbClr val="002060"/>
                </a:solidFill>
                <a:effectLst/>
              </a:rPr>
              <a:t> </a:t>
            </a:r>
            <a:r>
              <a:rPr lang="en-GB" sz="5400" b="1" dirty="0" err="1" smtClean="0">
                <a:solidFill>
                  <a:srgbClr val="002060"/>
                </a:solidFill>
                <a:effectLst/>
              </a:rPr>
              <a:t>dưới</a:t>
            </a:r>
            <a:r>
              <a:rPr lang="en-GB" sz="5400" b="1" dirty="0" smtClean="0">
                <a:solidFill>
                  <a:srgbClr val="002060"/>
                </a:solidFill>
                <a:effectLst/>
              </a:rPr>
              <a:t> </a:t>
            </a:r>
            <a:r>
              <a:rPr lang="en-GB" sz="5400" b="1" dirty="0" err="1" smtClean="0">
                <a:solidFill>
                  <a:srgbClr val="002060"/>
                </a:solidFill>
                <a:effectLst/>
              </a:rPr>
              <a:t>đất</a:t>
            </a:r>
            <a:r>
              <a:rPr lang="en-GB" sz="5400" b="1" dirty="0" smtClean="0">
                <a:solidFill>
                  <a:srgbClr val="002060"/>
                </a:solidFill>
                <a:effectLst/>
              </a:rPr>
              <a:t> </a:t>
            </a:r>
            <a:r>
              <a:rPr lang="en-GB" sz="5400" b="1" dirty="0" err="1" smtClean="0">
                <a:solidFill>
                  <a:srgbClr val="002060"/>
                </a:solidFill>
                <a:effectLst/>
              </a:rPr>
              <a:t>đều</a:t>
            </a:r>
            <a:r>
              <a:rPr lang="en-GB" sz="5400" b="1" dirty="0" smtClean="0">
                <a:solidFill>
                  <a:srgbClr val="002060"/>
                </a:solidFill>
                <a:effectLst/>
              </a:rPr>
              <a:t> </a:t>
            </a:r>
            <a:r>
              <a:rPr lang="en-GB" sz="5400" b="1" dirty="0" err="1" smtClean="0">
                <a:solidFill>
                  <a:srgbClr val="002060"/>
                </a:solidFill>
                <a:effectLst/>
              </a:rPr>
              <a:t>là</a:t>
            </a:r>
            <a:r>
              <a:rPr lang="en-GB" sz="5400" b="1" dirty="0" smtClean="0">
                <a:solidFill>
                  <a:srgbClr val="002060"/>
                </a:solidFill>
                <a:effectLst/>
              </a:rPr>
              <a:t> </a:t>
            </a:r>
            <a:r>
              <a:rPr lang="en-GB" sz="5400" b="1" dirty="0" err="1" smtClean="0">
                <a:solidFill>
                  <a:srgbClr val="002060"/>
                </a:solidFill>
                <a:effectLst/>
              </a:rPr>
              <a:t>của</a:t>
            </a:r>
            <a:r>
              <a:rPr lang="en-GB" sz="5400" b="1" dirty="0" smtClean="0">
                <a:solidFill>
                  <a:srgbClr val="002060"/>
                </a:solidFill>
                <a:effectLst/>
              </a:rPr>
              <a:t> </a:t>
            </a:r>
            <a:r>
              <a:rPr lang="en-GB" sz="5400" b="1" dirty="0" err="1" smtClean="0">
                <a:solidFill>
                  <a:srgbClr val="002060"/>
                </a:solidFill>
                <a:effectLst/>
              </a:rPr>
              <a:t>Chúa</a:t>
            </a:r>
            <a:r>
              <a:rPr lang="en-GB" sz="5400" b="1" dirty="0" smtClean="0">
                <a:solidFill>
                  <a:srgbClr val="002060"/>
                </a:solidFill>
                <a:effectLst/>
              </a:rPr>
              <a:t>.  </a:t>
            </a:r>
            <a:r>
              <a:rPr lang="en-US" sz="5400" b="1" u="sng" dirty="0" smtClean="0">
                <a:solidFill>
                  <a:srgbClr val="C00000"/>
                </a:solidFill>
                <a:cs typeface="Times New Roman" pitchFamily="18" charset="0"/>
              </a:rPr>
              <a:t>Alleluia</a:t>
            </a:r>
            <a:r>
              <a:rPr lang="en-US" sz="5400" b="1" u="sng" dirty="0">
                <a:solidFill>
                  <a:srgbClr val="C00000"/>
                </a:solidFill>
                <a:cs typeface="Times New Roman" pitchFamily="18" charset="0"/>
              </a:rPr>
              <a:t>…</a:t>
            </a:r>
            <a:endParaRPr lang="en-US" sz="5400" b="1" u="sng" dirty="0">
              <a:solidFill>
                <a:srgbClr val="C00000"/>
              </a:solidFill>
              <a:effectLs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2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2188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239214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b="1" u="sng" dirty="0">
                <a:solidFill>
                  <a:srgbClr val="C00000"/>
                </a:solidFill>
                <a:effectLst/>
                <a:cs typeface="Times New Roman" pitchFamily="18" charset="0"/>
              </a:rPr>
              <a:t>Tk1:</a:t>
            </a:r>
            <a:r>
              <a:rPr lang="en-US" sz="4600" b="1" dirty="0">
                <a:solidFill>
                  <a:srgbClr val="002060"/>
                </a:solidFill>
                <a:effectLst/>
                <a:cs typeface="Times New Roman" pitchFamily="18" charset="0"/>
              </a:rPr>
              <a:t> </a:t>
            </a:r>
            <a:r>
              <a:rPr lang="vi-VN" sz="4600" b="1" dirty="0"/>
              <a:t> </a:t>
            </a:r>
            <a:r>
              <a:rPr lang="vi-VN" sz="4600" b="1" dirty="0">
                <a:solidFill>
                  <a:srgbClr val="002060"/>
                </a:solidFill>
              </a:rPr>
              <a:t>Mùa xuân đã đến trong lòng cuộc đời, mùa xuân đã đến trong lòng mọi người vui đón xuân sang đẹp tươi. Nhịp lên ca khúc yêu thương cuộc đời, một mùa xuân mới Chúa ban cho đời để tô thắm lại tình người.</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797518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02718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225388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7780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41420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8612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3078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95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351856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42599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b="1" u="sng" dirty="0" err="1">
                <a:solidFill>
                  <a:srgbClr val="C00000"/>
                </a:solidFill>
                <a:effectLst/>
                <a:cs typeface="Times New Roman" pitchFamily="18" charset="0"/>
              </a:rPr>
              <a:t>Đk</a:t>
            </a:r>
            <a:r>
              <a:rPr lang="en-US" sz="5600" b="1" u="sng" dirty="0">
                <a:solidFill>
                  <a:srgbClr val="C00000"/>
                </a:solidFill>
                <a:effectLst/>
                <a:cs typeface="Times New Roman" pitchFamily="18" charset="0"/>
              </a:rPr>
              <a:t>:</a:t>
            </a:r>
            <a:r>
              <a:rPr lang="en-US" sz="5600" b="1" dirty="0">
                <a:solidFill>
                  <a:srgbClr val="002060"/>
                </a:solidFill>
                <a:effectLst/>
                <a:cs typeface="Times New Roman" pitchFamily="18" charset="0"/>
              </a:rPr>
              <a:t> </a:t>
            </a:r>
            <a:r>
              <a:rPr lang="vi-VN" sz="5600" b="1" dirty="0">
                <a:solidFill>
                  <a:srgbClr val="002060"/>
                </a:solidFill>
              </a:rPr>
              <a:t>Chúa đã cho một năm qua đi trong bình an với biết bao là ơn lành. Hát khúc ca tạ ơn xin Chúa chúc lành cho chúng con trong ngày đầu năm.</a:t>
            </a:r>
            <a:endParaRPr lang="vi-VN" sz="5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7182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98612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18845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036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04950"/>
            <a:ext cx="7226808" cy="2743200"/>
          </a:xfrm>
        </p:spPr>
        <p:txBody>
          <a:bodyPr>
            <a:normAutofit fontScale="90000"/>
          </a:bodyPr>
          <a:lstStyle/>
          <a:p>
            <a:pPr>
              <a:lnSpc>
                <a:spcPct val="120000"/>
              </a:lnSpc>
            </a:pP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Ca </a:t>
            </a:r>
            <a:r>
              <a:rPr lang="en-US" sz="60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Dâng</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smtClean="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LỄ DÂNG NGÀY XUÂN</a:t>
            </a:r>
            <a: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6000" b="1" dirty="0">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b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Dấu</a:t>
            </a:r>
            <a:r>
              <a:rPr lang="en-US" b="1" i="1" dirty="0"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Chân</a:t>
            </a:r>
            <a:endParaRPr lang="vi-VN"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b="1" u="sng" dirty="0" smtClean="0">
                <a:solidFill>
                  <a:srgbClr val="C00000"/>
                </a:solidFill>
                <a:effectLst/>
                <a:cs typeface="Times New Roman" pitchFamily="18" charset="0"/>
              </a:rPr>
              <a:t>Tk1:</a:t>
            </a:r>
            <a:r>
              <a:rPr lang="en-US" sz="4000" b="1" dirty="0" smtClean="0">
                <a:solidFill>
                  <a:srgbClr val="002060"/>
                </a:solidFill>
                <a:effectLst/>
                <a:cs typeface="Times New Roman" pitchFamily="18" charset="0"/>
              </a:rPr>
              <a:t> </a:t>
            </a:r>
            <a:r>
              <a:rPr lang="vi-VN" sz="4000" b="1" dirty="0">
                <a:solidFill>
                  <a:srgbClr val="002060"/>
                </a:solidFill>
                <a:effectLst/>
              </a:rPr>
              <a:t> </a:t>
            </a:r>
            <a:r>
              <a:rPr lang="en-GB" sz="4000" b="1" dirty="0" smtClean="0">
                <a:solidFill>
                  <a:srgbClr val="002060"/>
                </a:solidFill>
              </a:rPr>
              <a:t>D</a:t>
            </a:r>
            <a:r>
              <a:rPr lang="vi-VN" sz="4000" b="1" dirty="0" smtClean="0">
                <a:solidFill>
                  <a:srgbClr val="002060"/>
                </a:solidFill>
              </a:rPr>
              <a:t>âng </a:t>
            </a:r>
            <a:r>
              <a:rPr lang="vi-VN" sz="4000" b="1" dirty="0">
                <a:solidFill>
                  <a:srgbClr val="002060"/>
                </a:solidFill>
              </a:rPr>
              <a:t>lên Ngài </a:t>
            </a:r>
            <a:r>
              <a:rPr lang="en-GB" sz="4000" b="1" dirty="0" err="1" smtClean="0">
                <a:solidFill>
                  <a:srgbClr val="002060"/>
                </a:solidFill>
              </a:rPr>
              <a:t>mùa</a:t>
            </a:r>
            <a:r>
              <a:rPr lang="vi-VN" sz="4000" b="1" dirty="0" smtClean="0">
                <a:solidFill>
                  <a:srgbClr val="002060"/>
                </a:solidFill>
              </a:rPr>
              <a:t> </a:t>
            </a:r>
            <a:r>
              <a:rPr lang="vi-VN" sz="4000" b="1" dirty="0">
                <a:solidFill>
                  <a:srgbClr val="002060"/>
                </a:solidFill>
              </a:rPr>
              <a:t>xuân, mùa xuân thắm tươi màu hoa. Dâng lên muôn vạn lời ca, tung hô Vua Trời ngàn tiếng yêu thương. Dâng, xin dâng lên Chúa đời sống con tháng năm miệt mài. Dù đời bao nỗi lo toan, cuộc trần này lắm gian nan. Nguyện trở nên lễ dâng, mùa xuân này.</a:t>
            </a:r>
            <a:endParaRPr lang="en-US" sz="4000" b="1" dirty="0">
              <a:solidFill>
                <a:srgbClr val="002060"/>
              </a:solidFill>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err="1">
                <a:solidFill>
                  <a:srgbClr val="C00000"/>
                </a:solidFill>
                <a:effectLst/>
                <a:cs typeface="Times New Roman" pitchFamily="18" charset="0"/>
              </a:rPr>
              <a:t>Đk</a:t>
            </a:r>
            <a:r>
              <a:rPr lang="en-US" sz="6000" b="1" u="sng" dirty="0">
                <a:solidFill>
                  <a:srgbClr val="C00000"/>
                </a:solidFill>
                <a:effectLst/>
                <a:cs typeface="Times New Roman" pitchFamily="18" charset="0"/>
              </a:rPr>
              <a:t>:</a:t>
            </a:r>
            <a:r>
              <a:rPr lang="vi-VN" sz="6000" b="1" dirty="0">
                <a:solidFill>
                  <a:srgbClr val="002060"/>
                </a:solidFill>
                <a:effectLst/>
                <a:cs typeface="Times New Roman" pitchFamily="18" charset="0"/>
              </a:rPr>
              <a:t> </a:t>
            </a:r>
            <a:r>
              <a:rPr lang="vi-VN" sz="6000" b="1" dirty="0">
                <a:solidFill>
                  <a:srgbClr val="002060"/>
                </a:solidFill>
              </a:rPr>
              <a:t>Dâng lên Cha nhân lành, này bánh thơm với ly rượu nồng thắm. Như hương bay khắp trời, tỏa lan lên tòa cao sang.</a:t>
            </a:r>
            <a:endParaRPr lang="vi-VN" sz="6000" b="1" dirty="0">
              <a:solidFill>
                <a:srgbClr val="002060"/>
              </a:solidFill>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b="1" u="sng" dirty="0" smtClean="0">
                <a:solidFill>
                  <a:srgbClr val="C00000"/>
                </a:solidFill>
                <a:effectLst/>
                <a:cs typeface="Times New Roman" pitchFamily="18" charset="0"/>
              </a:rPr>
              <a:t>Tk2: </a:t>
            </a:r>
            <a:r>
              <a:rPr lang="vi-VN" sz="4000" b="1" dirty="0"/>
              <a:t>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gia</a:t>
            </a:r>
            <a:r>
              <a:rPr lang="en-GB" sz="4000" b="1" dirty="0" smtClean="0">
                <a:solidFill>
                  <a:srgbClr val="002060"/>
                </a:solidFill>
              </a:rPr>
              <a:t> </a:t>
            </a:r>
            <a:r>
              <a:rPr lang="en-GB" sz="4000" b="1" dirty="0" err="1" smtClean="0">
                <a:solidFill>
                  <a:srgbClr val="002060"/>
                </a:solidFill>
              </a:rPr>
              <a:t>đình</a:t>
            </a:r>
            <a:r>
              <a:rPr lang="en-GB" sz="4000" b="1" dirty="0" smtClean="0">
                <a:solidFill>
                  <a:srgbClr val="002060"/>
                </a:solidFill>
              </a:rPr>
              <a:t> </a:t>
            </a:r>
            <a:r>
              <a:rPr lang="en-GB" sz="4000" b="1" dirty="0" err="1" smtClean="0">
                <a:solidFill>
                  <a:srgbClr val="002060"/>
                </a:solidFill>
              </a:rPr>
              <a:t>của</a:t>
            </a:r>
            <a:r>
              <a:rPr lang="en-GB" sz="4000" b="1" dirty="0" smtClean="0">
                <a:solidFill>
                  <a:srgbClr val="002060"/>
                </a:solidFill>
              </a:rPr>
              <a:t> con, </a:t>
            </a:r>
            <a:r>
              <a:rPr lang="en-GB" sz="4000" b="1" dirty="0" err="1" smtClean="0">
                <a:solidFill>
                  <a:srgbClr val="002060"/>
                </a:solidFill>
              </a:rPr>
              <a:t>một</a:t>
            </a:r>
            <a:r>
              <a:rPr lang="en-GB" sz="4000" b="1" dirty="0" smtClean="0">
                <a:solidFill>
                  <a:srgbClr val="002060"/>
                </a:solidFill>
              </a:rPr>
              <a:t> </a:t>
            </a:r>
            <a:r>
              <a:rPr lang="en-GB" sz="4000" b="1" dirty="0" err="1" smtClean="0">
                <a:solidFill>
                  <a:srgbClr val="002060"/>
                </a:solidFill>
              </a:rPr>
              <a:t>năm</a:t>
            </a:r>
            <a:r>
              <a:rPr lang="en-GB" sz="4000" b="1" dirty="0" smtClean="0">
                <a:solidFill>
                  <a:srgbClr val="002060"/>
                </a:solidFill>
              </a:rPr>
              <a:t> </a:t>
            </a:r>
            <a:r>
              <a:rPr lang="en-GB" sz="4000" b="1" dirty="0" err="1" smtClean="0">
                <a:solidFill>
                  <a:srgbClr val="002060"/>
                </a:solidFill>
              </a:rPr>
              <a:t>sống</a:t>
            </a:r>
            <a:r>
              <a:rPr lang="en-GB" sz="4000" b="1" dirty="0" smtClean="0">
                <a:solidFill>
                  <a:srgbClr val="002060"/>
                </a:solidFill>
              </a:rPr>
              <a:t> </a:t>
            </a:r>
            <a:r>
              <a:rPr lang="en-GB" sz="4000" b="1" dirty="0" err="1" smtClean="0">
                <a:solidFill>
                  <a:srgbClr val="002060"/>
                </a:solidFill>
              </a:rPr>
              <a:t>trong</a:t>
            </a:r>
            <a:r>
              <a:rPr lang="en-GB" sz="4000" b="1" dirty="0" smtClean="0">
                <a:solidFill>
                  <a:srgbClr val="002060"/>
                </a:solidFill>
              </a:rPr>
              <a:t> </a:t>
            </a:r>
            <a:r>
              <a:rPr lang="en-GB" sz="4000" b="1" dirty="0" err="1" smtClean="0">
                <a:solidFill>
                  <a:srgbClr val="002060"/>
                </a:solidFill>
              </a:rPr>
              <a:t>Hồng</a:t>
            </a:r>
            <a:r>
              <a:rPr lang="en-GB" sz="4000" b="1" dirty="0" smtClean="0">
                <a:solidFill>
                  <a:srgbClr val="002060"/>
                </a:solidFill>
              </a:rPr>
              <a:t> </a:t>
            </a:r>
            <a:r>
              <a:rPr lang="en-GB" sz="4000" b="1" dirty="0" err="1" smtClean="0">
                <a:solidFill>
                  <a:srgbClr val="002060"/>
                </a:solidFill>
              </a:rPr>
              <a:t>ân</a:t>
            </a:r>
            <a:r>
              <a:rPr lang="en-GB" sz="4000" b="1" dirty="0" smtClean="0">
                <a:solidFill>
                  <a:srgbClr val="002060"/>
                </a:solidFill>
              </a:rPr>
              <a:t>. Xin </a:t>
            </a:r>
            <a:r>
              <a:rPr lang="en-GB" sz="4000" b="1" dirty="0" err="1" smtClean="0">
                <a:solidFill>
                  <a:srgbClr val="002060"/>
                </a:solidFill>
              </a:rPr>
              <a:t>cho</a:t>
            </a:r>
            <a:r>
              <a:rPr lang="en-GB" sz="4000" b="1" dirty="0" smtClean="0">
                <a:solidFill>
                  <a:srgbClr val="002060"/>
                </a:solidFill>
              </a:rPr>
              <a:t> </a:t>
            </a:r>
            <a:r>
              <a:rPr lang="en-GB" sz="4000" b="1" dirty="0" err="1" smtClean="0">
                <a:solidFill>
                  <a:srgbClr val="002060"/>
                </a:solidFill>
              </a:rPr>
              <a:t>Ông</a:t>
            </a:r>
            <a:r>
              <a:rPr lang="en-GB" sz="4000" b="1" dirty="0" smtClean="0">
                <a:solidFill>
                  <a:srgbClr val="002060"/>
                </a:solidFill>
              </a:rPr>
              <a:t> </a:t>
            </a:r>
            <a:r>
              <a:rPr lang="en-GB" sz="4000" b="1" dirty="0" err="1" smtClean="0">
                <a:solidFill>
                  <a:srgbClr val="002060"/>
                </a:solidFill>
              </a:rPr>
              <a:t>bà</a:t>
            </a:r>
            <a:r>
              <a:rPr lang="en-GB" sz="4000" b="1" dirty="0" smtClean="0">
                <a:solidFill>
                  <a:srgbClr val="002060"/>
                </a:solidFill>
              </a:rPr>
              <a:t> </a:t>
            </a:r>
            <a:r>
              <a:rPr lang="en-GB" sz="4000" b="1" dirty="0" err="1" smtClean="0">
                <a:solidFill>
                  <a:srgbClr val="002060"/>
                </a:solidFill>
              </a:rPr>
              <a:t>Mẹ</a:t>
            </a:r>
            <a:r>
              <a:rPr lang="en-GB" sz="4000" b="1" dirty="0" smtClean="0">
                <a:solidFill>
                  <a:srgbClr val="002060"/>
                </a:solidFill>
              </a:rPr>
              <a:t> Cha </a:t>
            </a:r>
            <a:r>
              <a:rPr lang="en-GB" sz="4000" b="1" dirty="0" err="1" smtClean="0">
                <a:solidFill>
                  <a:srgbClr val="002060"/>
                </a:solidFill>
              </a:rPr>
              <a:t>luôn</a:t>
            </a:r>
            <a:r>
              <a:rPr lang="en-GB" sz="4000" b="1" dirty="0" smtClean="0">
                <a:solidFill>
                  <a:srgbClr val="002060"/>
                </a:solidFill>
              </a:rPr>
              <a:t> </a:t>
            </a:r>
            <a:r>
              <a:rPr lang="en-GB" sz="4000" b="1" dirty="0" err="1" smtClean="0">
                <a:solidFill>
                  <a:srgbClr val="002060"/>
                </a:solidFill>
              </a:rPr>
              <a:t>luôn</a:t>
            </a:r>
            <a:r>
              <a:rPr lang="en-GB" sz="4000" b="1" dirty="0" smtClean="0">
                <a:solidFill>
                  <a:srgbClr val="002060"/>
                </a:solidFill>
              </a:rPr>
              <a:t> an </a:t>
            </a:r>
            <a:r>
              <a:rPr lang="en-GB" sz="4000" b="1" dirty="0" err="1" smtClean="0">
                <a:solidFill>
                  <a:srgbClr val="002060"/>
                </a:solidFill>
              </a:rPr>
              <a:t>bình</a:t>
            </a:r>
            <a:r>
              <a:rPr lang="en-GB" sz="4000" b="1" dirty="0" smtClean="0">
                <a:solidFill>
                  <a:srgbClr val="002060"/>
                </a:solidFill>
              </a:rPr>
              <a:t>, </a:t>
            </a:r>
            <a:r>
              <a:rPr lang="en-GB" sz="4000" b="1" dirty="0" err="1" smtClean="0">
                <a:solidFill>
                  <a:srgbClr val="002060"/>
                </a:solidFill>
              </a:rPr>
              <a:t>tình</a:t>
            </a:r>
            <a:r>
              <a:rPr lang="en-GB" sz="4000" b="1" dirty="0" smtClean="0">
                <a:solidFill>
                  <a:srgbClr val="002060"/>
                </a:solidFill>
              </a:rPr>
              <a:t> </a:t>
            </a:r>
            <a:r>
              <a:rPr lang="en-GB" sz="4000" b="1" dirty="0" err="1" smtClean="0">
                <a:solidFill>
                  <a:srgbClr val="002060"/>
                </a:solidFill>
              </a:rPr>
              <a:t>nghĩa</a:t>
            </a:r>
            <a:r>
              <a:rPr lang="en-GB" sz="4000" b="1" dirty="0" smtClean="0">
                <a:solidFill>
                  <a:srgbClr val="002060"/>
                </a:solidFill>
              </a:rPr>
              <a:t> </a:t>
            </a:r>
            <a:r>
              <a:rPr lang="en-GB" sz="4000" b="1" dirty="0" err="1" smtClean="0">
                <a:solidFill>
                  <a:srgbClr val="002060"/>
                </a:solidFill>
              </a:rPr>
              <a:t>bao</a:t>
            </a:r>
            <a:r>
              <a:rPr lang="en-GB" sz="4000" b="1" dirty="0" smtClean="0">
                <a:solidFill>
                  <a:srgbClr val="002060"/>
                </a:solidFill>
              </a:rPr>
              <a:t> la.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xin</a:t>
            </a:r>
            <a:r>
              <a:rPr lang="en-GB" sz="4000" b="1" dirty="0" smtClean="0">
                <a:solidFill>
                  <a:srgbClr val="002060"/>
                </a:solidFill>
              </a:rPr>
              <a:t>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lên</a:t>
            </a:r>
            <a:r>
              <a:rPr lang="en-GB" sz="4000" b="1" dirty="0" smtClean="0">
                <a:solidFill>
                  <a:srgbClr val="002060"/>
                </a:solidFill>
              </a:rPr>
              <a:t> </a:t>
            </a:r>
            <a:r>
              <a:rPr lang="en-GB" sz="4000" b="1" dirty="0" err="1" smtClean="0">
                <a:solidFill>
                  <a:srgbClr val="002060"/>
                </a:solidFill>
              </a:rPr>
              <a:t>Chúa</a:t>
            </a:r>
            <a:r>
              <a:rPr lang="en-GB" sz="4000" b="1" dirty="0" smtClean="0">
                <a:solidFill>
                  <a:srgbClr val="002060"/>
                </a:solidFill>
              </a:rPr>
              <a:t> </a:t>
            </a:r>
            <a:r>
              <a:rPr lang="en-GB" sz="4000" b="1" dirty="0" err="1" smtClean="0">
                <a:solidFill>
                  <a:srgbClr val="002060"/>
                </a:solidFill>
              </a:rPr>
              <a:t>cùng</a:t>
            </a:r>
            <a:r>
              <a:rPr lang="en-GB" sz="4000" b="1" dirty="0" smtClean="0">
                <a:solidFill>
                  <a:srgbClr val="002060"/>
                </a:solidFill>
              </a:rPr>
              <a:t> </a:t>
            </a:r>
            <a:r>
              <a:rPr lang="en-GB" sz="4000" b="1" dirty="0" err="1" smtClean="0">
                <a:solidFill>
                  <a:srgbClr val="002060"/>
                </a:solidFill>
              </a:rPr>
              <a:t>với</a:t>
            </a:r>
            <a:r>
              <a:rPr lang="en-GB" sz="4000" b="1" dirty="0" smtClean="0">
                <a:solidFill>
                  <a:srgbClr val="002060"/>
                </a:solidFill>
              </a:rPr>
              <a:t> </a:t>
            </a:r>
            <a:r>
              <a:rPr lang="en-GB" sz="4000" b="1" dirty="0" err="1" smtClean="0">
                <a:solidFill>
                  <a:srgbClr val="002060"/>
                </a:solidFill>
              </a:rPr>
              <a:t>bao</a:t>
            </a:r>
            <a:r>
              <a:rPr lang="en-GB" sz="4000" b="1" dirty="0" smtClean="0">
                <a:solidFill>
                  <a:srgbClr val="002060"/>
                </a:solidFill>
              </a:rPr>
              <a:t> </a:t>
            </a:r>
            <a:r>
              <a:rPr lang="en-GB" sz="4000" b="1" dirty="0" err="1" smtClean="0">
                <a:solidFill>
                  <a:srgbClr val="002060"/>
                </a:solidFill>
              </a:rPr>
              <a:t>Anh</a:t>
            </a:r>
            <a:r>
              <a:rPr lang="en-GB" sz="4000" b="1" dirty="0" smtClean="0">
                <a:solidFill>
                  <a:srgbClr val="002060"/>
                </a:solidFill>
              </a:rPr>
              <a:t> </a:t>
            </a:r>
            <a:r>
              <a:rPr lang="en-GB" sz="4000" b="1" dirty="0" err="1" smtClean="0">
                <a:solidFill>
                  <a:srgbClr val="002060"/>
                </a:solidFill>
              </a:rPr>
              <a:t>chị</a:t>
            </a:r>
            <a:r>
              <a:rPr lang="en-GB" sz="4000" b="1" dirty="0" smtClean="0">
                <a:solidFill>
                  <a:srgbClr val="002060"/>
                </a:solidFill>
              </a:rPr>
              <a:t> </a:t>
            </a:r>
            <a:r>
              <a:rPr lang="en-GB" sz="4000" b="1" dirty="0" err="1" smtClean="0">
                <a:solidFill>
                  <a:srgbClr val="002060"/>
                </a:solidFill>
              </a:rPr>
              <a:t>của</a:t>
            </a:r>
            <a:r>
              <a:rPr lang="en-GB" sz="4000" b="1" dirty="0" smtClean="0">
                <a:solidFill>
                  <a:srgbClr val="002060"/>
                </a:solidFill>
              </a:rPr>
              <a:t> con. </a:t>
            </a:r>
            <a:r>
              <a:rPr lang="en-GB" sz="4000" b="1" dirty="0" err="1" smtClean="0">
                <a:solidFill>
                  <a:srgbClr val="002060"/>
                </a:solidFill>
              </a:rPr>
              <a:t>Hưởng</a:t>
            </a:r>
            <a:r>
              <a:rPr lang="en-GB" sz="4000" b="1" dirty="0" smtClean="0">
                <a:solidFill>
                  <a:srgbClr val="002060"/>
                </a:solidFill>
              </a:rPr>
              <a:t> </a:t>
            </a:r>
            <a:r>
              <a:rPr lang="en-GB" sz="4000" b="1" dirty="0" err="1" smtClean="0">
                <a:solidFill>
                  <a:srgbClr val="002060"/>
                </a:solidFill>
              </a:rPr>
              <a:t>Hạnh</a:t>
            </a:r>
            <a:r>
              <a:rPr lang="en-GB" sz="4000" b="1" dirty="0" smtClean="0">
                <a:solidFill>
                  <a:srgbClr val="002060"/>
                </a:solidFill>
              </a:rPr>
              <a:t> </a:t>
            </a:r>
            <a:r>
              <a:rPr lang="en-GB" sz="4000" b="1" dirty="0" err="1" smtClean="0">
                <a:solidFill>
                  <a:srgbClr val="002060"/>
                </a:solidFill>
              </a:rPr>
              <a:t>phúc</a:t>
            </a:r>
            <a:r>
              <a:rPr lang="en-GB" sz="4000" b="1" dirty="0" smtClean="0">
                <a:solidFill>
                  <a:srgbClr val="002060"/>
                </a:solidFill>
              </a:rPr>
              <a:t> </a:t>
            </a:r>
            <a:r>
              <a:rPr lang="en-GB" sz="4000" b="1" dirty="0" err="1" smtClean="0">
                <a:solidFill>
                  <a:srgbClr val="002060"/>
                </a:solidFill>
              </a:rPr>
              <a:t>mãi</a:t>
            </a:r>
            <a:r>
              <a:rPr lang="en-GB" sz="4000" b="1" dirty="0" smtClean="0">
                <a:solidFill>
                  <a:srgbClr val="002060"/>
                </a:solidFill>
              </a:rPr>
              <a:t> </a:t>
            </a:r>
            <a:r>
              <a:rPr lang="en-GB" sz="4000" b="1" dirty="0" err="1" smtClean="0">
                <a:solidFill>
                  <a:srgbClr val="002060"/>
                </a:solidFill>
              </a:rPr>
              <a:t>miên</a:t>
            </a:r>
            <a:r>
              <a:rPr lang="en-GB" sz="4000" b="1" dirty="0" smtClean="0">
                <a:solidFill>
                  <a:srgbClr val="002060"/>
                </a:solidFill>
              </a:rPr>
              <a:t> man, </a:t>
            </a:r>
            <a:r>
              <a:rPr lang="en-GB" sz="4000" b="1" dirty="0" err="1" smtClean="0">
                <a:solidFill>
                  <a:srgbClr val="002060"/>
                </a:solidFill>
              </a:rPr>
              <a:t>lòng</a:t>
            </a:r>
            <a:r>
              <a:rPr lang="en-GB" sz="4000" b="1" dirty="0" smtClean="0">
                <a:solidFill>
                  <a:srgbClr val="002060"/>
                </a:solidFill>
              </a:rPr>
              <a:t> </a:t>
            </a:r>
            <a:r>
              <a:rPr lang="en-GB" sz="4000" b="1" dirty="0" err="1" smtClean="0">
                <a:solidFill>
                  <a:srgbClr val="002060"/>
                </a:solidFill>
              </a:rPr>
              <a:t>trào</a:t>
            </a:r>
            <a:r>
              <a:rPr lang="en-GB" sz="4000" b="1" dirty="0" smtClean="0">
                <a:solidFill>
                  <a:srgbClr val="002060"/>
                </a:solidFill>
              </a:rPr>
              <a:t>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khúc</a:t>
            </a:r>
            <a:r>
              <a:rPr lang="en-GB" sz="4000" b="1" dirty="0" smtClean="0">
                <a:solidFill>
                  <a:srgbClr val="002060"/>
                </a:solidFill>
              </a:rPr>
              <a:t> ca </a:t>
            </a:r>
            <a:r>
              <a:rPr lang="en-GB" sz="4000" b="1" dirty="0" err="1" smtClean="0">
                <a:solidFill>
                  <a:srgbClr val="002060"/>
                </a:solidFill>
              </a:rPr>
              <a:t>vang</a:t>
            </a:r>
            <a:r>
              <a:rPr lang="en-GB" sz="4000" b="1" dirty="0" smtClean="0">
                <a:solidFill>
                  <a:srgbClr val="002060"/>
                </a:solidFill>
              </a:rPr>
              <a:t>. </a:t>
            </a:r>
            <a:r>
              <a:rPr lang="en-GB" sz="4000" b="1" dirty="0" err="1" smtClean="0">
                <a:solidFill>
                  <a:srgbClr val="002060"/>
                </a:solidFill>
              </a:rPr>
              <a:t>Hiệp</a:t>
            </a:r>
            <a:r>
              <a:rPr lang="en-GB" sz="4000" b="1" dirty="0" smtClean="0">
                <a:solidFill>
                  <a:srgbClr val="002060"/>
                </a:solidFill>
              </a:rPr>
              <a:t> </a:t>
            </a:r>
            <a:r>
              <a:rPr lang="en-GB" sz="4000" b="1" dirty="0" err="1" smtClean="0">
                <a:solidFill>
                  <a:srgbClr val="002060"/>
                </a:solidFill>
              </a:rPr>
              <a:t>lòng</a:t>
            </a:r>
            <a:r>
              <a:rPr lang="en-GB" sz="4000" b="1" dirty="0" smtClean="0">
                <a:solidFill>
                  <a:srgbClr val="002060"/>
                </a:solidFill>
              </a:rPr>
              <a:t> </a:t>
            </a:r>
            <a:r>
              <a:rPr lang="en-GB" sz="4000" b="1" dirty="0" err="1" smtClean="0">
                <a:solidFill>
                  <a:srgbClr val="002060"/>
                </a:solidFill>
              </a:rPr>
              <a:t>dâng</a:t>
            </a:r>
            <a:r>
              <a:rPr lang="en-GB" sz="4000" b="1" dirty="0" smtClean="0">
                <a:solidFill>
                  <a:srgbClr val="002060"/>
                </a:solidFill>
              </a:rPr>
              <a:t> </a:t>
            </a:r>
            <a:r>
              <a:rPr lang="en-GB" sz="4000" b="1" dirty="0" err="1" smtClean="0">
                <a:solidFill>
                  <a:srgbClr val="002060"/>
                </a:solidFill>
              </a:rPr>
              <a:t>Chúa</a:t>
            </a:r>
            <a:r>
              <a:rPr lang="en-GB" sz="4000" b="1" dirty="0" smtClean="0">
                <a:solidFill>
                  <a:srgbClr val="002060"/>
                </a:solidFill>
              </a:rPr>
              <a:t> </a:t>
            </a:r>
            <a:r>
              <a:rPr lang="en-GB" sz="4000" b="1" dirty="0" err="1" smtClean="0">
                <a:solidFill>
                  <a:srgbClr val="002060"/>
                </a:solidFill>
              </a:rPr>
              <a:t>xuân</a:t>
            </a:r>
            <a:r>
              <a:rPr lang="en-GB" sz="4000" b="1" dirty="0" smtClean="0">
                <a:solidFill>
                  <a:srgbClr val="002060"/>
                </a:solidFill>
              </a:rPr>
              <a:t>, </a:t>
            </a:r>
            <a:r>
              <a:rPr lang="en-GB" sz="4000" b="1" dirty="0" err="1" smtClean="0">
                <a:solidFill>
                  <a:srgbClr val="002060"/>
                </a:solidFill>
              </a:rPr>
              <a:t>cùng</a:t>
            </a:r>
            <a:r>
              <a:rPr lang="en-GB" sz="4000" b="1" dirty="0" smtClean="0">
                <a:solidFill>
                  <a:srgbClr val="002060"/>
                </a:solidFill>
              </a:rPr>
              <a:t> </a:t>
            </a:r>
            <a:r>
              <a:rPr lang="en-GB" sz="4000" b="1" dirty="0" err="1" smtClean="0">
                <a:solidFill>
                  <a:srgbClr val="002060"/>
                </a:solidFill>
              </a:rPr>
              <a:t>bánh</a:t>
            </a:r>
            <a:r>
              <a:rPr lang="en-GB" sz="4000" b="1" dirty="0" smtClean="0">
                <a:solidFill>
                  <a:srgbClr val="002060"/>
                </a:solidFill>
              </a:rPr>
              <a:t> </a:t>
            </a:r>
            <a:r>
              <a:rPr lang="en-GB" sz="4000" b="1" dirty="0" err="1" smtClean="0">
                <a:solidFill>
                  <a:srgbClr val="002060"/>
                </a:solidFill>
              </a:rPr>
              <a:t>rượu</a:t>
            </a:r>
            <a:r>
              <a:rPr lang="en-GB" sz="4000" b="1" dirty="0" smtClean="0">
                <a:solidFill>
                  <a:srgbClr val="002060"/>
                </a:solidFill>
              </a:rPr>
              <a:t>. </a:t>
            </a:r>
            <a:endParaRPr lang="vi-VN" sz="4000" b="1" dirty="0">
              <a:solidFill>
                <a:srgbClr val="002060"/>
              </a:solidFill>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err="1">
                <a:solidFill>
                  <a:srgbClr val="C00000"/>
                </a:solidFill>
                <a:effectLst/>
                <a:cs typeface="Times New Roman" pitchFamily="18" charset="0"/>
              </a:rPr>
              <a:t>Đk</a:t>
            </a:r>
            <a:r>
              <a:rPr lang="en-US" sz="6000" b="1" u="sng" dirty="0">
                <a:solidFill>
                  <a:srgbClr val="C00000"/>
                </a:solidFill>
                <a:effectLst/>
                <a:cs typeface="Times New Roman" pitchFamily="18" charset="0"/>
              </a:rPr>
              <a:t>:</a:t>
            </a:r>
            <a:r>
              <a:rPr lang="vi-VN" sz="6000" b="1" dirty="0">
                <a:solidFill>
                  <a:srgbClr val="002060"/>
                </a:solidFill>
                <a:effectLst/>
                <a:cs typeface="Times New Roman" pitchFamily="18" charset="0"/>
              </a:rPr>
              <a:t> </a:t>
            </a:r>
            <a:r>
              <a:rPr lang="vi-VN" sz="6000" b="1" dirty="0">
                <a:solidFill>
                  <a:srgbClr val="002060"/>
                </a:solidFill>
              </a:rPr>
              <a:t>Dâng lên Cha nhân lành, này bánh thơm với ly rượu nồng thắm. Như hương bay khắp trời, tỏa lan lên tòa cao sang.</a:t>
            </a:r>
            <a:endParaRPr lang="vi-VN" sz="6000" b="1" dirty="0">
              <a:solidFill>
                <a:srgbClr val="002060"/>
              </a:solidFill>
              <a:effectLst/>
              <a:cs typeface="Times New Roman" pitchFamily="18" charset="0"/>
            </a:endParaRPr>
          </a:p>
        </p:txBody>
      </p:sp>
    </p:spTree>
    <p:extLst>
      <p:ext uri="{BB962C8B-B14F-4D97-AF65-F5344CB8AC3E}">
        <p14:creationId xmlns:p14="http://schemas.microsoft.com/office/powerpoint/2010/main" val="320530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7912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4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b="1" u="sng" dirty="0" smtClean="0">
                <a:solidFill>
                  <a:srgbClr val="C00000"/>
                </a:solidFill>
                <a:effectLst/>
                <a:cs typeface="Times New Roman" pitchFamily="18" charset="0"/>
              </a:rPr>
              <a:t>Tk2:</a:t>
            </a:r>
            <a:r>
              <a:rPr lang="en-US" sz="4600" b="1" dirty="0" smtClean="0">
                <a:solidFill>
                  <a:srgbClr val="002060"/>
                </a:solidFill>
                <a:effectLst/>
                <a:cs typeface="Times New Roman" pitchFamily="18" charset="0"/>
              </a:rPr>
              <a:t> </a:t>
            </a:r>
            <a:r>
              <a:rPr lang="vi-VN" sz="4600" b="1" dirty="0"/>
              <a:t> </a:t>
            </a:r>
            <a:r>
              <a:rPr lang="vi-VN" sz="4600" b="1" dirty="0">
                <a:solidFill>
                  <a:srgbClr val="002060"/>
                </a:solidFill>
              </a:rPr>
              <a:t>Dù bao nhiêu nỗi đắng cay cuộc đời, thì mùa xuân đến xóa tan buồn phiền trong bước tương lai đẹp hơn. Nguyện xin Thiên Chúa, Chúa xuân ngàn đời, Ngài đem ân phúc đến cho muôn nhà để xuân thắm nồng tình thương.</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336839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059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76350"/>
            <a:ext cx="6629400" cy="3124200"/>
          </a:xfrm>
        </p:spPr>
        <p:txBody>
          <a:bodyPr>
            <a:normAutofit/>
          </a:bodyPr>
          <a:lstStyle/>
          <a:p>
            <a:pPr>
              <a:lnSpc>
                <a:spcPct val="120000"/>
              </a:lnSpc>
            </a:pPr>
            <a:r>
              <a:rPr lang="en-US" sz="5400" b="1" dirty="0">
                <a:solidFill>
                  <a:srgbClr val="FF0000"/>
                </a:solidFill>
                <a:effectLst>
                  <a:outerShdw blurRad="38100" dist="38100" dir="2700000" algn="tl">
                    <a:srgbClr val="000000">
                      <a:alpha val="43137"/>
                    </a:srgbClr>
                  </a:outerShdw>
                </a:effectLst>
                <a:cs typeface="Times New Roman" pitchFamily="18" charset="0"/>
              </a:rPr>
              <a:t>Ca </a:t>
            </a:r>
            <a:r>
              <a:rPr lang="en-US" sz="5400" b="1" dirty="0" err="1">
                <a:solidFill>
                  <a:srgbClr val="FF0000"/>
                </a:solidFill>
                <a:effectLst>
                  <a:outerShdw blurRad="38100" dist="38100" dir="2700000" algn="tl">
                    <a:srgbClr val="000000">
                      <a:alpha val="43137"/>
                    </a:srgbClr>
                  </a:outerShdw>
                </a:effectLst>
                <a:cs typeface="Times New Roman" pitchFamily="18" charset="0"/>
              </a:rPr>
              <a:t>Nguyện</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Hiệp</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5400" b="1" dirty="0">
                <a:solidFill>
                  <a:srgbClr val="FF0000"/>
                </a:solidFill>
                <a:effectLst>
                  <a:outerShdw blurRad="38100" dist="38100" dir="2700000" algn="tl">
                    <a:srgbClr val="000000">
                      <a:alpha val="43137"/>
                    </a:srgbClr>
                  </a:outerShdw>
                </a:effectLst>
                <a:cs typeface="Times New Roman" pitchFamily="18" charset="0"/>
              </a:rPr>
              <a:t> </a:t>
            </a:r>
            <a:br>
              <a:rPr lang="en-US" sz="5400" b="1" dirty="0">
                <a:solidFill>
                  <a:srgbClr val="FF0000"/>
                </a:solidFill>
                <a:effectLst>
                  <a:outerShdw blurRad="38100" dist="38100" dir="2700000" algn="tl">
                    <a:srgbClr val="000000">
                      <a:alpha val="43137"/>
                    </a:srgbClr>
                  </a:outerShdw>
                </a:effectLst>
                <a:cs typeface="Times New Roman" pitchFamily="18" charset="0"/>
              </a:rPr>
            </a:br>
            <a:r>
              <a:rPr lang="en-GB" sz="5400" b="1" dirty="0" smtClean="0">
                <a:solidFill>
                  <a:srgbClr val="FF0000"/>
                </a:solidFill>
                <a:effectLst>
                  <a:outerShdw blurRad="38100" dist="38100" dir="2700000" algn="tl">
                    <a:srgbClr val="000000">
                      <a:alpha val="43137"/>
                    </a:srgbClr>
                  </a:outerShdw>
                </a:effectLst>
                <a:cs typeface="Times New Roman" pitchFamily="18" charset="0"/>
              </a:rPr>
              <a:t>TÂM TÌNH TẠ ƠN</a:t>
            </a:r>
            <a:r>
              <a:rPr lang="en-US" sz="3200" b="1" dirty="0">
                <a:solidFill>
                  <a:srgbClr val="FF0000"/>
                </a:solidFill>
                <a:effectLst>
                  <a:outerShdw blurRad="38100" dist="38100" dir="2700000" algn="tl">
                    <a:srgbClr val="000000">
                      <a:alpha val="43137"/>
                    </a:srgbClr>
                  </a:outerShdw>
                </a:effectLst>
                <a:cs typeface="Times New Roman" pitchFamily="18" charset="0"/>
              </a:rPr>
              <a:t/>
            </a:r>
            <a:br>
              <a:rPr lang="en-US" sz="3200" b="1" dirty="0">
                <a:solidFill>
                  <a:srgbClr val="FF0000"/>
                </a:solidFill>
                <a:effectLst>
                  <a:outerShdw blurRad="38100" dist="38100" dir="2700000" algn="tl">
                    <a:srgbClr val="000000">
                      <a:alpha val="43137"/>
                    </a:srgbClr>
                  </a:outerShdw>
                </a:effectLst>
                <a:cs typeface="Times New Roman" pitchFamily="18" charset="0"/>
              </a:rPr>
            </a:br>
            <a:r>
              <a:rPr lang="en-US" b="1" i="1" dirty="0" err="1" smtClean="0">
                <a:solidFill>
                  <a:srgbClr val="002060"/>
                </a:solidFill>
                <a:effectLst>
                  <a:outerShdw blurRad="38100" dist="38100" dir="2700000" algn="tl">
                    <a:srgbClr val="000000">
                      <a:alpha val="43137"/>
                    </a:srgbClr>
                  </a:outerShdw>
                </a:effectLst>
                <a:cs typeface="Times New Roman" pitchFamily="18" charset="0"/>
              </a:rPr>
              <a:t>Dấu</a:t>
            </a:r>
            <a:r>
              <a:rPr lang="en-US" b="1" i="1" dirty="0" smtClean="0">
                <a:solidFill>
                  <a:srgbClr val="002060"/>
                </a:solidFill>
                <a:effectLst>
                  <a:outerShdw blurRad="38100" dist="38100" dir="2700000" algn="tl">
                    <a:srgbClr val="000000">
                      <a:alpha val="43137"/>
                    </a:srgbClr>
                  </a:outerShdw>
                </a:effectLst>
                <a:cs typeface="Times New Roman" pitchFamily="18" charset="0"/>
              </a:rPr>
              <a:t> </a:t>
            </a:r>
            <a:r>
              <a:rPr lang="en-US" b="1" i="1" dirty="0" err="1" smtClean="0">
                <a:solidFill>
                  <a:srgbClr val="002060"/>
                </a:solidFill>
                <a:effectLst>
                  <a:outerShdw blurRad="38100" dist="38100" dir="2700000" algn="tl">
                    <a:srgbClr val="000000">
                      <a:alpha val="43137"/>
                    </a:srgbClr>
                  </a:outerShdw>
                </a:effectLst>
                <a:cs typeface="Times New Roman" pitchFamily="18" charset="0"/>
              </a:rPr>
              <a:t>Chân</a:t>
            </a:r>
            <a:endParaRPr lang="vi-VN" b="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a:solidFill>
                  <a:srgbClr val="C00000"/>
                </a:solidFill>
                <a:effectLst/>
                <a:cs typeface="Times New Roman" pitchFamily="18" charset="0"/>
              </a:rPr>
              <a:t>Tk1:</a:t>
            </a:r>
            <a:r>
              <a:rPr lang="en-US" sz="4600" b="1" dirty="0">
                <a:solidFill>
                  <a:srgbClr val="002060"/>
                </a:solidFill>
                <a:effectLst/>
                <a:cs typeface="Times New Roman" pitchFamily="18" charset="0"/>
              </a:rPr>
              <a:t> </a:t>
            </a:r>
            <a:r>
              <a:rPr lang="vi-VN" sz="4600" b="1" dirty="0"/>
              <a:t> </a:t>
            </a:r>
            <a:r>
              <a:rPr lang="vi-VN" sz="4600" b="1" dirty="0">
                <a:solidFill>
                  <a:srgbClr val="002060"/>
                </a:solidFill>
              </a:rPr>
              <a:t>Hiệp một lòng dâng kính Thiên Chúa Cha muôn lời cảm mến. Vì ngàn hồng ân, Chúa thương ban chuỗi ngày trong đời. Bao năm tháng qua, con được sống trong ân tình Cha. Khúc hát hoan ca, dâng tiến Ngài ngàn lời tạ ơn.</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Đây ước mơ cuộc đời, xin gởi trao cho Người, bao phúc ân cao vời, mỗi ngày trong đời con đây. Xin hát lên một bài ca chúc khen Danh Ngài, Thiên Chúa Vua muôn loài, ban muôn ơn trong ngày đầu năm.</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a:solidFill>
                  <a:srgbClr val="C00000"/>
                </a:solidFill>
                <a:effectLst/>
                <a:cs typeface="Times New Roman" pitchFamily="18" charset="0"/>
              </a:rPr>
              <a:t>Tk2:</a:t>
            </a:r>
            <a:r>
              <a:rPr lang="en-US" sz="4600" b="1" dirty="0">
                <a:solidFill>
                  <a:srgbClr val="002060"/>
                </a:solidFill>
                <a:effectLst/>
                <a:cs typeface="Times New Roman" pitchFamily="18" charset="0"/>
              </a:rPr>
              <a:t> </a:t>
            </a:r>
            <a:r>
              <a:rPr lang="vi-VN" sz="4600" b="1" dirty="0">
                <a:solidFill>
                  <a:srgbClr val="002060"/>
                </a:solidFill>
              </a:rPr>
              <a:t>Ngày từng ngày con sống nơi thế gian bao lần sa ngã. Được Ngài dủ thương, thứ tha cho, đổ tràn ơn lành. Hy sinh, khó khăn, con nguyện sẽ không hề từ nan. Dẫn bước con về, nơi suối nguồn mùa xuân an vui.</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Đây ước mơ cuộc đời, xin gởi trao cho Người, bao phúc ân cao vời, mỗi ngày trong đời con đây. Xin hát lên một bài ca chúc khen Danh Ngài, Thiên Chúa Vua muôn loài, ban muôn ơn trong ngày đầu năm.</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49327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a:solidFill>
                  <a:srgbClr val="C00000"/>
                </a:solidFill>
                <a:effectLst/>
                <a:cs typeface="Times New Roman" pitchFamily="18" charset="0"/>
              </a:rPr>
              <a:t>Tk3:</a:t>
            </a:r>
            <a:r>
              <a:rPr lang="en-US" sz="4600" b="1" dirty="0">
                <a:solidFill>
                  <a:srgbClr val="002060"/>
                </a:solidFill>
                <a:effectLst/>
                <a:cs typeface="Times New Roman" pitchFamily="18" charset="0"/>
              </a:rPr>
              <a:t> </a:t>
            </a:r>
            <a:r>
              <a:rPr lang="en-US" sz="4600" b="1" dirty="0" smtClean="0">
                <a:solidFill>
                  <a:srgbClr val="002060"/>
                </a:solidFill>
                <a:effectLst/>
                <a:cs typeface="Times New Roman" pitchFamily="18" charset="0"/>
              </a:rPr>
              <a:t>T</a:t>
            </a:r>
            <a:r>
              <a:rPr lang="vi-VN" sz="4600" b="1" dirty="0" smtClean="0">
                <a:solidFill>
                  <a:srgbClr val="002060"/>
                </a:solidFill>
              </a:rPr>
              <a:t>ình </a:t>
            </a:r>
            <a:r>
              <a:rPr lang="vi-VN" sz="4600" b="1" dirty="0">
                <a:solidFill>
                  <a:srgbClr val="002060"/>
                </a:solidFill>
              </a:rPr>
              <a:t>là tình yêu Chúa cao lớn hơn mây trời, sông núi. Ngài hằng dìu đưa, đỡ nâng con qua ngàn dặm đường. Đau thương, đắng cay, hay hạnh phúc đong đầy ngày qua. Phó thác nơi Cha, năm mới này bình an nở hoa.</a:t>
            </a:r>
            <a:endParaRPr lang="vi-VN" sz="4600" b="1" dirty="0">
              <a:solidFill>
                <a:srgbClr val="002060"/>
              </a:solidFill>
              <a:effectLs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1" u="sng" dirty="0" err="1">
                <a:solidFill>
                  <a:srgbClr val="C00000"/>
                </a:solidFill>
                <a:effectLst/>
                <a:cs typeface="Times New Roman" pitchFamily="18" charset="0"/>
              </a:rPr>
              <a:t>Đk</a:t>
            </a:r>
            <a:r>
              <a:rPr lang="en-US" sz="4600" b="1" u="sng" dirty="0">
                <a:solidFill>
                  <a:srgbClr val="C00000"/>
                </a:solidFill>
                <a:effectLst/>
                <a:cs typeface="Times New Roman" pitchFamily="18" charset="0"/>
              </a:rPr>
              <a:t>:</a:t>
            </a:r>
            <a:r>
              <a:rPr lang="en-US" sz="4600" b="1" dirty="0">
                <a:solidFill>
                  <a:srgbClr val="002060"/>
                </a:solidFill>
                <a:effectLst/>
                <a:cs typeface="Times New Roman" pitchFamily="18" charset="0"/>
              </a:rPr>
              <a:t> </a:t>
            </a:r>
            <a:r>
              <a:rPr lang="vi-VN" sz="4600" b="1" dirty="0">
                <a:solidFill>
                  <a:srgbClr val="002060"/>
                </a:solidFill>
              </a:rPr>
              <a:t>Đây ước mơ cuộc đời, xin gởi trao cho Người, bao phúc ân cao vời, mỗi ngày trong đời con đây. Xin hát lên một bài ca chúc khen Danh Ngài, Thiên Chúa Vua muôn loài, ban muôn ơn trong ngày đầu năm.</a:t>
            </a:r>
            <a:endParaRPr lang="vi-VN" sz="4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96692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686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130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b="1" u="sng" dirty="0" err="1">
                <a:solidFill>
                  <a:srgbClr val="C00000"/>
                </a:solidFill>
                <a:effectLst/>
                <a:cs typeface="Times New Roman" pitchFamily="18" charset="0"/>
              </a:rPr>
              <a:t>Đk</a:t>
            </a:r>
            <a:r>
              <a:rPr lang="en-US" sz="5600" b="1" u="sng" dirty="0">
                <a:solidFill>
                  <a:srgbClr val="C00000"/>
                </a:solidFill>
                <a:effectLst/>
                <a:cs typeface="Times New Roman" pitchFamily="18" charset="0"/>
              </a:rPr>
              <a:t>:</a:t>
            </a:r>
            <a:r>
              <a:rPr lang="en-US" sz="5600" b="1" dirty="0">
                <a:solidFill>
                  <a:srgbClr val="002060"/>
                </a:solidFill>
                <a:effectLst/>
                <a:cs typeface="Times New Roman" pitchFamily="18" charset="0"/>
              </a:rPr>
              <a:t> </a:t>
            </a:r>
            <a:r>
              <a:rPr lang="vi-VN" sz="5600" b="1" dirty="0">
                <a:solidFill>
                  <a:srgbClr val="002060"/>
                </a:solidFill>
              </a:rPr>
              <a:t>Chúa đã cho một năm qua đi trong bình an với biết bao là ơn lành. Hát khúc ca tạ ơn xin Chúa chúc lành cho chúng con trong ngày đầu năm.</a:t>
            </a:r>
            <a:endParaRPr lang="vi-VN" sz="5600" b="1"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992324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047750"/>
            <a:ext cx="6629400" cy="2952750"/>
          </a:xfrm>
        </p:spPr>
        <p:txBody>
          <a:bodyPr>
            <a:noAutofit/>
          </a:bodyPr>
          <a:lstStyle/>
          <a:p>
            <a:r>
              <a:rPr lang="en-US" sz="5400" b="1" dirty="0">
                <a:solidFill>
                  <a:srgbClr val="FF0000"/>
                </a:solidFill>
                <a:effectLst>
                  <a:outerShdw blurRad="38100" dist="38100" dir="2700000" algn="tl">
                    <a:srgbClr val="000000">
                      <a:alpha val="43137"/>
                    </a:srgbClr>
                  </a:outerShdw>
                </a:effectLst>
                <a:cs typeface="Times New Roman" pitchFamily="18" charset="0"/>
              </a:rPr>
              <a:t>Ca </a:t>
            </a:r>
            <a:r>
              <a:rPr lang="en-US" sz="5400" b="1" dirty="0" err="1">
                <a:solidFill>
                  <a:srgbClr val="FF0000"/>
                </a:solidFill>
                <a:effectLst>
                  <a:outerShdw blurRad="38100" dist="38100" dir="2700000" algn="tl">
                    <a:srgbClr val="000000">
                      <a:alpha val="43137"/>
                    </a:srgbClr>
                  </a:outerShdw>
                </a:effectLst>
                <a:cs typeface="Times New Roman" pitchFamily="18" charset="0"/>
              </a:rPr>
              <a:t>Kết</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4000" b="1" dirty="0">
                <a:solidFill>
                  <a:srgbClr val="FF0000"/>
                </a:solidFill>
                <a:effectLst>
                  <a:outerShdw blurRad="38100" dist="38100" dir="2700000" algn="tl">
                    <a:srgbClr val="000000">
                      <a:alpha val="43137"/>
                    </a:srgbClr>
                  </a:outerShdw>
                </a:effectLst>
                <a:cs typeface="Times New Roman" pitchFamily="18" charset="0"/>
              </a:rPr>
              <a:t/>
            </a:r>
            <a:br>
              <a:rPr lang="en-US" sz="4000" b="1" dirty="0">
                <a:solidFill>
                  <a:srgbClr val="FF0000"/>
                </a:solidFill>
                <a:effectLst>
                  <a:outerShdw blurRad="38100" dist="38100" dir="2700000" algn="tl">
                    <a:srgbClr val="000000">
                      <a:alpha val="43137"/>
                    </a:srgbClr>
                  </a:outerShdw>
                </a:effectLst>
                <a:cs typeface="Times New Roman" pitchFamily="18" charset="0"/>
              </a:rPr>
            </a:br>
            <a:r>
              <a:rPr lang="en-GB" sz="5400" b="1" dirty="0" smtClean="0">
                <a:solidFill>
                  <a:srgbClr val="FF0000"/>
                </a:solidFill>
                <a:effectLst>
                  <a:outerShdw blurRad="38100" dist="38100" dir="2700000" algn="tl">
                    <a:srgbClr val="000000">
                      <a:alpha val="43137"/>
                    </a:srgbClr>
                  </a:outerShdw>
                </a:effectLst>
                <a:cs typeface="Times New Roman" pitchFamily="18" charset="0"/>
              </a:rPr>
              <a:t>DÂNG MẸ MÙA XUÂN</a:t>
            </a:r>
            <a:br>
              <a:rPr lang="en-GB" sz="5400" b="1" dirty="0" smtClean="0">
                <a:solidFill>
                  <a:srgbClr val="FF0000"/>
                </a:solidFill>
                <a:effectLst>
                  <a:outerShdw blurRad="38100" dist="38100" dir="2700000" algn="tl">
                    <a:srgbClr val="000000">
                      <a:alpha val="43137"/>
                    </a:srgbClr>
                  </a:outerShdw>
                </a:effectLst>
                <a:cs typeface="Times New Roman" pitchFamily="18" charset="0"/>
              </a:rPr>
            </a:br>
            <a:r>
              <a:rPr lang="en-US" sz="3600" b="1" i="1" dirty="0" err="1" smtClean="0">
                <a:solidFill>
                  <a:srgbClr val="002060"/>
                </a:solidFill>
                <a:effectLst>
                  <a:outerShdw blurRad="38100" dist="38100" dir="2700000" algn="tl">
                    <a:srgbClr val="000000">
                      <a:alpha val="43137"/>
                    </a:srgbClr>
                  </a:outerShdw>
                </a:effectLst>
                <a:cs typeface="Times New Roman" pitchFamily="18" charset="0"/>
              </a:rPr>
              <a:t>Giang</a:t>
            </a:r>
            <a:r>
              <a:rPr lang="en-US" sz="3600" b="1" i="1" dirty="0" smtClean="0">
                <a:solidFill>
                  <a:srgbClr val="002060"/>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002060"/>
                </a:solidFill>
                <a:effectLst>
                  <a:outerShdw blurRad="38100" dist="38100" dir="2700000" algn="tl">
                    <a:srgbClr val="000000">
                      <a:alpha val="43137"/>
                    </a:srgbClr>
                  </a:outerShdw>
                </a:effectLst>
                <a:cs typeface="Times New Roman" pitchFamily="18" charset="0"/>
              </a:rPr>
              <a:t>Ân</a:t>
            </a:r>
            <a:endParaRPr lang="vi-VN" sz="3600" b="1" i="1"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cs typeface="Times New Roman" pitchFamily="18" charset="0"/>
              </a:rPr>
              <a:t>Tk1:</a:t>
            </a:r>
            <a:r>
              <a:rPr lang="en-US" sz="5400" b="1" dirty="0">
                <a:solidFill>
                  <a:srgbClr val="002060"/>
                </a:solidFill>
                <a:effectLst/>
                <a:cs typeface="Times New Roman" pitchFamily="18" charset="0"/>
              </a:rPr>
              <a:t> </a:t>
            </a:r>
            <a:r>
              <a:rPr lang="vi-VN" sz="5400" b="1" dirty="0"/>
              <a:t> </a:t>
            </a:r>
            <a:r>
              <a:rPr lang="vi-VN" sz="5400" b="1" dirty="0">
                <a:solidFill>
                  <a:srgbClr val="002060"/>
                </a:solidFill>
              </a:rPr>
              <a:t>Đón chào một mùa xuân mới, con xin dâng lên biết bao tâm tình. Xin dâng lên Mẹ mùa xuân thiết tha, xin dâng lên Mẹ ngàn hoa thắm tươi, dâng Mẹ mùa xuân </a:t>
            </a:r>
            <a:r>
              <a:rPr lang="vi-VN" sz="5400" b="1" dirty="0" smtClean="0">
                <a:solidFill>
                  <a:srgbClr val="002060"/>
                </a:solidFill>
              </a:rPr>
              <a:t>mới</a:t>
            </a:r>
            <a:r>
              <a:rPr lang="en-GB" sz="5400" b="1" dirty="0">
                <a:solidFill>
                  <a:srgbClr val="002060"/>
                </a:solidFill>
              </a:rPr>
              <a:t>.</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5400" b="1" dirty="0" smtClean="0">
                <a:solidFill>
                  <a:srgbClr val="C00000"/>
                </a:solidFill>
              </a:rPr>
              <a:t>**</a:t>
            </a:r>
            <a:r>
              <a:rPr lang="en-GB" sz="5400" b="1" dirty="0" smtClean="0">
                <a:solidFill>
                  <a:srgbClr val="002060"/>
                </a:solidFill>
              </a:rPr>
              <a:t> </a:t>
            </a:r>
            <a:r>
              <a:rPr lang="vi-VN" sz="5400" b="1" dirty="0" smtClean="0">
                <a:solidFill>
                  <a:srgbClr val="002060"/>
                </a:solidFill>
              </a:rPr>
              <a:t>Mẹ </a:t>
            </a:r>
            <a:r>
              <a:rPr lang="vi-VN" sz="5400" b="1" dirty="0">
                <a:solidFill>
                  <a:srgbClr val="002060"/>
                </a:solidFill>
              </a:rPr>
              <a:t>ơi xuân nay đã đến trên quê hương đất nước Việt Nam, nẻo đường ngập tràn tia nắng ấm, phố phường rộn ràng muôn khúc hát, xuân về gieo hạnh phúc trong tim người.</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1102168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smtClean="0">
                <a:solidFill>
                  <a:srgbClr val="C00000"/>
                </a:solidFill>
                <a:effectLst/>
                <a:cs typeface="Times New Roman" pitchFamily="18" charset="0"/>
              </a:rPr>
              <a:t>Tk2:</a:t>
            </a:r>
            <a:r>
              <a:rPr lang="en-US" sz="5400" b="1" dirty="0" smtClean="0">
                <a:solidFill>
                  <a:srgbClr val="002060"/>
                </a:solidFill>
                <a:effectLst/>
                <a:cs typeface="Times New Roman" pitchFamily="18" charset="0"/>
              </a:rPr>
              <a:t> </a:t>
            </a:r>
            <a:r>
              <a:rPr lang="vi-VN" sz="5400" b="1" dirty="0" smtClean="0">
                <a:solidFill>
                  <a:srgbClr val="002060"/>
                </a:solidFill>
              </a:rPr>
              <a:t>Đất </a:t>
            </a:r>
            <a:r>
              <a:rPr lang="vi-VN" sz="5400" b="1" dirty="0">
                <a:solidFill>
                  <a:srgbClr val="002060"/>
                </a:solidFill>
              </a:rPr>
              <a:t>trời dạt dào xuân mới tung bay muôn nơi cánh hoa xuân nồng. Bao nhiêu vui buồn một năm đã qua, bao nhiêu lỗi lầm Mẹ thương thứ tha, bên Mẹ lòng vui sướng. </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783105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5400" b="1" dirty="0" smtClean="0">
                <a:solidFill>
                  <a:srgbClr val="C00000"/>
                </a:solidFill>
              </a:rPr>
              <a:t>**</a:t>
            </a:r>
            <a:r>
              <a:rPr lang="en-GB" sz="5400" b="1" dirty="0" smtClean="0">
                <a:solidFill>
                  <a:srgbClr val="002060"/>
                </a:solidFill>
              </a:rPr>
              <a:t> </a:t>
            </a:r>
            <a:r>
              <a:rPr lang="vi-VN" sz="5400" b="1" dirty="0">
                <a:solidFill>
                  <a:srgbClr val="002060"/>
                </a:solidFill>
              </a:rPr>
              <a:t>Mẹ ơi xin thương nâng đỡ bao gia đình chưa có mùa xuân, vẫn còn ngập tràn bao khốn khó, vẫn còn nhọc nhằn trong kiếp sống, xuân về mà đôi mắt vương lệ sầu.</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891408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smtClean="0">
                <a:solidFill>
                  <a:srgbClr val="C00000"/>
                </a:solidFill>
                <a:effectLst/>
                <a:cs typeface="Times New Roman" pitchFamily="18" charset="0"/>
              </a:rPr>
              <a:t>Tk3:</a:t>
            </a:r>
            <a:r>
              <a:rPr lang="en-US" sz="5400" b="1" dirty="0" smtClean="0">
                <a:solidFill>
                  <a:srgbClr val="002060"/>
                </a:solidFill>
                <a:effectLst/>
                <a:cs typeface="Times New Roman" pitchFamily="18" charset="0"/>
              </a:rPr>
              <a:t> </a:t>
            </a:r>
            <a:r>
              <a:rPr lang="en-GB" sz="5400" b="1" dirty="0" smtClean="0">
                <a:solidFill>
                  <a:srgbClr val="002060"/>
                </a:solidFill>
              </a:rPr>
              <a:t>C</a:t>
            </a:r>
            <a:r>
              <a:rPr lang="vi-VN" sz="5400" b="1" dirty="0" smtClean="0">
                <a:solidFill>
                  <a:srgbClr val="002060"/>
                </a:solidFill>
              </a:rPr>
              <a:t>ó </a:t>
            </a:r>
            <a:r>
              <a:rPr lang="vi-VN" sz="5400" b="1" dirty="0">
                <a:solidFill>
                  <a:srgbClr val="002060"/>
                </a:solidFill>
              </a:rPr>
              <a:t>Mẹ đời con vui sướng, bao nhiêu yêu thương sẻ chia vơi đầy. Vui xuân bên Mẹ niềm vui ngất ngây, bên nhau sum vầy ngày xuân </a:t>
            </a:r>
            <a:r>
              <a:rPr lang="vi-VN" sz="5400" b="1" dirty="0" smtClean="0">
                <a:solidFill>
                  <a:srgbClr val="002060"/>
                </a:solidFill>
              </a:rPr>
              <a:t>ch</a:t>
            </a:r>
            <a:r>
              <a:rPr lang="en-GB" sz="5400" b="1" dirty="0" smtClean="0">
                <a:solidFill>
                  <a:srgbClr val="002060"/>
                </a:solidFill>
              </a:rPr>
              <a:t>ứ</a:t>
            </a:r>
            <a:r>
              <a:rPr lang="vi-VN" sz="5400" b="1" dirty="0" smtClean="0">
                <a:solidFill>
                  <a:srgbClr val="002060"/>
                </a:solidFill>
              </a:rPr>
              <a:t>a </a:t>
            </a:r>
            <a:r>
              <a:rPr lang="vi-VN" sz="5400" b="1" dirty="0">
                <a:solidFill>
                  <a:srgbClr val="002060"/>
                </a:solidFill>
              </a:rPr>
              <a:t>chan, mai vàng ngập muôn lối. </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362772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5400" b="1" dirty="0" smtClean="0">
                <a:solidFill>
                  <a:srgbClr val="C00000"/>
                </a:solidFill>
              </a:rPr>
              <a:t>**</a:t>
            </a:r>
            <a:r>
              <a:rPr lang="en-GB" sz="5400" b="1" dirty="0" smtClean="0">
                <a:solidFill>
                  <a:srgbClr val="002060"/>
                </a:solidFill>
              </a:rPr>
              <a:t> </a:t>
            </a:r>
            <a:r>
              <a:rPr lang="vi-VN" sz="5400" b="1" dirty="0">
                <a:solidFill>
                  <a:srgbClr val="002060"/>
                </a:solidFill>
              </a:rPr>
              <a:t>Mẹ ơi con xin phó thác tháng năm dài chưa biết ngày mai, có Mẹ đồng hành con vững bước, dẫu </a:t>
            </a:r>
            <a:r>
              <a:rPr lang="vi-VN" sz="5400" b="1">
                <a:solidFill>
                  <a:srgbClr val="002060"/>
                </a:solidFill>
              </a:rPr>
              <a:t>đường </a:t>
            </a:r>
            <a:r>
              <a:rPr lang="vi-VN" sz="5400" b="1" smtClean="0">
                <a:solidFill>
                  <a:srgbClr val="002060"/>
                </a:solidFill>
              </a:rPr>
              <a:t>gập </a:t>
            </a:r>
            <a:r>
              <a:rPr lang="vi-VN" sz="5400" b="1" dirty="0">
                <a:solidFill>
                  <a:srgbClr val="002060"/>
                </a:solidFill>
              </a:rPr>
              <a:t>ghềnh hay sóng gió, bên Mẹ dù gian khó con lo gì.</a:t>
            </a:r>
            <a:endParaRPr lang="vi-VN" sz="5400" b="1" dirty="0">
              <a:solidFill>
                <a:srgbClr val="002060"/>
              </a:solidFill>
              <a:effectLst/>
              <a:cs typeface="Times New Roman" pitchFamily="18" charset="0"/>
            </a:endParaRPr>
          </a:p>
        </p:txBody>
      </p:sp>
    </p:spTree>
    <p:extLst>
      <p:ext uri="{BB962C8B-B14F-4D97-AF65-F5344CB8AC3E}">
        <p14:creationId xmlns:p14="http://schemas.microsoft.com/office/powerpoint/2010/main" val="1228330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1" u="sng" dirty="0" err="1">
                <a:solidFill>
                  <a:srgbClr val="C00000"/>
                </a:solidFill>
                <a:effectLst/>
                <a:cs typeface="Times New Roman" panose="02020603050405020304" pitchFamily="18" charset="0"/>
              </a:rPr>
              <a:t>Đk</a:t>
            </a:r>
            <a:r>
              <a:rPr lang="vi-VN" sz="5600" b="1" u="sng" dirty="0">
                <a:solidFill>
                  <a:srgbClr val="C00000"/>
                </a:solidFill>
                <a:effectLst/>
                <a:cs typeface="Times New Roman" panose="02020603050405020304" pitchFamily="18" charset="0"/>
              </a:rPr>
              <a:t>:</a:t>
            </a:r>
            <a:r>
              <a:rPr lang="vi-VN" sz="5600" b="1" dirty="0">
                <a:solidFill>
                  <a:srgbClr val="002060"/>
                </a:solidFill>
                <a:effectLst/>
                <a:cs typeface="Times New Roman" panose="02020603050405020304" pitchFamily="18" charset="0"/>
              </a:rPr>
              <a:t> </a:t>
            </a:r>
            <a:r>
              <a:rPr lang="vi-VN" sz="5600" b="1" dirty="0">
                <a:solidFill>
                  <a:srgbClr val="002060"/>
                </a:solidFill>
                <a:effectLst/>
              </a:rPr>
              <a:t> </a:t>
            </a:r>
            <a:r>
              <a:rPr lang="vi-VN" sz="5600" b="1" dirty="0">
                <a:solidFill>
                  <a:srgbClr val="002060"/>
                </a:solidFill>
              </a:rPr>
              <a:t>Mẹ ơi! Mùa xuân đến, mùa xuân đến xuân có Mẹ xuân thắm tươi. Mẹ ơi! Mùa xuân đến, mùa xuân đến xuân có Mẹ xuân thắm tươi. </a:t>
            </a:r>
            <a:endParaRPr lang="vi-VN" sz="5600" b="1" dirty="0">
              <a:solidFill>
                <a:srgbClr val="002060"/>
              </a:solidFill>
              <a:effectLst/>
              <a:cs typeface="Times New Roman" pitchFamily="18" charset="0"/>
            </a:endParaRPr>
          </a:p>
        </p:txBody>
      </p:sp>
    </p:spTree>
    <p:extLst>
      <p:ext uri="{BB962C8B-B14F-4D97-AF65-F5344CB8AC3E}">
        <p14:creationId xmlns:p14="http://schemas.microsoft.com/office/powerpoint/2010/main" val="41090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560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10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a:t>
            </a:r>
            <a:r>
              <a:rPr lang="en-US" sz="72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270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4000" b="1" u="sng" dirty="0" err="1">
                <a:solidFill>
                  <a:srgbClr val="FF0000"/>
                </a:solidFill>
                <a:effectLst/>
                <a:latin typeface="UTM American Sans" pitchFamily="18" charset="0"/>
                <a:cs typeface="Times New Roman" panose="02020603050405020304" pitchFamily="18" charset="0"/>
              </a:rPr>
              <a:t>Chủ</a:t>
            </a:r>
            <a:r>
              <a:rPr lang="en-US" sz="4000" b="1" u="sng" dirty="0">
                <a:solidFill>
                  <a:srgbClr val="FF0000"/>
                </a:solidFill>
                <a:effectLst/>
                <a:latin typeface="UTM American Sans" pitchFamily="18" charset="0"/>
                <a:cs typeface="Times New Roman" panose="02020603050405020304" pitchFamily="18" charset="0"/>
              </a:rPr>
              <a:t> </a:t>
            </a:r>
            <a:r>
              <a:rPr lang="en-US" sz="4000" b="1" u="sng" dirty="0" err="1">
                <a:solidFill>
                  <a:srgbClr val="FF0000"/>
                </a:solidFill>
                <a:effectLst/>
                <a:latin typeface="UTM American Sans" pitchFamily="18" charset="0"/>
                <a:cs typeface="Times New Roman" panose="02020603050405020304" pitchFamily="18" charset="0"/>
              </a:rPr>
              <a:t>tế</a:t>
            </a:r>
            <a:r>
              <a:rPr lang="en-US" sz="4000" b="1" u="sng" dirty="0">
                <a:solidFill>
                  <a:srgbClr val="FF0000"/>
                </a:solidFill>
                <a:effectLst/>
                <a:latin typeface="UTM American Sans" pitchFamily="18" charset="0"/>
                <a:cs typeface="Times New Roman" panose="02020603050405020304" pitchFamily="18" charset="0"/>
              </a:rPr>
              <a:t>:</a:t>
            </a:r>
            <a:r>
              <a:rPr lang="en-US" sz="4000" b="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Vinh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danh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Thiên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Chúa</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các</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tầng</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trời</a:t>
            </a:r>
            <a:r>
              <a:rPr lang="en-US" sz="5400" b="1" i="1" dirty="0">
                <a:solidFill>
                  <a:srgbClr val="FF0000"/>
                </a:solidFill>
                <a:effectLst/>
                <a:latin typeface="UTM American Sans" pitchFamily="18" charset="0"/>
                <a:cs typeface="Times New Roman" panose="02020603050405020304" pitchFamily="18" charset="0"/>
              </a:rPr>
              <a:t>.</a:t>
            </a:r>
            <a:br>
              <a:rPr lang="en-US" sz="5400" b="1" i="1" dirty="0">
                <a:solidFill>
                  <a:srgbClr val="FF0000"/>
                </a:solidFill>
                <a:effectLst/>
                <a:latin typeface="UTM American Sans" pitchFamily="18" charset="0"/>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UTM American Sans" pitchFamily="18" charset="0"/>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1364</Words>
  <Application>Microsoft Office PowerPoint</Application>
  <PresentationFormat>On-screen Show (16:9)</PresentationFormat>
  <Paragraphs>84</Paragraphs>
  <Slides>68</Slides>
  <Notes>11</Notes>
  <HiddenSlides>0</HiddenSlides>
  <MMClips>0</MMClips>
  <ScaleCrop>false</ScaleCrop>
  <HeadingPairs>
    <vt:vector size="4" baseType="variant">
      <vt:variant>
        <vt:lpstr>Theme</vt:lpstr>
      </vt:variant>
      <vt:variant>
        <vt:i4>5</vt:i4>
      </vt:variant>
      <vt:variant>
        <vt:lpstr>Slide Titles</vt:lpstr>
      </vt:variant>
      <vt:variant>
        <vt:i4>68</vt:i4>
      </vt:variant>
    </vt:vector>
  </HeadingPairs>
  <TitlesOfParts>
    <vt:vector size="73" baseType="lpstr">
      <vt:lpstr>1_Office Theme</vt:lpstr>
      <vt:lpstr>36_Default Design</vt:lpstr>
      <vt:lpstr>13_Default Design</vt:lpstr>
      <vt:lpstr>10_Office Theme</vt:lpstr>
      <vt:lpstr>37_Default Design</vt:lpstr>
      <vt:lpstr>PowerPoint Presentation</vt:lpstr>
      <vt:lpstr>Ca Nhập Lễ MÙA XUÂN ĐÃ ĐẾN Lm Thái Nguyên</vt:lpstr>
      <vt:lpstr>Tk1:  Mùa xuân đã đến trong lòng cuộc đời, mùa xuân đã đến trong lòng mọi người vui đón xuân sang đẹp tươi. Nhịp lên ca khúc yêu thương cuộc đời, một mùa xuân mới Chúa ban cho đời để tô thắm lại tình người.</vt:lpstr>
      <vt:lpstr>Đk: Chúa đã cho một năm qua đi trong bình an với biết bao là ơn lành. Hát khúc ca tạ ơn xin Chúa chúc lành cho chúng con trong ngày đầu năm.</vt:lpstr>
      <vt:lpstr>Tk2:  Dù bao nhiêu nỗi đắng cay cuộc đời, thì mùa xuân đến xóa tan buồn phiền trong bước tương lai đẹp hơn. Nguyện xin Thiên Chúa, Chúa xuân ngàn đời, Ngài đem ân phúc đến cho muôn nhà để xuân thắm nồng tình thương.</vt:lpstr>
      <vt:lpstr>Đk: Chúa đã cho một năm qua đi trong bình an với biết bao là ơn lành. Hát khúc ca tạ ơn xin Chúa chúc lành cho chúng con trong ngày đầu năm.</vt:lpstr>
      <vt:lpstr>PowerPoint Presentation</vt:lpstr>
      <vt:lpstr> </vt:lpstr>
      <vt:lpstr> </vt:lpstr>
      <vt:lpstr> </vt:lpstr>
      <vt:lpstr> </vt:lpstr>
      <vt:lpstr> </vt:lpstr>
      <vt:lpstr> </vt:lpstr>
      <vt:lpstr> </vt:lpstr>
      <vt:lpstr> </vt:lpstr>
      <vt:lpstr>PowerPoint Presentation</vt:lpstr>
      <vt:lpstr>Đáp ca THÁNH VỊNH 8 Lm. Kim Long (03Câu)</vt:lpstr>
      <vt:lpstr>Đk: Lạy Chúa, là Chúa chúng con, lẫy lừng thay danh Chúa khắp nơi trên địa cầu.</vt:lpstr>
      <vt:lpstr>Tk1:  Nhìn cõi trời Chúa tác sinh, xếp đặt muôn tinh tú, ánh trăng rạng ngời. Ôi con người nào có là chi, Ngài nhớ tới và bận tâm, chop dù phàm nhân có ra gì.</vt:lpstr>
      <vt:lpstr>Đk: Lạy Chúa, là Chúa chúng con, lẫy lừng thay danh Chúa khắp nơi trên địa cầu.</vt:lpstr>
      <vt:lpstr>Tk2: Người thế được cất nhắc lên, sánh hàng cùng thần minh, chẳng thua gì nhiều. Bao vinh dự làm mũ triều thiên, đặt thống lãnh mọi kỳ công tay quyền năng Chúa đã tạo thành.</vt:lpstr>
      <vt:lpstr>Đk: Lạy Chúa, là Chúa chúng con, lẫy lừng thay danh Chúa khắp nơi trên địa cầu.</vt:lpstr>
      <vt:lpstr>Tk3: Được Chúa gọi đến dưới chân, các loài bò chiên với thú nơi ruộng đồng. Bao chim trời cùng cá đại dương, và hết những loài dọc ngang, bơi lội tung tăng giữa ba đào.</vt:lpstr>
      <vt:lpstr>Đk: Lạy Chúa, là Chúa chúng con, lẫy lừng thay danh Chúa khắp nơi trên địa cầu.</vt:lpstr>
      <vt:lpstr>PowerPoint Presentation</vt:lpstr>
      <vt:lpstr>Alleluia-alleluia:  Lạy Chúa là Thiên Chúa Is - re - el,  tổ phụ chúng con, Chúa đáng chúc tụng và mọi vật trên trời dưới đất đều là của Chúa.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NGÀY XUÂN Dấu Chân</vt:lpstr>
      <vt:lpstr>Tk1:  Dâng lên Ngài mùa xuân, mùa xuân thắm tươi màu hoa. Dâng lên muôn vạn lời ca, tung hô Vua Trời ngàn tiếng yêu thương. Dâng, xin dâng lên Chúa đời sống con tháng năm miệt mài. Dù đời bao nỗi lo toan, cuộc trần này lắm gian nan. Nguyện trở nên lễ dâng, mùa xuân này.</vt:lpstr>
      <vt:lpstr>Đk: Dâng lên Cha nhân lành, này bánh thơm với ly rượu nồng thắm. Như hương bay khắp trời, tỏa lan lên tòa cao sang.</vt:lpstr>
      <vt:lpstr>Tk2:  Dâng gia đình của con, một năm sống trong Hồng ân. Xin cho Ông bà Mẹ Cha luôn luôn an bình, tình nghĩa bao la. Dâng xin dâng lên Chúa cùng với bao Anh chị của con. Hưởng Hạnh phúc mãi miên man, lòng trào dâng khúc ca vang. Hiệp lòng dâng Chúa xuân, cùng bánh rượu. </vt:lpstr>
      <vt:lpstr>Đk: Dâng lên Cha nhân lành, này bánh thơm với ly rượu nồng thắm. Như hương bay khắp trời, tỏa lan lên tòa cao sang.</vt:lpstr>
      <vt:lpstr>PowerPoint Presentation</vt:lpstr>
      <vt:lpstr> </vt:lpstr>
      <vt:lpstr>PowerPoint Presentation</vt:lpstr>
      <vt:lpstr>Ca Nguyện Hiệp Lễ  TÂM TÌNH TẠ ƠN Dấu Chân</vt:lpstr>
      <vt:lpstr>Tk1:  Hiệp một lòng dâng kính Thiên Chúa Cha muôn lời cảm mến. Vì ngàn hồng ân, Chúa thương ban chuỗi ngày trong đời. Bao năm tháng qua, con được sống trong ân tình Cha. Khúc hát hoan ca, dâng tiến Ngài ngàn lời tạ ơn.</vt:lpstr>
      <vt:lpstr>Đk: Đây ước mơ cuộc đời, xin gởi trao cho Người, bao phúc ân cao vời, mỗi ngày trong đời con đây. Xin hát lên một bài ca chúc khen Danh Ngài, Thiên Chúa Vua muôn loài, ban muôn ơn trong ngày đầu năm.</vt:lpstr>
      <vt:lpstr>Tk2: Ngày từng ngày con sống nơi thế gian bao lần sa ngã. Được Ngài dủ thương, thứ tha cho, đổ tràn ơn lành. Hy sinh, khó khăn, con nguyện sẽ không hề từ nan. Dẫn bước con về, nơi suối nguồn mùa xuân an vui.</vt:lpstr>
      <vt:lpstr>Đk: Đây ước mơ cuộc đời, xin gởi trao cho Người, bao phúc ân cao vời, mỗi ngày trong đời con đây. Xin hát lên một bài ca chúc khen Danh Ngài, Thiên Chúa Vua muôn loài, ban muôn ơn trong ngày đầu năm.</vt:lpstr>
      <vt:lpstr>Tk3: Tình là tình yêu Chúa cao lớn hơn mây trời, sông núi. Ngài hằng dìu đưa, đỡ nâng con qua ngàn dặm đường. Đau thương, đắng cay, hay hạnh phúc đong đầy ngày qua. Phó thác nơi Cha, năm mới này bình an nở hoa.</vt:lpstr>
      <vt:lpstr>Đk: Đây ước mơ cuộc đời, xin gởi trao cho Người, bao phúc ân cao vời, mỗi ngày trong đời con đây. Xin hát lên một bài ca chúc khen Danh Ngài, Thiên Chúa Vua muôn loài, ban muôn ơn trong ngày đầu năm.</vt:lpstr>
      <vt:lpstr>PowerPoint Presentation</vt:lpstr>
      <vt:lpstr>PowerPoint Presentation</vt:lpstr>
      <vt:lpstr>Ca Kết Lễ DÂNG MẸ MÙA XUÂN Giang Ân</vt:lpstr>
      <vt:lpstr>Tk1:  Đón chào một mùa xuân mới, con xin dâng lên biết bao tâm tình. Xin dâng lên Mẹ mùa xuân thiết tha, xin dâng lên Mẹ ngàn hoa thắm tươi, dâng Mẹ mùa xuân mới.</vt:lpstr>
      <vt:lpstr>** Mẹ ơi xuân nay đã đến trên quê hương đất nước Việt Nam, nẻo đường ngập tràn tia nắng ấm, phố phường rộn ràng muôn khúc hát, xuân về gieo hạnh phúc trong tim người.</vt:lpstr>
      <vt:lpstr>Tk2: Đất trời dạt dào xuân mới tung bay muôn nơi cánh hoa xuân nồng. Bao nhiêu vui buồn một năm đã qua, bao nhiêu lỗi lầm Mẹ thương thứ tha, bên Mẹ lòng vui sướng. </vt:lpstr>
      <vt:lpstr>** Mẹ ơi xin thương nâng đỡ bao gia đình chưa có mùa xuân, vẫn còn ngập tràn bao khốn khó, vẫn còn nhọc nhằn trong kiếp sống, xuân về mà đôi mắt vương lệ sầu.</vt:lpstr>
      <vt:lpstr>Tk3: Có Mẹ đời con vui sướng, bao nhiêu yêu thương sẻ chia vơi đầy. Vui xuân bên Mẹ niềm vui ngất ngây, bên nhau sum vầy ngày xuân chứa chan, mai vàng ngập muôn lối. </vt:lpstr>
      <vt:lpstr>** Mẹ ơi con xin phó thác tháng năm dài chưa biết ngày mai, có Mẹ đồng hành con vững bước, dẫu đường gập ghềnh hay sóng gió, bên Mẹ dù gian khó con lo gì.</vt:lpstr>
      <vt:lpstr>Đk:  Mẹ ơi! Mùa xuân đến, mùa xuân đến xuân có Mẹ xuân thắm tươi. Mẹ ơi! Mùa xuân đến, mùa xuân đến xuân có Mẹ xuân thắm tươi.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69</cp:revision>
  <dcterms:created xsi:type="dcterms:W3CDTF">2023-01-03T13:12:18Z</dcterms:created>
  <dcterms:modified xsi:type="dcterms:W3CDTF">2024-02-07T07:25:08Z</dcterms:modified>
</cp:coreProperties>
</file>