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0.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00" r:id="rId2"/>
    <p:sldMasterId id="2147483812" r:id="rId3"/>
    <p:sldMasterId id="2147483860" r:id="rId4"/>
    <p:sldMasterId id="2147483992" r:id="rId5"/>
    <p:sldMasterId id="2147484004" r:id="rId6"/>
    <p:sldMasterId id="2147484016" r:id="rId7"/>
    <p:sldMasterId id="2147484028" r:id="rId8"/>
    <p:sldMasterId id="2147484040" r:id="rId9"/>
    <p:sldMasterId id="2147484052" r:id="rId10"/>
    <p:sldMasterId id="2147484064" r:id="rId11"/>
  </p:sldMasterIdLst>
  <p:notesMasterIdLst>
    <p:notesMasterId r:id="rId64"/>
  </p:notesMasterIdLst>
  <p:sldIdLst>
    <p:sldId id="256" r:id="rId12"/>
    <p:sldId id="2146" r:id="rId13"/>
    <p:sldId id="1982" r:id="rId14"/>
    <p:sldId id="9670" r:id="rId15"/>
    <p:sldId id="9724" r:id="rId16"/>
    <p:sldId id="9696" r:id="rId17"/>
    <p:sldId id="9725" r:id="rId18"/>
    <p:sldId id="9712" r:id="rId19"/>
    <p:sldId id="9635" r:id="rId20"/>
    <p:sldId id="9636" r:id="rId21"/>
    <p:sldId id="9637" r:id="rId22"/>
    <p:sldId id="9638" r:id="rId23"/>
    <p:sldId id="9639" r:id="rId24"/>
    <p:sldId id="9640" r:id="rId25"/>
    <p:sldId id="9641" r:id="rId26"/>
    <p:sldId id="9642" r:id="rId27"/>
    <p:sldId id="9713" r:id="rId28"/>
    <p:sldId id="9709" r:id="rId29"/>
    <p:sldId id="9727" r:id="rId30"/>
    <p:sldId id="9732" r:id="rId31"/>
    <p:sldId id="9729" r:id="rId32"/>
    <p:sldId id="9733" r:id="rId33"/>
    <p:sldId id="9730" r:id="rId34"/>
    <p:sldId id="9734" r:id="rId35"/>
    <p:sldId id="9731" r:id="rId36"/>
    <p:sldId id="9735" r:id="rId37"/>
    <p:sldId id="9723" r:id="rId38"/>
    <p:sldId id="9721" r:id="rId39"/>
    <p:sldId id="9722" r:id="rId40"/>
    <p:sldId id="9714" r:id="rId41"/>
    <p:sldId id="9659" r:id="rId42"/>
    <p:sldId id="258" r:id="rId43"/>
    <p:sldId id="1134" r:id="rId44"/>
    <p:sldId id="1161" r:id="rId45"/>
    <p:sldId id="1139" r:id="rId46"/>
    <p:sldId id="9736" r:id="rId47"/>
    <p:sldId id="9553" r:id="rId48"/>
    <p:sldId id="9669" r:id="rId49"/>
    <p:sldId id="9715" r:id="rId50"/>
    <p:sldId id="9384" r:id="rId51"/>
    <p:sldId id="2344" r:id="rId52"/>
    <p:sldId id="9699" r:id="rId53"/>
    <p:sldId id="9556" r:id="rId54"/>
    <p:sldId id="9737" r:id="rId55"/>
    <p:sldId id="2348" r:id="rId56"/>
    <p:sldId id="9738" r:id="rId57"/>
    <p:sldId id="9691" r:id="rId58"/>
    <p:sldId id="9716" r:id="rId59"/>
    <p:sldId id="9390" r:id="rId60"/>
    <p:sldId id="2182" r:id="rId61"/>
    <p:sldId id="2180" r:id="rId62"/>
    <p:sldId id="9717" r:id="rId6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187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63" Type="http://schemas.openxmlformats.org/officeDocument/2006/relationships/slide" Target="slides/slide52.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slide" Target="slides/slide47.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61" Type="http://schemas.openxmlformats.org/officeDocument/2006/relationships/slide" Target="slides/slide50.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slide" Target="slides/slide45.xml"/><Relationship Id="rId64"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theme" Target="theme/theme1.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1/11/2024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3427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50887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047297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280419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2595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353415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25705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9276456"/>
      </p:ext>
    </p:extLst>
  </p:cSld>
  <p:clrMapOvr>
    <a:masterClrMapping/>
  </p:clrMapOvr>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170315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84702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219AE4B-6C0E-4CA9-8C8B-249E94D6ED59}" type="datetimeFigureOut">
              <a:rPr lang="en-US">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195407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219AE4B-6C0E-4CA9-8C8B-249E94D6ED59}" type="datetimeFigureOut">
              <a:rPr lang="en-US">
                <a:solidFill>
                  <a:prstClr val="black">
                    <a:tint val="75000"/>
                  </a:prstClr>
                </a:solidFill>
              </a:rPr>
              <a:pPr/>
              <a:t>1/11/2024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452775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19AE4B-6C0E-4CA9-8C8B-249E94D6ED59}" type="datetimeFigureOut">
              <a:rPr lang="en-US">
                <a:solidFill>
                  <a:prstClr val="black">
                    <a:tint val="75000"/>
                  </a:prstClr>
                </a:solidFill>
              </a:rPr>
              <a:pPr/>
              <a:t>1/11/2024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278021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19AE4B-6C0E-4CA9-8C8B-249E94D6ED59}" type="datetimeFigureOut">
              <a:rPr lang="en-US">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359890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043050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219AE4B-6C0E-4CA9-8C8B-249E94D6ED59}" type="datetimeFigureOut">
              <a:rPr lang="en-US">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379477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779150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19AE4B-6C0E-4CA9-8C8B-249E94D6ED59}" type="datetimeFigureOut">
              <a:rPr lang="en-US">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5073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28539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77813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4072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20595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25803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922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24355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72544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46695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5651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782653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18507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520963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49204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422070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34270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50887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04729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28041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259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353415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25705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185073"/>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52096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49204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42207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3427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5088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04729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2804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2595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35341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25705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18507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52096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492042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422070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3427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5088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0472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28041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25952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35341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25705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185073"/>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520963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492042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42207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34270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5088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047297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280419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2595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353415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25705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185073"/>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52096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492042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422070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342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450887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04729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280419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25952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353415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625705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2185073"/>
      </p:ext>
    </p:extLst>
  </p:cSld>
  <p:clrMapOvr>
    <a:masterClrMapping/>
  </p:clrMapOvr>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520963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492042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4220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image" Target="../media/image1.jpg"/><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theme" Target="../theme/theme10.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image" Target="../media/image3.jp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theme" Target="../theme/theme11.xml"/><Relationship Id="rId2" Type="http://schemas.openxmlformats.org/officeDocument/2006/relationships/slideLayout" Target="../slideLayouts/slideLayout108.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image" Target="../media/image1.jpg"/><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1.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1/11/2024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0741148"/>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19AE4B-6C0E-4CA9-8C8B-249E94D6ED59}" type="datetimeFigureOut">
              <a:rPr lang="en-US">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4F716E69-8DFA-4833-8FDF-A4D6CFF3684E}"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3585331"/>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4749084"/>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0741148"/>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0741148"/>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0741148"/>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0741148"/>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1/11/2024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0741148"/>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5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7.xm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07.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63.xml"/></Relationships>
</file>

<file path=ppt/slides/_rels/slide3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g"/><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85.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96.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lstStyle/>
          <a:p>
            <a:pPr algn="l" eaLnBrk="1" hangingPunct="1">
              <a:lnSpc>
                <a:spcPct val="150000"/>
              </a:lnSpc>
            </a:pPr>
            <a:r>
              <a:rPr lang="en-US" sz="5400" b="1" u="sng" dirty="0" err="1">
                <a:solidFill>
                  <a:srgbClr val="FF0000"/>
                </a:solidFill>
                <a:effectLst/>
                <a:latin typeface="+mj-lt"/>
                <a:cs typeface="Times New Roman" panose="02020603050405020304" pitchFamily="18" charset="0"/>
              </a:rPr>
              <a:t>Chủ</a:t>
            </a:r>
            <a:r>
              <a:rPr lang="en-US" sz="5400" b="1" u="sng" dirty="0">
                <a:solidFill>
                  <a:srgbClr val="FF0000"/>
                </a:solidFill>
                <a:effectLst/>
                <a:latin typeface="+mj-lt"/>
                <a:cs typeface="Times New Roman" panose="02020603050405020304" pitchFamily="18" charset="0"/>
              </a:rPr>
              <a:t> </a:t>
            </a:r>
            <a:r>
              <a:rPr lang="en-US" sz="5400" b="1" u="sng" dirty="0" err="1">
                <a:solidFill>
                  <a:srgbClr val="FF0000"/>
                </a:solidFill>
                <a:effectLst/>
                <a:latin typeface="+mj-lt"/>
                <a:cs typeface="Times New Roman" panose="02020603050405020304" pitchFamily="18" charset="0"/>
              </a:rPr>
              <a:t>tế</a:t>
            </a:r>
            <a:r>
              <a:rPr lang="en-US" sz="5400" b="1" u="sng" dirty="0">
                <a:solidFill>
                  <a:srgbClr val="FF0000"/>
                </a:solidFill>
                <a:effectLst/>
                <a:latin typeface="+mj-lt"/>
                <a:cs typeface="Times New Roman" panose="02020603050405020304" pitchFamily="18" charset="0"/>
              </a:rPr>
              <a:t>:</a:t>
            </a:r>
            <a:r>
              <a:rPr lang="en-US" sz="5400" b="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Vinh</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danh</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Thiên</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Chúa</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trên</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các</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tầng</a:t>
            </a:r>
            <a:r>
              <a:rPr lang="en-US" sz="5400" b="1" i="1" dirty="0">
                <a:solidFill>
                  <a:srgbClr val="FF0000"/>
                </a:solidFill>
                <a:effectLst/>
                <a:latin typeface="+mj-lt"/>
                <a:cs typeface="Times New Roman" panose="02020603050405020304" pitchFamily="18" charset="0"/>
              </a:rPr>
              <a:t> </a:t>
            </a:r>
            <a:r>
              <a:rPr lang="en-US" sz="5400" b="1" i="1" dirty="0" err="1">
                <a:solidFill>
                  <a:srgbClr val="FF0000"/>
                </a:solidFill>
                <a:effectLst/>
                <a:latin typeface="+mj-lt"/>
                <a:cs typeface="Times New Roman" panose="02020603050405020304" pitchFamily="18" charset="0"/>
              </a:rPr>
              <a:t>trời</a:t>
            </a:r>
            <a:r>
              <a:rPr lang="en-US" sz="5400" b="1" i="1" dirty="0">
                <a:solidFill>
                  <a:srgbClr val="FF0000"/>
                </a:solidFill>
                <a:effectLst/>
                <a:latin typeface="+mj-lt"/>
                <a:cs typeface="Times New Roman" panose="02020603050405020304" pitchFamily="18" charset="0"/>
              </a:rPr>
              <a:t>.</a:t>
            </a:r>
            <a:br>
              <a:rPr lang="en-US" sz="5400" b="1" i="1" dirty="0">
                <a:solidFill>
                  <a:srgbClr val="FF0000"/>
                </a:solidFill>
                <a:effectLst/>
                <a:latin typeface="+mj-lt"/>
                <a:cs typeface="Times New Roman" panose="02020603050405020304" pitchFamily="18" charset="0"/>
              </a:rPr>
            </a:br>
            <a:r>
              <a:rPr lang="vi-VN" sz="5400" b="1" dirty="0">
                <a:solidFill>
                  <a:srgbClr val="FF0000"/>
                </a:solidFill>
                <a:effectLst/>
                <a:latin typeface="+mj-lt"/>
                <a:cs typeface="Times New Roman" panose="02020603050405020304" pitchFamily="18" charset="0"/>
              </a:rPr>
              <a:t>A+B:</a:t>
            </a:r>
            <a:r>
              <a:rPr lang="vi-VN" sz="5400" b="1" dirty="0">
                <a:solidFill>
                  <a:srgbClr val="003399"/>
                </a:solidFill>
                <a:effectLst/>
                <a:latin typeface="+mj-lt"/>
                <a:cs typeface="Times New Roman" panose="02020603050405020304" pitchFamily="18" charset="0"/>
              </a:rPr>
              <a:t> Và bình an dưới thế cho người thiện tâm</a:t>
            </a:r>
            <a:r>
              <a:rPr lang="en-US" sz="5400" b="1" dirty="0">
                <a:solidFill>
                  <a:srgbClr val="003399"/>
                </a:solidFill>
                <a:effectLst/>
                <a:latin typeface="+mj-lt"/>
                <a:cs typeface="Times New Roman" panose="02020603050405020304" pitchFamily="18" charset="0"/>
              </a:rPr>
              <a:t>.</a:t>
            </a:r>
            <a:endParaRPr lang="vi-VN" sz="5400" b="1"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583314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nchor="ctr"/>
          <a:lstStyle/>
          <a:p>
            <a:pPr algn="l" eaLnBrk="1" hangingPunct="1">
              <a:lnSpc>
                <a:spcPct val="150000"/>
              </a:lnSpc>
            </a:pPr>
            <a:r>
              <a:rPr lang="en-US" sz="4800" b="1" u="sng"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Chúng</a:t>
            </a:r>
            <a:r>
              <a:rPr lang="en-US" sz="4800" b="1" dirty="0">
                <a:solidFill>
                  <a:srgbClr val="003399"/>
                </a:solidFill>
                <a:effectLst/>
                <a:latin typeface="+mj-lt"/>
                <a:cs typeface="Times New Roman" panose="02020603050405020304" pitchFamily="18" charset="0"/>
              </a:rPr>
              <a:t> con ca </a:t>
            </a:r>
            <a:r>
              <a:rPr lang="en-US" sz="4800" b="1" dirty="0" err="1">
                <a:solidFill>
                  <a:srgbClr val="003399"/>
                </a:solidFill>
                <a:effectLst/>
                <a:latin typeface="+mj-lt"/>
                <a:cs typeface="Times New Roman" panose="02020603050405020304" pitchFamily="18" charset="0"/>
              </a:rPr>
              <a:t>ngợi</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Chúa</a:t>
            </a:r>
            <a:r>
              <a:rPr lang="en-US" sz="4800" b="1" dirty="0">
                <a:solidFill>
                  <a:srgbClr val="003399"/>
                </a:solidFill>
                <a:effectLst/>
                <a:latin typeface="+mj-lt"/>
                <a:cs typeface="Times New Roman" panose="02020603050405020304" pitchFamily="18" charset="0"/>
              </a:rPr>
              <a:t>.</a:t>
            </a:r>
          </a:p>
          <a:p>
            <a:pPr algn="l" eaLnBrk="1" hangingPunct="1">
              <a:lnSpc>
                <a:spcPct val="150000"/>
              </a:lnSpc>
            </a:pPr>
            <a:r>
              <a:rPr lang="en-US" sz="4800" b="1" u="sng" dirty="0">
                <a:solidFill>
                  <a:srgbClr val="FF0000"/>
                </a:solidFill>
                <a:effectLst/>
                <a:latin typeface="+mj-lt"/>
                <a:cs typeface="Times New Roman" panose="02020603050405020304" pitchFamily="18" charset="0"/>
              </a:rPr>
              <a:t>B:</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Chúng</a:t>
            </a:r>
            <a:r>
              <a:rPr lang="en-US" sz="4800" b="1" dirty="0">
                <a:solidFill>
                  <a:srgbClr val="003399"/>
                </a:solidFill>
                <a:effectLst/>
                <a:latin typeface="+mj-lt"/>
                <a:cs typeface="Times New Roman" panose="02020603050405020304" pitchFamily="18" charset="0"/>
              </a:rPr>
              <a:t> con </a:t>
            </a:r>
            <a:r>
              <a:rPr lang="en-US" sz="4800" b="1" dirty="0" err="1">
                <a:solidFill>
                  <a:srgbClr val="003399"/>
                </a:solidFill>
                <a:effectLst/>
                <a:latin typeface="+mj-lt"/>
                <a:cs typeface="Times New Roman" panose="02020603050405020304" pitchFamily="18" charset="0"/>
              </a:rPr>
              <a:t>chúc</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tụng</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Chúa</a:t>
            </a:r>
            <a:r>
              <a:rPr lang="en-US" sz="4800" b="1" dirty="0">
                <a:solidFill>
                  <a:srgbClr val="003399"/>
                </a:solidFill>
                <a:effectLst/>
                <a:latin typeface="+mj-lt"/>
                <a:cs typeface="Times New Roman" panose="02020603050405020304" pitchFamily="18" charset="0"/>
              </a:rPr>
              <a:t>. </a:t>
            </a:r>
            <a:br>
              <a:rPr lang="en-US" sz="4800" b="1" dirty="0">
                <a:solidFill>
                  <a:srgbClr val="003399"/>
                </a:solidFill>
                <a:effectLst/>
                <a:latin typeface="+mj-lt"/>
                <a:cs typeface="Times New Roman" panose="02020603050405020304" pitchFamily="18" charset="0"/>
              </a:rPr>
            </a:br>
            <a:r>
              <a:rPr lang="en-US" sz="4800" b="1" dirty="0">
                <a:solidFill>
                  <a:srgbClr val="FF0000"/>
                </a:solidFill>
                <a:effectLst/>
                <a:latin typeface="+mj-lt"/>
                <a:cs typeface="Times New Roman" panose="02020603050405020304" pitchFamily="18" charset="0"/>
              </a:rPr>
              <a:t>A:</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Chúng</a:t>
            </a:r>
            <a:r>
              <a:rPr lang="en-US" sz="4800" b="1" dirty="0">
                <a:solidFill>
                  <a:srgbClr val="003399"/>
                </a:solidFill>
                <a:effectLst/>
                <a:latin typeface="+mj-lt"/>
                <a:cs typeface="Times New Roman" panose="02020603050405020304" pitchFamily="18" charset="0"/>
              </a:rPr>
              <a:t> con </a:t>
            </a:r>
            <a:r>
              <a:rPr lang="en-US" sz="4800" b="1" dirty="0" err="1">
                <a:solidFill>
                  <a:srgbClr val="003399"/>
                </a:solidFill>
                <a:effectLst/>
                <a:latin typeface="+mj-lt"/>
                <a:cs typeface="Times New Roman" panose="02020603050405020304" pitchFamily="18" charset="0"/>
              </a:rPr>
              <a:t>thờ</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lạy</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Chúa</a:t>
            </a:r>
            <a:r>
              <a:rPr lang="en-US" sz="4800" b="1" dirty="0">
                <a:solidFill>
                  <a:srgbClr val="003399"/>
                </a:solidFill>
                <a:effectLst/>
                <a:latin typeface="+mj-lt"/>
                <a:cs typeface="Times New Roman" panose="02020603050405020304" pitchFamily="18" charset="0"/>
              </a:rPr>
              <a:t>. </a:t>
            </a:r>
          </a:p>
          <a:p>
            <a:pPr algn="l" eaLnBrk="1" hangingPunct="1">
              <a:lnSpc>
                <a:spcPct val="150000"/>
              </a:lnSpc>
            </a:pPr>
            <a:r>
              <a:rPr lang="en-US" sz="4800" b="1" dirty="0">
                <a:solidFill>
                  <a:srgbClr val="FF0000"/>
                </a:solidFill>
                <a:effectLst/>
                <a:latin typeface="+mj-lt"/>
                <a:cs typeface="Times New Roman" panose="02020603050405020304" pitchFamily="18" charset="0"/>
              </a:rPr>
              <a:t>B:</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Chúng</a:t>
            </a:r>
            <a:r>
              <a:rPr lang="en-US" sz="4800" b="1" dirty="0">
                <a:solidFill>
                  <a:srgbClr val="003399"/>
                </a:solidFill>
                <a:effectLst/>
                <a:latin typeface="+mj-lt"/>
                <a:cs typeface="Times New Roman" panose="02020603050405020304" pitchFamily="18" charset="0"/>
              </a:rPr>
              <a:t> con </a:t>
            </a:r>
            <a:r>
              <a:rPr lang="en-US" sz="4800" b="1" dirty="0" err="1">
                <a:solidFill>
                  <a:srgbClr val="003399"/>
                </a:solidFill>
                <a:effectLst/>
                <a:latin typeface="+mj-lt"/>
                <a:cs typeface="Times New Roman" panose="02020603050405020304" pitchFamily="18" charset="0"/>
              </a:rPr>
              <a:t>tôn</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vinh</a:t>
            </a:r>
            <a:r>
              <a:rPr lang="en-US" sz="4800" b="1" dirty="0">
                <a:solidFill>
                  <a:srgbClr val="003399"/>
                </a:solidFill>
                <a:effectLst/>
                <a:latin typeface="+mj-lt"/>
                <a:cs typeface="Times New Roman" panose="02020603050405020304" pitchFamily="18" charset="0"/>
              </a:rPr>
              <a:t> </a:t>
            </a:r>
            <a:r>
              <a:rPr lang="en-US" sz="4800" b="1" dirty="0" err="1">
                <a:solidFill>
                  <a:srgbClr val="003399"/>
                </a:solidFill>
                <a:effectLst/>
                <a:latin typeface="+mj-lt"/>
                <a:cs typeface="Times New Roman" panose="02020603050405020304" pitchFamily="18" charset="0"/>
              </a:rPr>
              <a:t>Chúa</a:t>
            </a:r>
            <a:r>
              <a:rPr lang="en-US" sz="4800" b="1" dirty="0">
                <a:solidFill>
                  <a:srgbClr val="003399"/>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120470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latin typeface="+mj-lt"/>
              </a:rPr>
              <a:t/>
            </a:r>
            <a:br>
              <a:rPr lang="en-US" sz="4000">
                <a:solidFill>
                  <a:srgbClr val="003399"/>
                </a:solidFill>
                <a:effectLst/>
                <a:latin typeface="+mj-lt"/>
              </a:rPr>
            </a:br>
            <a:endParaRPr lang="en-US" sz="4000">
              <a:solidFill>
                <a:srgbClr val="003399"/>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nchor="ctr"/>
          <a:lstStyle/>
          <a:p>
            <a:pPr marL="0" indent="0" algn="just" eaLnBrk="1" hangingPunct="1">
              <a:lnSpc>
                <a:spcPct val="120000"/>
              </a:lnSpc>
              <a:buFontTx/>
              <a:buNone/>
            </a:pPr>
            <a:r>
              <a:rPr lang="en-US" sz="5000" b="1" u="sng" dirty="0">
                <a:solidFill>
                  <a:srgbClr val="FF0000"/>
                </a:solidFill>
                <a:effectLst/>
                <a:latin typeface="+mj-lt"/>
                <a:cs typeface="Times New Roman" panose="02020603050405020304" pitchFamily="18" charset="0"/>
              </a:rPr>
              <a:t>A:</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Chúng</a:t>
            </a:r>
            <a:r>
              <a:rPr lang="en-US" sz="5000" b="1" dirty="0">
                <a:solidFill>
                  <a:srgbClr val="003399"/>
                </a:solidFill>
                <a:effectLst/>
                <a:latin typeface="+mj-lt"/>
                <a:cs typeface="Times New Roman" panose="02020603050405020304" pitchFamily="18" charset="0"/>
              </a:rPr>
              <a:t> con </a:t>
            </a:r>
            <a:r>
              <a:rPr lang="en-US" sz="5000" b="1" dirty="0" err="1">
                <a:solidFill>
                  <a:srgbClr val="003399"/>
                </a:solidFill>
                <a:effectLst/>
                <a:latin typeface="+mj-lt"/>
                <a:cs typeface="Times New Roman" panose="02020603050405020304" pitchFamily="18" charset="0"/>
              </a:rPr>
              <a:t>cảm</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tạ</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Chúa</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vì</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vinh</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quang</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cao</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cả</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Chúa</a:t>
            </a:r>
            <a:r>
              <a:rPr lang="en-US" sz="5000" b="1" dirty="0">
                <a:solidFill>
                  <a:srgbClr val="003399"/>
                </a:solidFill>
                <a:effectLst/>
                <a:latin typeface="+mj-lt"/>
                <a:cs typeface="Times New Roman" panose="02020603050405020304" pitchFamily="18" charset="0"/>
              </a:rPr>
              <a:t>.</a:t>
            </a:r>
          </a:p>
          <a:p>
            <a:pPr marL="0" indent="0" algn="just" eaLnBrk="1" hangingPunct="1">
              <a:lnSpc>
                <a:spcPct val="120000"/>
              </a:lnSpc>
              <a:buFontTx/>
              <a:buNone/>
            </a:pPr>
            <a:r>
              <a:rPr lang="vi-VN" sz="5000" b="1" dirty="0">
                <a:solidFill>
                  <a:srgbClr val="FF0000"/>
                </a:solidFill>
                <a:effectLst/>
                <a:latin typeface="+mj-lt"/>
                <a:cs typeface="Times New Roman" panose="02020603050405020304" pitchFamily="18" charset="0"/>
              </a:rPr>
              <a:t>B:</a:t>
            </a:r>
            <a:r>
              <a:rPr lang="vi-VN" sz="5000" b="1" dirty="0">
                <a:solidFill>
                  <a:srgbClr val="003399"/>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417882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latin typeface="+mj-lt"/>
              </a:rPr>
              <a:t/>
            </a:r>
            <a:br>
              <a:rPr lang="en-US" sz="4000">
                <a:solidFill>
                  <a:srgbClr val="003399"/>
                </a:solidFill>
                <a:effectLst/>
                <a:latin typeface="+mj-lt"/>
              </a:rPr>
            </a:br>
            <a:endParaRPr lang="en-US" sz="4000">
              <a:solidFill>
                <a:srgbClr val="003399"/>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nchor="ctr"/>
          <a:lstStyle/>
          <a:p>
            <a:pPr marL="0" indent="0" algn="just" eaLnBrk="1" hangingPunct="1">
              <a:lnSpc>
                <a:spcPct val="120000"/>
              </a:lnSpc>
              <a:buFontTx/>
              <a:buNone/>
            </a:pPr>
            <a:r>
              <a:rPr lang="en-US" sz="5000" b="1" u="sng" dirty="0">
                <a:solidFill>
                  <a:srgbClr val="FF0000"/>
                </a:solidFill>
                <a:effectLst/>
                <a:latin typeface="+mj-lt"/>
                <a:cs typeface="Times New Roman" panose="02020603050405020304" pitchFamily="18" charset="0"/>
              </a:rPr>
              <a:t>A:</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Lạy</a:t>
            </a:r>
            <a:r>
              <a:rPr lang="en-US" sz="5000" b="1" dirty="0">
                <a:solidFill>
                  <a:srgbClr val="003399"/>
                </a:solidFill>
                <a:effectLst/>
                <a:latin typeface="+mj-lt"/>
                <a:cs typeface="Times New Roman" panose="02020603050405020304" pitchFamily="18" charset="0"/>
              </a:rPr>
              <a:t> con </a:t>
            </a:r>
            <a:r>
              <a:rPr lang="en-US" sz="5000" b="1" dirty="0" err="1">
                <a:solidFill>
                  <a:srgbClr val="003399"/>
                </a:solidFill>
                <a:effectLst/>
                <a:latin typeface="+mj-lt"/>
                <a:cs typeface="Times New Roman" panose="02020603050405020304" pitchFamily="18" charset="0"/>
              </a:rPr>
              <a:t>một</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Thiên</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Chúa</a:t>
            </a:r>
            <a:r>
              <a:rPr lang="en-US" sz="5000" b="1" dirty="0">
                <a:solidFill>
                  <a:srgbClr val="003399"/>
                </a:solidFill>
                <a:effectLst/>
                <a:latin typeface="+mj-lt"/>
                <a:cs typeface="Times New Roman" panose="02020603050405020304" pitchFamily="18" charset="0"/>
              </a:rPr>
              <a:t>,            </a:t>
            </a:r>
            <a:r>
              <a:rPr lang="en-US" sz="5000" b="1" dirty="0" err="1">
                <a:solidFill>
                  <a:srgbClr val="FF0000"/>
                </a:solidFill>
                <a:effectLst/>
                <a:latin typeface="+mj-lt"/>
                <a:cs typeface="Times New Roman" panose="02020603050405020304" pitchFamily="18" charset="0"/>
              </a:rPr>
              <a:t>Chúa</a:t>
            </a:r>
            <a:r>
              <a:rPr lang="en-US" sz="5000" b="1" dirty="0">
                <a:solidFill>
                  <a:srgbClr val="FF0000"/>
                </a:solidFill>
                <a:effectLst/>
                <a:latin typeface="+mj-lt"/>
                <a:cs typeface="Times New Roman" panose="02020603050405020304" pitchFamily="18" charset="0"/>
              </a:rPr>
              <a:t> </a:t>
            </a:r>
            <a:r>
              <a:rPr lang="en-US" sz="5000" b="1" dirty="0" err="1">
                <a:solidFill>
                  <a:srgbClr val="FF0000"/>
                </a:solidFill>
                <a:effectLst/>
                <a:latin typeface="+mj-lt"/>
                <a:cs typeface="Times New Roman" panose="02020603050405020304" pitchFamily="18" charset="0"/>
              </a:rPr>
              <a:t>Giêsu</a:t>
            </a:r>
            <a:r>
              <a:rPr lang="en-US" sz="5000" b="1" dirty="0">
                <a:solidFill>
                  <a:srgbClr val="FF0000"/>
                </a:solidFill>
                <a:effectLst/>
                <a:latin typeface="+mj-lt"/>
                <a:cs typeface="Times New Roman" panose="02020603050405020304" pitchFamily="18" charset="0"/>
              </a:rPr>
              <a:t> </a:t>
            </a:r>
            <a:r>
              <a:rPr lang="en-US" sz="5000" b="1" dirty="0" err="1">
                <a:solidFill>
                  <a:srgbClr val="FF0000"/>
                </a:solidFill>
                <a:effectLst/>
                <a:latin typeface="+mj-lt"/>
                <a:cs typeface="Times New Roman" panose="02020603050405020304" pitchFamily="18" charset="0"/>
              </a:rPr>
              <a:t>Kitô</a:t>
            </a:r>
            <a:r>
              <a:rPr lang="en-US" sz="5000" b="1" dirty="0">
                <a:solidFill>
                  <a:srgbClr val="FF0000"/>
                </a:solidFill>
                <a:effectLst/>
                <a:latin typeface="+mj-lt"/>
                <a:cs typeface="Times New Roman" panose="02020603050405020304" pitchFamily="18" charset="0"/>
              </a:rPr>
              <a:t>.</a:t>
            </a:r>
          </a:p>
          <a:p>
            <a:pPr marL="0" indent="0" algn="just" eaLnBrk="1" hangingPunct="1">
              <a:lnSpc>
                <a:spcPct val="120000"/>
              </a:lnSpc>
              <a:buFontTx/>
              <a:buNone/>
            </a:pPr>
            <a:r>
              <a:rPr lang="vi-VN" sz="5000" b="1" dirty="0">
                <a:solidFill>
                  <a:srgbClr val="FF0000"/>
                </a:solidFill>
                <a:effectLst/>
                <a:latin typeface="+mj-lt"/>
                <a:cs typeface="Times New Roman" panose="02020603050405020304" pitchFamily="18" charset="0"/>
              </a:rPr>
              <a:t>B:</a:t>
            </a:r>
            <a:r>
              <a:rPr lang="vi-VN" sz="5000" b="1" dirty="0">
                <a:solidFill>
                  <a:srgbClr val="003399"/>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3892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latin typeface="+mj-lt"/>
              </a:rPr>
              <a:t/>
            </a:r>
            <a:br>
              <a:rPr lang="en-US" sz="4000">
                <a:solidFill>
                  <a:srgbClr val="003399"/>
                </a:solidFill>
                <a:effectLst/>
                <a:latin typeface="+mj-lt"/>
              </a:rPr>
            </a:br>
            <a:endParaRPr lang="en-US" sz="4000">
              <a:solidFill>
                <a:srgbClr val="003399"/>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nchor="ctr"/>
          <a:lstStyle/>
          <a:p>
            <a:pPr marL="0" indent="0" algn="just" eaLnBrk="1" hangingPunct="1">
              <a:lnSpc>
                <a:spcPct val="120000"/>
              </a:lnSpc>
              <a:buFontTx/>
              <a:buNone/>
            </a:pPr>
            <a:r>
              <a:rPr lang="en-US" sz="5000" b="1" u="sng" dirty="0">
                <a:solidFill>
                  <a:srgbClr val="FF0000"/>
                </a:solidFill>
                <a:effectLst/>
                <a:latin typeface="+mj-lt"/>
                <a:cs typeface="Times New Roman" panose="02020603050405020304" pitchFamily="18" charset="0"/>
              </a:rPr>
              <a:t>A:</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Chúa</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xóa</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tội</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trần</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gian</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xin</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thương</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xót</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chúng</a:t>
            </a:r>
            <a:r>
              <a:rPr lang="en-US" sz="5000" b="1" dirty="0">
                <a:solidFill>
                  <a:srgbClr val="003399"/>
                </a:solidFill>
                <a:effectLst/>
                <a:latin typeface="+mj-lt"/>
                <a:cs typeface="Times New Roman" panose="02020603050405020304" pitchFamily="18" charset="0"/>
              </a:rPr>
              <a:t> con.</a:t>
            </a:r>
          </a:p>
          <a:p>
            <a:pPr marL="0" indent="0" algn="just" eaLnBrk="1" hangingPunct="1">
              <a:lnSpc>
                <a:spcPct val="120000"/>
              </a:lnSpc>
              <a:buFontTx/>
              <a:buNone/>
            </a:pPr>
            <a:r>
              <a:rPr lang="en-US" sz="5000" b="1" u="sng" dirty="0">
                <a:solidFill>
                  <a:srgbClr val="FF0000"/>
                </a:solidFill>
                <a:effectLst/>
                <a:latin typeface="+mj-lt"/>
                <a:cs typeface="Times New Roman" panose="02020603050405020304" pitchFamily="18" charset="0"/>
              </a:rPr>
              <a:t>B:</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Chúa</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xóa</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tội</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trần</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gian</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xin</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nhậm</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lời</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chúng</a:t>
            </a:r>
            <a:r>
              <a:rPr lang="en-US" sz="5000" b="1" dirty="0">
                <a:solidFill>
                  <a:srgbClr val="003399"/>
                </a:solidFill>
                <a:effectLst/>
                <a:latin typeface="+mj-lt"/>
                <a:cs typeface="Times New Roman" panose="02020603050405020304" pitchFamily="18" charset="0"/>
              </a:rPr>
              <a:t> con </a:t>
            </a:r>
            <a:r>
              <a:rPr lang="en-US" sz="5000" b="1" dirty="0" err="1">
                <a:solidFill>
                  <a:srgbClr val="003399"/>
                </a:solidFill>
                <a:effectLst/>
                <a:latin typeface="+mj-lt"/>
                <a:cs typeface="Times New Roman" panose="02020603050405020304" pitchFamily="18" charset="0"/>
              </a:rPr>
              <a:t>cầu</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khẩn</a:t>
            </a:r>
            <a:r>
              <a:rPr lang="en-US" sz="5000" b="1" dirty="0">
                <a:solidFill>
                  <a:srgbClr val="003399"/>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231837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latin typeface="+mj-lt"/>
              </a:rPr>
              <a:t/>
            </a:r>
            <a:br>
              <a:rPr lang="en-US" sz="4000">
                <a:solidFill>
                  <a:srgbClr val="003399"/>
                </a:solidFill>
                <a:effectLst/>
                <a:latin typeface="+mj-lt"/>
              </a:rPr>
            </a:br>
            <a:endParaRPr lang="en-US" sz="4000">
              <a:solidFill>
                <a:srgbClr val="003399"/>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nchor="ctr"/>
          <a:lstStyle/>
          <a:p>
            <a:pPr marL="0" indent="0" algn="just" eaLnBrk="1" hangingPunct="1">
              <a:lnSpc>
                <a:spcPct val="120000"/>
              </a:lnSpc>
              <a:buFontTx/>
              <a:buNone/>
            </a:pPr>
            <a:r>
              <a:rPr lang="en-US" sz="5000" b="1" u="sng" dirty="0">
                <a:solidFill>
                  <a:srgbClr val="FF0000"/>
                </a:solidFill>
                <a:effectLst/>
                <a:latin typeface="+mj-lt"/>
                <a:cs typeface="Times New Roman" panose="02020603050405020304" pitchFamily="18" charset="0"/>
              </a:rPr>
              <a:t>A:</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Chúa</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ngự</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bên</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hữu</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Đức</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Chúa</a:t>
            </a:r>
            <a:r>
              <a:rPr lang="en-US" sz="5000" b="1" dirty="0">
                <a:solidFill>
                  <a:srgbClr val="003399"/>
                </a:solidFill>
                <a:effectLst/>
                <a:latin typeface="+mj-lt"/>
                <a:cs typeface="Times New Roman" panose="02020603050405020304" pitchFamily="18" charset="0"/>
              </a:rPr>
              <a:t> Cha, </a:t>
            </a:r>
            <a:r>
              <a:rPr lang="en-US" sz="5000" b="1" dirty="0" err="1">
                <a:solidFill>
                  <a:srgbClr val="003399"/>
                </a:solidFill>
                <a:effectLst/>
                <a:latin typeface="+mj-lt"/>
                <a:cs typeface="Times New Roman" panose="02020603050405020304" pitchFamily="18" charset="0"/>
              </a:rPr>
              <a:t>xin</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thương</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xót</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chúng</a:t>
            </a:r>
            <a:r>
              <a:rPr lang="en-US" sz="5000" b="1" dirty="0">
                <a:solidFill>
                  <a:srgbClr val="003399"/>
                </a:solidFill>
                <a:effectLst/>
                <a:latin typeface="+mj-lt"/>
                <a:cs typeface="Times New Roman" panose="02020603050405020304" pitchFamily="18" charset="0"/>
              </a:rPr>
              <a:t> con.</a:t>
            </a:r>
          </a:p>
          <a:p>
            <a:pPr marL="0" indent="0" algn="just" eaLnBrk="1" hangingPunct="1">
              <a:lnSpc>
                <a:spcPct val="120000"/>
              </a:lnSpc>
              <a:buFontTx/>
              <a:buNone/>
            </a:pPr>
            <a:r>
              <a:rPr lang="vi-VN" sz="5000" b="1" u="sng" dirty="0">
                <a:solidFill>
                  <a:srgbClr val="FF0000"/>
                </a:solidFill>
                <a:effectLst/>
                <a:latin typeface="+mj-lt"/>
                <a:cs typeface="Times New Roman" panose="02020603050405020304" pitchFamily="18" charset="0"/>
              </a:rPr>
              <a:t>B:</a:t>
            </a:r>
            <a:r>
              <a:rPr lang="vi-VN" sz="5000" b="1" dirty="0">
                <a:solidFill>
                  <a:srgbClr val="003399"/>
                </a:solidFill>
                <a:effectLst/>
                <a:latin typeface="+mj-lt"/>
                <a:cs typeface="Times New Roman" panose="02020603050405020304" pitchFamily="18" charset="0"/>
              </a:rPr>
              <a:t> Vì lạy </a:t>
            </a:r>
            <a:r>
              <a:rPr lang="vi-VN" sz="5000" b="1" dirty="0">
                <a:solidFill>
                  <a:srgbClr val="FF0000"/>
                </a:solidFill>
                <a:effectLst/>
                <a:latin typeface="+mj-lt"/>
                <a:cs typeface="Times New Roman" panose="02020603050405020304" pitchFamily="18" charset="0"/>
              </a:rPr>
              <a:t>Chúa Giêsu Kitô, </a:t>
            </a:r>
            <a:r>
              <a:rPr lang="vi-VN" sz="5000" b="1" dirty="0">
                <a:solidFill>
                  <a:srgbClr val="003399"/>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545781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latin typeface="+mj-lt"/>
              </a:rPr>
              <a:t/>
            </a:r>
            <a:br>
              <a:rPr lang="en-US" sz="4000">
                <a:solidFill>
                  <a:srgbClr val="003399"/>
                </a:solidFill>
                <a:effectLst/>
                <a:latin typeface="+mj-lt"/>
              </a:rPr>
            </a:br>
            <a:endParaRPr lang="en-US" sz="4000">
              <a:solidFill>
                <a:srgbClr val="003399"/>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nchor="ctr"/>
          <a:lstStyle/>
          <a:p>
            <a:pPr marL="0" indent="0" algn="just" eaLnBrk="1" hangingPunct="1">
              <a:lnSpc>
                <a:spcPct val="120000"/>
              </a:lnSpc>
              <a:buFontTx/>
              <a:buNone/>
            </a:pPr>
            <a:r>
              <a:rPr lang="en-US" sz="5000" b="1" dirty="0" err="1">
                <a:solidFill>
                  <a:srgbClr val="003399"/>
                </a:solidFill>
                <a:effectLst/>
                <a:latin typeface="+mj-lt"/>
                <a:cs typeface="Times New Roman" panose="02020603050405020304" pitchFamily="18" charset="0"/>
              </a:rPr>
              <a:t>Chỉ</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có</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Chúa</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là</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Chúa</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chỉ</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có</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Chúa</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là</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đấng</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tối</a:t>
            </a:r>
            <a:r>
              <a:rPr lang="en-US" sz="5000" b="1" dirty="0">
                <a:solidFill>
                  <a:srgbClr val="003399"/>
                </a:solidFill>
                <a:effectLst/>
                <a:latin typeface="+mj-lt"/>
                <a:cs typeface="Times New Roman" panose="02020603050405020304" pitchFamily="18" charset="0"/>
              </a:rPr>
              <a:t> </a:t>
            </a:r>
            <a:r>
              <a:rPr lang="en-US" sz="5000" b="1" dirty="0" err="1">
                <a:solidFill>
                  <a:srgbClr val="003399"/>
                </a:solidFill>
                <a:effectLst/>
                <a:latin typeface="+mj-lt"/>
                <a:cs typeface="Times New Roman" panose="02020603050405020304" pitchFamily="18" charset="0"/>
              </a:rPr>
              <a:t>cao</a:t>
            </a:r>
            <a:r>
              <a:rPr lang="en-US" sz="5000" b="1" dirty="0">
                <a:solidFill>
                  <a:srgbClr val="003399"/>
                </a:solidFill>
                <a:effectLst/>
                <a:latin typeface="+mj-lt"/>
                <a:cs typeface="Times New Roman" panose="02020603050405020304" pitchFamily="18" charset="0"/>
              </a:rPr>
              <a:t>.</a:t>
            </a:r>
          </a:p>
          <a:p>
            <a:pPr marL="0" indent="0" algn="just" eaLnBrk="1" hangingPunct="1">
              <a:lnSpc>
                <a:spcPct val="120000"/>
              </a:lnSpc>
              <a:buFontTx/>
              <a:buNone/>
            </a:pPr>
            <a:r>
              <a:rPr lang="vi-VN" sz="5000" b="1" u="sng" dirty="0">
                <a:solidFill>
                  <a:srgbClr val="FF0000"/>
                </a:solidFill>
                <a:effectLst/>
                <a:latin typeface="+mj-lt"/>
                <a:cs typeface="Times New Roman" panose="02020603050405020304" pitchFamily="18" charset="0"/>
              </a:rPr>
              <a:t>A+</a:t>
            </a:r>
            <a:r>
              <a:rPr lang="en-US" sz="5000" b="1" u="sng" dirty="0">
                <a:solidFill>
                  <a:srgbClr val="FF0000"/>
                </a:solidFill>
                <a:effectLst/>
                <a:latin typeface="+mj-lt"/>
                <a:cs typeface="Times New Roman" panose="02020603050405020304" pitchFamily="18" charset="0"/>
              </a:rPr>
              <a:t>B</a:t>
            </a:r>
            <a:r>
              <a:rPr lang="vi-VN" sz="5000" b="1" u="sng" dirty="0">
                <a:solidFill>
                  <a:srgbClr val="FF0000"/>
                </a:solidFill>
                <a:effectLst/>
                <a:latin typeface="+mj-lt"/>
                <a:cs typeface="Times New Roman" panose="02020603050405020304" pitchFamily="18" charset="0"/>
              </a:rPr>
              <a:t>:</a:t>
            </a:r>
            <a:r>
              <a:rPr lang="vi-VN" sz="5000" b="1" dirty="0">
                <a:solidFill>
                  <a:srgbClr val="003399"/>
                </a:solidFill>
                <a:effectLst/>
                <a:latin typeface="+mj-lt"/>
                <a:cs typeface="Times New Roman" panose="02020603050405020304" pitchFamily="18" charset="0"/>
              </a:rPr>
              <a:t> Cùng Đức Chúa Thánh Thần trong vinh quang Đức Chúa Cha. </a:t>
            </a:r>
            <a:r>
              <a:rPr lang="en-US" sz="5000" b="1" dirty="0" smtClean="0">
                <a:solidFill>
                  <a:srgbClr val="003399"/>
                </a:solidFill>
                <a:effectLst/>
                <a:latin typeface="+mj-lt"/>
                <a:cs typeface="Times New Roman" panose="02020603050405020304" pitchFamily="18" charset="0"/>
              </a:rPr>
              <a:t> </a:t>
            </a:r>
            <a:r>
              <a:rPr lang="vi-VN" sz="5000" b="1" u="sng" dirty="0" smtClean="0">
                <a:solidFill>
                  <a:srgbClr val="FF0000"/>
                </a:solidFill>
                <a:effectLst/>
                <a:latin typeface="+mj-lt"/>
                <a:cs typeface="Times New Roman" panose="02020603050405020304" pitchFamily="18" charset="0"/>
              </a:rPr>
              <a:t>Amen</a:t>
            </a:r>
            <a:r>
              <a:rPr lang="vi-VN" sz="5000" b="1" u="sng" dirty="0">
                <a:solidFill>
                  <a:srgbClr val="FF0000"/>
                </a:solidFill>
                <a:effectLst/>
                <a:latin typeface="+mj-lt"/>
                <a:cs typeface="Times New Roman" panose="02020603050405020304" pitchFamily="18" charset="0"/>
              </a:rPr>
              <a:t>.</a:t>
            </a:r>
          </a:p>
        </p:txBody>
      </p:sp>
    </p:spTree>
    <p:extLst>
      <p:ext uri="{BB962C8B-B14F-4D97-AF65-F5344CB8AC3E}">
        <p14:creationId xmlns:p14="http://schemas.microsoft.com/office/powerpoint/2010/main" val="9907735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404489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extBox 4"/>
          <p:cNvSpPr txBox="1"/>
          <p:nvPr/>
        </p:nvSpPr>
        <p:spPr>
          <a:xfrm>
            <a:off x="152400" y="133350"/>
            <a:ext cx="8763000" cy="1938992"/>
          </a:xfrm>
          <a:prstGeom prst="rect">
            <a:avLst/>
          </a:prstGeom>
          <a:solidFill>
            <a:srgbClr val="FFFF00">
              <a:alpha val="2000"/>
            </a:srgbClr>
          </a:solidFill>
          <a:ln>
            <a:solidFill>
              <a:srgbClr val="FFFF00"/>
            </a:solidFill>
          </a:ln>
          <a:effectLst>
            <a:glow rad="139700">
              <a:schemeClr val="accent3">
                <a:satMod val="175000"/>
                <a:alpha val="40000"/>
              </a:schemeClr>
            </a:glow>
          </a:effectLst>
        </p:spPr>
        <p:txBody>
          <a:bodyPr wrap="square" rtlCol="0">
            <a:spAutoFit/>
          </a:bodyPr>
          <a:lstStyle/>
          <a:p>
            <a:pPr algn="ctr"/>
            <a:r>
              <a:rPr lang="en-US" sz="6000" b="1" dirty="0" err="1" smtClean="0">
                <a:solidFill>
                  <a:srgbClr val="003399"/>
                </a:solidFill>
                <a:effectLst>
                  <a:outerShdw blurRad="38100" dist="38100" dir="2700000" algn="tl">
                    <a:srgbClr val="000000">
                      <a:alpha val="43137"/>
                    </a:srgbClr>
                  </a:outerShdw>
                </a:effectLst>
                <a:latin typeface="+mj-lt"/>
              </a:rPr>
              <a:t>Đáp</a:t>
            </a:r>
            <a:r>
              <a:rPr lang="en-US" sz="6000" b="1" dirty="0" smtClean="0">
                <a:solidFill>
                  <a:srgbClr val="003399"/>
                </a:solidFill>
                <a:effectLst>
                  <a:outerShdw blurRad="38100" dist="38100" dir="2700000" algn="tl">
                    <a:srgbClr val="000000">
                      <a:alpha val="43137"/>
                    </a:srgbClr>
                  </a:outerShdw>
                </a:effectLst>
                <a:latin typeface="+mj-lt"/>
              </a:rPr>
              <a:t> ca</a:t>
            </a:r>
          </a:p>
          <a:p>
            <a:pPr algn="ctr"/>
            <a:r>
              <a:rPr lang="en-US" sz="6000" b="1" dirty="0" smtClean="0">
                <a:solidFill>
                  <a:srgbClr val="003399"/>
                </a:solidFill>
                <a:effectLst>
                  <a:outerShdw blurRad="38100" dist="38100" dir="2700000" algn="tl">
                    <a:srgbClr val="000000">
                      <a:alpha val="43137"/>
                    </a:srgbClr>
                  </a:outerShdw>
                </a:effectLst>
                <a:latin typeface="UTM HelvetIns" panose="02040603050506020204" pitchFamily="18" charset="0"/>
              </a:rPr>
              <a:t>CON SẼ CA NGỢI.  </a:t>
            </a:r>
            <a:r>
              <a:rPr lang="en-US" sz="6000" dirty="0" smtClean="0">
                <a:solidFill>
                  <a:srgbClr val="003399"/>
                </a:solidFill>
                <a:effectLst>
                  <a:outerShdw blurRad="38100" dist="38100" dir="2700000" algn="tl">
                    <a:srgbClr val="000000">
                      <a:alpha val="43137"/>
                    </a:srgbClr>
                  </a:outerShdw>
                </a:effectLst>
                <a:latin typeface="UTM HelvetIns" panose="02040603050506020204" pitchFamily="18" charset="0"/>
              </a:rPr>
              <a:t>(</a:t>
            </a:r>
            <a:r>
              <a:rPr lang="en-US" sz="6000" dirty="0" err="1" smtClean="0">
                <a:solidFill>
                  <a:srgbClr val="003399"/>
                </a:solidFill>
                <a:effectLst>
                  <a:outerShdw blurRad="38100" dist="38100" dir="2700000" algn="tl">
                    <a:srgbClr val="000000">
                      <a:alpha val="43137"/>
                    </a:srgbClr>
                  </a:outerShdw>
                </a:effectLst>
                <a:latin typeface="UTM HelvetIns" panose="02040603050506020204" pitchFamily="18" charset="0"/>
              </a:rPr>
              <a:t>Tv</a:t>
            </a:r>
            <a:r>
              <a:rPr lang="en-US" sz="6000" dirty="0" smtClean="0">
                <a:solidFill>
                  <a:srgbClr val="003399"/>
                </a:solidFill>
                <a:effectLst>
                  <a:outerShdw blurRad="38100" dist="38100" dir="2700000" algn="tl">
                    <a:srgbClr val="000000">
                      <a:alpha val="43137"/>
                    </a:srgbClr>
                  </a:outerShdw>
                </a:effectLst>
                <a:latin typeface="UTM HelvetIns" panose="02040603050506020204" pitchFamily="18" charset="0"/>
              </a:rPr>
              <a:t> 88)</a:t>
            </a:r>
            <a:endParaRPr lang="en-US" sz="6000" dirty="0">
              <a:solidFill>
                <a:srgbClr val="003399"/>
              </a:solidFill>
              <a:effectLst>
                <a:outerShdw blurRad="38100" dist="38100" dir="2700000" algn="tl">
                  <a:srgbClr val="000000">
                    <a:alpha val="43137"/>
                  </a:srgbClr>
                </a:outerShdw>
              </a:effectLst>
              <a:latin typeface="UTM HelvetIns" panose="02040603050506020204" pitchFamily="18" charset="0"/>
            </a:endParaRPr>
          </a:p>
        </p:txBody>
      </p:sp>
    </p:spTree>
    <p:extLst>
      <p:ext uri="{BB962C8B-B14F-4D97-AF65-F5344CB8AC3E}">
        <p14:creationId xmlns:p14="http://schemas.microsoft.com/office/powerpoint/2010/main" val="28569513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oAutofit/>
          </a:bodyPr>
          <a:lstStyle/>
          <a:p>
            <a:pPr marL="27432" indent="0" algn="just">
              <a:buNone/>
            </a:pPr>
            <a:r>
              <a:rPr lang="en-US" sz="5400" b="1" u="sng" dirty="0" smtClean="0">
                <a:solidFill>
                  <a:srgbClr val="FF0000"/>
                </a:solidFill>
                <a:effectLst/>
                <a:latin typeface="+mj-lt"/>
                <a:ea typeface="Tahoma" pitchFamily="34" charset="0"/>
                <a:cs typeface="Times New Roman" pitchFamily="18" charset="0"/>
              </a:rPr>
              <a:t>Tk1:</a:t>
            </a:r>
            <a:r>
              <a:rPr lang="en-US" sz="5400" b="1" dirty="0" smtClean="0">
                <a:solidFill>
                  <a:srgbClr val="003399"/>
                </a:solidFill>
                <a:effectLst/>
                <a:latin typeface="+mj-lt"/>
                <a:ea typeface="Tahoma" pitchFamily="34" charset="0"/>
                <a:cs typeface="Times New Roman" pitchFamily="18" charset="0"/>
              </a:rPr>
              <a:t> </a:t>
            </a:r>
            <a:r>
              <a:rPr lang="vi-VN" sz="5400" b="1" dirty="0">
                <a:solidFill>
                  <a:srgbClr val="003399"/>
                </a:solidFill>
                <a:effectLst/>
                <a:latin typeface="+mj-lt"/>
              </a:rPr>
              <a:t>Qua các thế hệ miệng </a:t>
            </a:r>
            <a:r>
              <a:rPr lang="vi-VN" sz="5400" b="1" dirty="0" smtClean="0">
                <a:solidFill>
                  <a:srgbClr val="003399"/>
                </a:solidFill>
                <a:effectLst/>
                <a:latin typeface="+mj-lt"/>
              </a:rPr>
              <a:t>con</a:t>
            </a:r>
            <a:r>
              <a:rPr lang="en-US" sz="5400" b="1" dirty="0" smtClean="0">
                <a:solidFill>
                  <a:srgbClr val="003399"/>
                </a:solidFill>
                <a:effectLst/>
                <a:latin typeface="+mj-lt"/>
              </a:rPr>
              <a:t> </a:t>
            </a:r>
            <a:r>
              <a:rPr lang="vi-VN" sz="5400" b="1" dirty="0" smtClean="0">
                <a:solidFill>
                  <a:srgbClr val="003399"/>
                </a:solidFill>
                <a:effectLst/>
                <a:latin typeface="+mj-lt"/>
              </a:rPr>
              <a:t>loan </a:t>
            </a:r>
            <a:r>
              <a:rPr lang="vi-VN" sz="5400" b="1" dirty="0">
                <a:solidFill>
                  <a:srgbClr val="003399"/>
                </a:solidFill>
                <a:effectLst/>
                <a:latin typeface="+mj-lt"/>
              </a:rPr>
              <a:t>truyền yêu </a:t>
            </a:r>
            <a:r>
              <a:rPr lang="vi-VN" sz="5400" b="1" dirty="0" smtClean="0">
                <a:solidFill>
                  <a:srgbClr val="003399"/>
                </a:solidFill>
                <a:effectLst/>
                <a:latin typeface="+mj-lt"/>
              </a:rPr>
              <a:t>thương</a:t>
            </a:r>
            <a:r>
              <a:rPr lang="en-US" sz="5400" b="1" dirty="0" smtClean="0">
                <a:solidFill>
                  <a:srgbClr val="003399"/>
                </a:solidFill>
                <a:effectLst/>
                <a:latin typeface="+mj-lt"/>
              </a:rPr>
              <a:t>,</a:t>
            </a:r>
            <a:r>
              <a:rPr lang="vi-VN" sz="5400" b="1" dirty="0" smtClean="0">
                <a:solidFill>
                  <a:srgbClr val="003399"/>
                </a:solidFill>
                <a:effectLst/>
                <a:latin typeface="+mj-lt"/>
              </a:rPr>
              <a:t> </a:t>
            </a:r>
            <a:r>
              <a:rPr lang="vi-VN" sz="5400" b="1" dirty="0">
                <a:solidFill>
                  <a:srgbClr val="003399"/>
                </a:solidFill>
                <a:effectLst/>
                <a:latin typeface="+mj-lt"/>
              </a:rPr>
              <a:t>của Chúa muôn đời. Trung tín Ngài rạng tỏ khắp </a:t>
            </a:r>
            <a:r>
              <a:rPr lang="vi-VN" sz="5400" b="1" dirty="0" smtClean="0">
                <a:solidFill>
                  <a:srgbClr val="003399"/>
                </a:solidFill>
                <a:effectLst/>
                <a:latin typeface="+mj-lt"/>
              </a:rPr>
              <a:t>nơ</a:t>
            </a:r>
            <a:r>
              <a:rPr lang="en-US" sz="5400" b="1" dirty="0" err="1" smtClean="0">
                <a:solidFill>
                  <a:srgbClr val="003399"/>
                </a:solidFill>
                <a:effectLst/>
                <a:latin typeface="+mj-lt"/>
              </a:rPr>
              <a:t>i</a:t>
            </a:r>
            <a:r>
              <a:rPr lang="en-US" sz="5400" b="1" dirty="0" smtClean="0">
                <a:solidFill>
                  <a:srgbClr val="003399"/>
                </a:solidFill>
                <a:effectLst/>
                <a:latin typeface="+mj-lt"/>
              </a:rPr>
              <a:t>, t</a:t>
            </a:r>
            <a:r>
              <a:rPr lang="vi-VN" sz="5400" b="1" dirty="0" smtClean="0">
                <a:solidFill>
                  <a:srgbClr val="003399"/>
                </a:solidFill>
                <a:effectLst/>
                <a:latin typeface="+mj-lt"/>
              </a:rPr>
              <a:t>hiên thu</a:t>
            </a:r>
            <a:r>
              <a:rPr lang="en-US" sz="5400" b="1" dirty="0" smtClean="0">
                <a:solidFill>
                  <a:srgbClr val="003399"/>
                </a:solidFill>
                <a:effectLst/>
                <a:latin typeface="+mj-lt"/>
              </a:rPr>
              <a:t>,</a:t>
            </a:r>
            <a:r>
              <a:rPr lang="vi-VN" sz="5400" b="1" dirty="0" smtClean="0">
                <a:solidFill>
                  <a:srgbClr val="003399"/>
                </a:solidFill>
                <a:effectLst/>
                <a:latin typeface="+mj-lt"/>
              </a:rPr>
              <a:t> </a:t>
            </a:r>
            <a:r>
              <a:rPr lang="vi-VN" sz="5400" b="1" dirty="0">
                <a:solidFill>
                  <a:srgbClr val="003399"/>
                </a:solidFill>
                <a:effectLst/>
                <a:latin typeface="+mj-lt"/>
              </a:rPr>
              <a:t>không hề phai </a:t>
            </a:r>
            <a:r>
              <a:rPr lang="vi-VN" sz="5400" b="1" dirty="0" smtClean="0">
                <a:solidFill>
                  <a:srgbClr val="003399"/>
                </a:solidFill>
                <a:effectLst/>
                <a:latin typeface="+mj-lt"/>
              </a:rPr>
              <a:t>úa</a:t>
            </a:r>
            <a:r>
              <a:rPr lang="en-US" sz="5400" b="1" dirty="0" smtClean="0">
                <a:solidFill>
                  <a:srgbClr val="003399"/>
                </a:solidFill>
                <a:effectLst/>
                <a:latin typeface="+mj-lt"/>
              </a:rPr>
              <a:t>.</a:t>
            </a:r>
            <a:endParaRPr lang="en-US" sz="5400" b="1"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871324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23191" y="14080"/>
            <a:ext cx="9120809" cy="5148470"/>
          </a:xfrm>
        </p:spPr>
        <p:txBody>
          <a:bodyPr anchor="ctr">
            <a:normAutofit/>
          </a:bodyPr>
          <a:lstStyle/>
          <a:p>
            <a:pPr marL="27432" indent="0" algn="ctr">
              <a:lnSpc>
                <a:spcPct val="120000"/>
              </a:lnSpc>
              <a:buNone/>
            </a:pPr>
            <a:r>
              <a:rPr lang="en-US" sz="6600" b="1" dirty="0">
                <a:solidFill>
                  <a:srgbClr val="FF0000"/>
                </a:solidFill>
                <a:effectLst/>
                <a:latin typeface="+mj-lt"/>
                <a:ea typeface="Tahoma" pitchFamily="34" charset="0"/>
                <a:cs typeface="Times New Roman" pitchFamily="18" charset="0"/>
              </a:rPr>
              <a:t>Ca </a:t>
            </a:r>
            <a:r>
              <a:rPr lang="en-US" sz="6600" b="1" dirty="0" err="1">
                <a:solidFill>
                  <a:srgbClr val="FF0000"/>
                </a:solidFill>
                <a:effectLst/>
                <a:latin typeface="+mj-lt"/>
                <a:ea typeface="Tahoma" pitchFamily="34" charset="0"/>
                <a:cs typeface="Times New Roman" pitchFamily="18" charset="0"/>
              </a:rPr>
              <a:t>nhập</a:t>
            </a:r>
            <a:r>
              <a:rPr lang="en-US" sz="6600" b="1" dirty="0">
                <a:solidFill>
                  <a:srgbClr val="FF0000"/>
                </a:solidFill>
                <a:effectLst/>
                <a:latin typeface="+mj-lt"/>
                <a:ea typeface="Tahoma" pitchFamily="34" charset="0"/>
                <a:cs typeface="Times New Roman" pitchFamily="18" charset="0"/>
              </a:rPr>
              <a:t> </a:t>
            </a:r>
            <a:r>
              <a:rPr lang="en-US" sz="6600" b="1" dirty="0" err="1">
                <a:solidFill>
                  <a:srgbClr val="FF0000"/>
                </a:solidFill>
                <a:effectLst/>
                <a:latin typeface="+mj-lt"/>
                <a:ea typeface="Tahoma" pitchFamily="34" charset="0"/>
                <a:cs typeface="Times New Roman" pitchFamily="18" charset="0"/>
              </a:rPr>
              <a:t>lễ</a:t>
            </a:r>
            <a:r>
              <a:rPr lang="en-US" sz="6600" b="1"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7200" b="1" dirty="0" smtClean="0">
                <a:solidFill>
                  <a:srgbClr val="FF0000"/>
                </a:solidFill>
                <a:effectLst/>
                <a:latin typeface="+mj-lt"/>
                <a:ea typeface="Tahoma" pitchFamily="34" charset="0"/>
                <a:cs typeface="Times New Roman" pitchFamily="18" charset="0"/>
              </a:rPr>
              <a:t>NIỀM VUI THIẾT THA</a:t>
            </a:r>
          </a:p>
          <a:p>
            <a:pPr marL="27432" indent="0" algn="ctr">
              <a:lnSpc>
                <a:spcPct val="120000"/>
              </a:lnSpc>
              <a:buNone/>
            </a:pPr>
            <a:r>
              <a:rPr lang="en-US" sz="4400" b="1" i="1" dirty="0" err="1" smtClean="0">
                <a:solidFill>
                  <a:srgbClr val="003399"/>
                </a:solidFill>
                <a:effectLst/>
                <a:latin typeface="+mj-lt"/>
                <a:ea typeface="Tahoma" pitchFamily="34" charset="0"/>
                <a:cs typeface="Times New Roman" pitchFamily="18" charset="0"/>
              </a:rPr>
              <a:t>Phanxico</a:t>
            </a:r>
            <a:endParaRPr lang="en-US" sz="4400" b="1" i="1" dirty="0" smtClean="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oAutofit/>
          </a:bodyPr>
          <a:lstStyle/>
          <a:p>
            <a:pPr marL="27432" indent="0" algn="just">
              <a:buNone/>
            </a:pPr>
            <a:r>
              <a:rPr lang="en-US" sz="6000" b="1" u="sng" dirty="0" err="1" smtClean="0">
                <a:solidFill>
                  <a:srgbClr val="FF0000"/>
                </a:solidFill>
                <a:effectLst/>
                <a:latin typeface="+mj-lt"/>
                <a:ea typeface="Tahoma" pitchFamily="34" charset="0"/>
                <a:cs typeface="Times New Roman" pitchFamily="18" charset="0"/>
              </a:rPr>
              <a:t>Đk</a:t>
            </a:r>
            <a:r>
              <a:rPr lang="en-US" sz="6000" b="1" u="sng" dirty="0" smtClean="0">
                <a:solidFill>
                  <a:srgbClr val="FF0000"/>
                </a:solidFill>
                <a:effectLst/>
                <a:latin typeface="+mj-lt"/>
                <a:ea typeface="Tahoma" pitchFamily="34" charset="0"/>
                <a:cs typeface="Times New Roman" pitchFamily="18" charset="0"/>
              </a:rPr>
              <a:t>:</a:t>
            </a:r>
            <a:r>
              <a:rPr lang="en-US" sz="6000" b="1" dirty="0">
                <a:solidFill>
                  <a:srgbClr val="003399"/>
                </a:solidFill>
                <a:effectLst/>
                <a:latin typeface="+mj-lt"/>
                <a:ea typeface="Tahoma" pitchFamily="34" charset="0"/>
                <a:cs typeface="Times New Roman" pitchFamily="18" charset="0"/>
              </a:rPr>
              <a:t> </a:t>
            </a:r>
            <a:r>
              <a:rPr lang="vi-VN" sz="6000" b="1" dirty="0" smtClean="0">
                <a:solidFill>
                  <a:srgbClr val="003399"/>
                </a:solidFill>
                <a:effectLst/>
                <a:latin typeface="+mj-lt"/>
              </a:rPr>
              <a:t>Lòng </a:t>
            </a:r>
            <a:r>
              <a:rPr lang="vi-VN" sz="6000" b="1" dirty="0">
                <a:solidFill>
                  <a:srgbClr val="003399"/>
                </a:solidFill>
                <a:effectLst/>
                <a:latin typeface="+mj-lt"/>
              </a:rPr>
              <a:t>thương xót Chúa con sẽ ca </a:t>
            </a:r>
            <a:r>
              <a:rPr lang="vi-VN" sz="6000" b="1" dirty="0" smtClean="0">
                <a:solidFill>
                  <a:srgbClr val="003399"/>
                </a:solidFill>
                <a:effectLst/>
                <a:latin typeface="+mj-lt"/>
              </a:rPr>
              <a:t>ngợi</a:t>
            </a:r>
            <a:r>
              <a:rPr lang="en-US" sz="6000" b="1" dirty="0" smtClean="0">
                <a:solidFill>
                  <a:srgbClr val="003399"/>
                </a:solidFill>
                <a:effectLst/>
                <a:latin typeface="+mj-lt"/>
              </a:rPr>
              <a:t>,</a:t>
            </a:r>
            <a:r>
              <a:rPr lang="vi-VN" sz="6000" b="1" dirty="0" smtClean="0">
                <a:solidFill>
                  <a:srgbClr val="003399"/>
                </a:solidFill>
                <a:effectLst/>
                <a:latin typeface="+mj-lt"/>
              </a:rPr>
              <a:t> </a:t>
            </a:r>
            <a:r>
              <a:rPr lang="vi-VN" sz="6000" b="1" dirty="0">
                <a:solidFill>
                  <a:srgbClr val="003399"/>
                </a:solidFill>
                <a:effectLst/>
                <a:latin typeface="+mj-lt"/>
              </a:rPr>
              <a:t>lòng thương xót Chúa, con ca ngợi đến muôn muôn đời. </a:t>
            </a:r>
            <a:endParaRPr lang="en-US" sz="6000" b="1"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469887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oAutofit/>
          </a:bodyPr>
          <a:lstStyle/>
          <a:p>
            <a:pPr marL="27432" indent="0" algn="just">
              <a:buNone/>
            </a:pPr>
            <a:r>
              <a:rPr lang="en-US" sz="5400" b="1" u="sng" dirty="0" smtClean="0">
                <a:solidFill>
                  <a:srgbClr val="FF0000"/>
                </a:solidFill>
                <a:effectLst/>
                <a:latin typeface="+mj-lt"/>
                <a:ea typeface="Tahoma" pitchFamily="34" charset="0"/>
                <a:cs typeface="Times New Roman" pitchFamily="18" charset="0"/>
              </a:rPr>
              <a:t>Tk2:</a:t>
            </a:r>
            <a:r>
              <a:rPr lang="en-US" sz="5400" b="1" dirty="0" smtClean="0">
                <a:solidFill>
                  <a:srgbClr val="003399"/>
                </a:solidFill>
                <a:effectLst/>
                <a:latin typeface="+mj-lt"/>
                <a:ea typeface="Tahoma" pitchFamily="34" charset="0"/>
                <a:cs typeface="Times New Roman" pitchFamily="18" charset="0"/>
              </a:rPr>
              <a:t> </a:t>
            </a:r>
            <a:r>
              <a:rPr lang="en-US" sz="5400" b="1" dirty="0" err="1" smtClean="0">
                <a:solidFill>
                  <a:srgbClr val="003399"/>
                </a:solidFill>
                <a:effectLst/>
                <a:latin typeface="+mj-lt"/>
              </a:rPr>
              <a:t>Thân</a:t>
            </a:r>
            <a:r>
              <a:rPr lang="en-US" sz="5400" b="1" dirty="0" smtClean="0">
                <a:solidFill>
                  <a:srgbClr val="003399"/>
                </a:solidFill>
                <a:effectLst/>
                <a:latin typeface="+mj-lt"/>
              </a:rPr>
              <a:t> </a:t>
            </a:r>
            <a:r>
              <a:rPr lang="en-US" sz="5400" b="1" dirty="0" err="1" smtClean="0">
                <a:solidFill>
                  <a:srgbClr val="003399"/>
                </a:solidFill>
                <a:effectLst/>
                <a:latin typeface="+mj-lt"/>
              </a:rPr>
              <a:t>cát</a:t>
            </a:r>
            <a:r>
              <a:rPr lang="en-US" sz="5400" b="1" dirty="0" smtClean="0">
                <a:solidFill>
                  <a:srgbClr val="003399"/>
                </a:solidFill>
                <a:effectLst/>
                <a:latin typeface="+mj-lt"/>
              </a:rPr>
              <a:t> </a:t>
            </a:r>
            <a:r>
              <a:rPr lang="en-US" sz="5400" b="1" dirty="0" err="1" smtClean="0">
                <a:solidFill>
                  <a:srgbClr val="003399"/>
                </a:solidFill>
                <a:effectLst/>
                <a:latin typeface="+mj-lt"/>
              </a:rPr>
              <a:t>bụi</a:t>
            </a:r>
            <a:r>
              <a:rPr lang="en-US" sz="5400" b="1" dirty="0" smtClean="0">
                <a:solidFill>
                  <a:srgbClr val="003399"/>
                </a:solidFill>
                <a:effectLst/>
                <a:latin typeface="+mj-lt"/>
              </a:rPr>
              <a:t> </a:t>
            </a:r>
            <a:r>
              <a:rPr lang="en-US" sz="5400" b="1" dirty="0" err="1" smtClean="0">
                <a:solidFill>
                  <a:srgbClr val="003399"/>
                </a:solidFill>
                <a:effectLst/>
                <a:latin typeface="+mj-lt"/>
              </a:rPr>
              <a:t>được</a:t>
            </a:r>
            <a:r>
              <a:rPr lang="en-US" sz="5400" b="1" dirty="0" smtClean="0">
                <a:solidFill>
                  <a:srgbClr val="003399"/>
                </a:solidFill>
                <a:effectLst/>
                <a:latin typeface="+mj-lt"/>
              </a:rPr>
              <a:t> </a:t>
            </a:r>
            <a:r>
              <a:rPr lang="en-US" sz="5400" b="1" dirty="0" err="1" smtClean="0">
                <a:solidFill>
                  <a:srgbClr val="003399"/>
                </a:solidFill>
                <a:effectLst/>
                <a:latin typeface="+mj-lt"/>
              </a:rPr>
              <a:t>Chúa</a:t>
            </a:r>
            <a:r>
              <a:rPr lang="en-US" sz="5400" b="1" dirty="0" smtClean="0">
                <a:solidFill>
                  <a:srgbClr val="003399"/>
                </a:solidFill>
                <a:effectLst/>
                <a:latin typeface="+mj-lt"/>
              </a:rPr>
              <a:t> </a:t>
            </a:r>
            <a:r>
              <a:rPr lang="en-US" sz="5400" b="1" dirty="0" err="1" smtClean="0">
                <a:solidFill>
                  <a:srgbClr val="003399"/>
                </a:solidFill>
                <a:effectLst/>
                <a:latin typeface="+mj-lt"/>
              </a:rPr>
              <a:t>khấn</a:t>
            </a:r>
            <a:r>
              <a:rPr lang="en-US" sz="5400" b="1" dirty="0" smtClean="0">
                <a:solidFill>
                  <a:srgbClr val="003399"/>
                </a:solidFill>
                <a:effectLst/>
                <a:latin typeface="+mj-lt"/>
              </a:rPr>
              <a:t> ban no say, </a:t>
            </a:r>
            <a:r>
              <a:rPr lang="en-US" sz="5400" b="1" dirty="0" err="1" smtClean="0">
                <a:solidFill>
                  <a:srgbClr val="003399"/>
                </a:solidFill>
                <a:effectLst/>
                <a:latin typeface="+mj-lt"/>
              </a:rPr>
              <a:t>ơn</a:t>
            </a:r>
            <a:r>
              <a:rPr lang="en-US" sz="5400" b="1" dirty="0" smtClean="0">
                <a:solidFill>
                  <a:srgbClr val="003399"/>
                </a:solidFill>
                <a:effectLst/>
                <a:latin typeface="+mj-lt"/>
              </a:rPr>
              <a:t> </a:t>
            </a:r>
            <a:r>
              <a:rPr lang="en-US" sz="5400" b="1" dirty="0" err="1" smtClean="0">
                <a:solidFill>
                  <a:srgbClr val="003399"/>
                </a:solidFill>
                <a:effectLst/>
                <a:latin typeface="+mj-lt"/>
              </a:rPr>
              <a:t>phước</a:t>
            </a:r>
            <a:r>
              <a:rPr lang="en-US" sz="5400" b="1" dirty="0" smtClean="0">
                <a:solidFill>
                  <a:srgbClr val="003399"/>
                </a:solidFill>
                <a:effectLst/>
                <a:latin typeface="+mj-lt"/>
              </a:rPr>
              <a:t> </a:t>
            </a:r>
            <a:r>
              <a:rPr lang="en-US" sz="5400" b="1" dirty="0" err="1" smtClean="0">
                <a:solidFill>
                  <a:srgbClr val="003399"/>
                </a:solidFill>
                <a:effectLst/>
                <a:latin typeface="+mj-lt"/>
              </a:rPr>
              <a:t>Thiên</a:t>
            </a:r>
            <a:r>
              <a:rPr lang="en-US" sz="5400" b="1" dirty="0" smtClean="0">
                <a:solidFill>
                  <a:srgbClr val="003399"/>
                </a:solidFill>
                <a:effectLst/>
                <a:latin typeface="+mj-lt"/>
              </a:rPr>
              <a:t> </a:t>
            </a:r>
            <a:r>
              <a:rPr lang="en-US" sz="5400" b="1" dirty="0" err="1" smtClean="0">
                <a:solidFill>
                  <a:srgbClr val="003399"/>
                </a:solidFill>
                <a:effectLst/>
                <a:latin typeface="+mj-lt"/>
              </a:rPr>
              <a:t>đàng</a:t>
            </a:r>
            <a:r>
              <a:rPr lang="en-US" sz="5400" b="1" dirty="0">
                <a:solidFill>
                  <a:srgbClr val="003399"/>
                </a:solidFill>
                <a:effectLst/>
                <a:latin typeface="+mj-lt"/>
              </a:rPr>
              <a:t>.</a:t>
            </a:r>
            <a:r>
              <a:rPr lang="en-US" sz="5400" b="1" dirty="0" smtClean="0">
                <a:solidFill>
                  <a:srgbClr val="003399"/>
                </a:solidFill>
                <a:effectLst/>
                <a:latin typeface="+mj-lt"/>
              </a:rPr>
              <a:t> </a:t>
            </a:r>
            <a:r>
              <a:rPr lang="en-US" sz="5400" b="1" dirty="0">
                <a:solidFill>
                  <a:srgbClr val="003399"/>
                </a:solidFill>
                <a:effectLst/>
                <a:latin typeface="+mj-lt"/>
              </a:rPr>
              <a:t>C</a:t>
            </a:r>
            <a:r>
              <a:rPr lang="en-US" sz="5400" b="1" dirty="0" smtClean="0">
                <a:solidFill>
                  <a:srgbClr val="003399"/>
                </a:solidFill>
                <a:effectLst/>
                <a:latin typeface="+mj-lt"/>
              </a:rPr>
              <a:t>ho con </a:t>
            </a:r>
            <a:r>
              <a:rPr lang="en-US" sz="5400" b="1" dirty="0" err="1" smtClean="0">
                <a:solidFill>
                  <a:srgbClr val="003399"/>
                </a:solidFill>
                <a:effectLst/>
                <a:latin typeface="+mj-lt"/>
              </a:rPr>
              <a:t>được</a:t>
            </a:r>
            <a:r>
              <a:rPr lang="en-US" sz="5400" b="1" dirty="0" smtClean="0">
                <a:solidFill>
                  <a:srgbClr val="003399"/>
                </a:solidFill>
                <a:effectLst/>
                <a:latin typeface="+mj-lt"/>
              </a:rPr>
              <a:t> </a:t>
            </a:r>
            <a:r>
              <a:rPr lang="en-US" sz="5400" b="1" dirty="0" err="1" smtClean="0">
                <a:solidFill>
                  <a:srgbClr val="003399"/>
                </a:solidFill>
                <a:effectLst/>
                <a:latin typeface="+mj-lt"/>
              </a:rPr>
              <a:t>làm</a:t>
            </a:r>
            <a:r>
              <a:rPr lang="en-US" sz="5400" b="1" dirty="0" smtClean="0">
                <a:solidFill>
                  <a:srgbClr val="003399"/>
                </a:solidFill>
                <a:effectLst/>
                <a:latin typeface="+mj-lt"/>
              </a:rPr>
              <a:t> con </a:t>
            </a:r>
            <a:r>
              <a:rPr lang="en-US" sz="5400" b="1" dirty="0" err="1" smtClean="0">
                <a:solidFill>
                  <a:srgbClr val="003399"/>
                </a:solidFill>
                <a:effectLst/>
                <a:latin typeface="+mj-lt"/>
              </a:rPr>
              <a:t>của</a:t>
            </a:r>
            <a:r>
              <a:rPr lang="en-US" sz="5400" b="1" dirty="0" smtClean="0">
                <a:solidFill>
                  <a:srgbClr val="003399"/>
                </a:solidFill>
                <a:effectLst/>
                <a:latin typeface="+mj-lt"/>
              </a:rPr>
              <a:t> Cha, </a:t>
            </a:r>
            <a:r>
              <a:rPr lang="en-US" sz="5400" b="1" dirty="0" err="1" smtClean="0">
                <a:solidFill>
                  <a:srgbClr val="003399"/>
                </a:solidFill>
                <a:effectLst/>
                <a:latin typeface="+mj-lt"/>
              </a:rPr>
              <a:t>bao</a:t>
            </a:r>
            <a:r>
              <a:rPr lang="en-US" sz="5400" b="1" dirty="0" smtClean="0">
                <a:solidFill>
                  <a:srgbClr val="003399"/>
                </a:solidFill>
                <a:effectLst/>
                <a:latin typeface="+mj-lt"/>
              </a:rPr>
              <a:t> la, </a:t>
            </a:r>
            <a:r>
              <a:rPr lang="en-US" sz="5400" b="1" dirty="0" err="1" smtClean="0">
                <a:solidFill>
                  <a:srgbClr val="003399"/>
                </a:solidFill>
                <a:effectLst/>
                <a:latin typeface="+mj-lt"/>
              </a:rPr>
              <a:t>ôi</a:t>
            </a:r>
            <a:r>
              <a:rPr lang="en-US" sz="5400" b="1" dirty="0" smtClean="0">
                <a:solidFill>
                  <a:srgbClr val="003399"/>
                </a:solidFill>
                <a:effectLst/>
                <a:latin typeface="+mj-lt"/>
              </a:rPr>
              <a:t> </a:t>
            </a:r>
            <a:r>
              <a:rPr lang="en-US" sz="5400" b="1" dirty="0" err="1" smtClean="0">
                <a:solidFill>
                  <a:srgbClr val="003399"/>
                </a:solidFill>
                <a:effectLst/>
                <a:latin typeface="+mj-lt"/>
              </a:rPr>
              <a:t>tình</a:t>
            </a:r>
            <a:r>
              <a:rPr lang="en-US" sz="5400" b="1" dirty="0" smtClean="0">
                <a:solidFill>
                  <a:srgbClr val="003399"/>
                </a:solidFill>
                <a:effectLst/>
                <a:latin typeface="+mj-lt"/>
              </a:rPr>
              <a:t> </a:t>
            </a:r>
            <a:r>
              <a:rPr lang="en-US" sz="5400" b="1" dirty="0" err="1" smtClean="0">
                <a:solidFill>
                  <a:srgbClr val="003399"/>
                </a:solidFill>
                <a:effectLst/>
                <a:latin typeface="+mj-lt"/>
              </a:rPr>
              <a:t>yêu</a:t>
            </a:r>
            <a:r>
              <a:rPr lang="en-US" sz="5400" b="1" dirty="0" smtClean="0">
                <a:solidFill>
                  <a:srgbClr val="003399"/>
                </a:solidFill>
                <a:effectLst/>
                <a:latin typeface="+mj-lt"/>
              </a:rPr>
              <a:t> </a:t>
            </a:r>
            <a:r>
              <a:rPr lang="en-US" sz="5400" b="1" dirty="0" err="1" smtClean="0">
                <a:solidFill>
                  <a:srgbClr val="003399"/>
                </a:solidFill>
                <a:effectLst/>
                <a:latin typeface="+mj-lt"/>
              </a:rPr>
              <a:t>Chúa</a:t>
            </a:r>
            <a:r>
              <a:rPr lang="en-US" sz="5400" b="1" dirty="0" smtClean="0">
                <a:solidFill>
                  <a:srgbClr val="003399"/>
                </a:solidFill>
                <a:effectLst/>
                <a:latin typeface="+mj-lt"/>
              </a:rPr>
              <a:t>. </a:t>
            </a:r>
            <a:endParaRPr lang="en-US" sz="5400" b="1"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9144539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oAutofit/>
          </a:bodyPr>
          <a:lstStyle/>
          <a:p>
            <a:pPr marL="27432" indent="0" algn="just">
              <a:buNone/>
            </a:pPr>
            <a:r>
              <a:rPr lang="en-US" sz="6000" b="1" u="sng" dirty="0" err="1">
                <a:solidFill>
                  <a:srgbClr val="FF0000"/>
                </a:solidFill>
                <a:effectLst/>
                <a:latin typeface="+mj-lt"/>
                <a:ea typeface="Tahoma" pitchFamily="34" charset="0"/>
                <a:cs typeface="Times New Roman" pitchFamily="18" charset="0"/>
              </a:rPr>
              <a:t>Đk</a:t>
            </a:r>
            <a:r>
              <a:rPr lang="en-US" sz="6000" b="1" u="sng" dirty="0">
                <a:solidFill>
                  <a:srgbClr val="FF0000"/>
                </a:solidFill>
                <a:effectLst/>
                <a:latin typeface="+mj-lt"/>
                <a:ea typeface="Tahoma" pitchFamily="34" charset="0"/>
                <a:cs typeface="Times New Roman" pitchFamily="18" charset="0"/>
              </a:rPr>
              <a:t>:</a:t>
            </a:r>
            <a:r>
              <a:rPr lang="en-US" sz="6000" b="1" dirty="0">
                <a:solidFill>
                  <a:srgbClr val="003399"/>
                </a:solidFill>
                <a:effectLst/>
                <a:latin typeface="+mj-lt"/>
                <a:ea typeface="Tahoma" pitchFamily="34" charset="0"/>
                <a:cs typeface="Times New Roman" pitchFamily="18" charset="0"/>
              </a:rPr>
              <a:t> </a:t>
            </a:r>
            <a:r>
              <a:rPr lang="vi-VN" sz="6000" b="1" dirty="0">
                <a:solidFill>
                  <a:srgbClr val="003399"/>
                </a:solidFill>
                <a:effectLst/>
                <a:latin typeface="+mj-lt"/>
              </a:rPr>
              <a:t>Lòng thương xót Chúa con sẽ ca </a:t>
            </a:r>
            <a:r>
              <a:rPr lang="vi-VN" sz="6000" b="1" dirty="0" smtClean="0">
                <a:solidFill>
                  <a:srgbClr val="003399"/>
                </a:solidFill>
                <a:effectLst/>
                <a:latin typeface="+mj-lt"/>
              </a:rPr>
              <a:t>ngợi</a:t>
            </a:r>
            <a:r>
              <a:rPr lang="en-US" sz="6000" b="1" dirty="0" smtClean="0">
                <a:solidFill>
                  <a:srgbClr val="003399"/>
                </a:solidFill>
                <a:effectLst/>
                <a:latin typeface="+mj-lt"/>
              </a:rPr>
              <a:t>,</a:t>
            </a:r>
            <a:r>
              <a:rPr lang="vi-VN" sz="6000" b="1" dirty="0" smtClean="0">
                <a:solidFill>
                  <a:srgbClr val="003399"/>
                </a:solidFill>
                <a:effectLst/>
                <a:latin typeface="+mj-lt"/>
              </a:rPr>
              <a:t> </a:t>
            </a:r>
            <a:r>
              <a:rPr lang="vi-VN" sz="6000" b="1" dirty="0">
                <a:solidFill>
                  <a:srgbClr val="003399"/>
                </a:solidFill>
                <a:effectLst/>
                <a:latin typeface="+mj-lt"/>
              </a:rPr>
              <a:t>lòng thương xót Chúa, con ca ngợi đến muôn muôn đời. </a:t>
            </a:r>
            <a:endParaRPr lang="en-US" sz="6000" b="1"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0062515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oAutofit/>
          </a:bodyPr>
          <a:lstStyle/>
          <a:p>
            <a:pPr marL="27432" indent="0" algn="just">
              <a:buNone/>
            </a:pPr>
            <a:r>
              <a:rPr lang="en-US" sz="5400" b="1" u="sng" dirty="0" smtClean="0">
                <a:solidFill>
                  <a:srgbClr val="FF0000"/>
                </a:solidFill>
                <a:effectLst/>
                <a:latin typeface="+mj-lt"/>
                <a:ea typeface="Tahoma" pitchFamily="34" charset="0"/>
                <a:cs typeface="Times New Roman" pitchFamily="18" charset="0"/>
              </a:rPr>
              <a:t>Tk3:</a:t>
            </a:r>
            <a:r>
              <a:rPr lang="en-US" sz="5400" b="1" dirty="0" smtClean="0">
                <a:solidFill>
                  <a:srgbClr val="003399"/>
                </a:solidFill>
                <a:effectLst/>
                <a:latin typeface="+mj-lt"/>
                <a:ea typeface="Tahoma" pitchFamily="34" charset="0"/>
                <a:cs typeface="Times New Roman" pitchFamily="18" charset="0"/>
              </a:rPr>
              <a:t> </a:t>
            </a:r>
            <a:r>
              <a:rPr lang="en-US" sz="5400" b="1" dirty="0" err="1" smtClean="0">
                <a:solidFill>
                  <a:srgbClr val="003399"/>
                </a:solidFill>
                <a:effectLst/>
                <a:latin typeface="+mj-lt"/>
              </a:rPr>
              <a:t>Muôn</a:t>
            </a:r>
            <a:r>
              <a:rPr lang="en-US" sz="5400" b="1" dirty="0" smtClean="0">
                <a:solidFill>
                  <a:srgbClr val="003399"/>
                </a:solidFill>
                <a:effectLst/>
                <a:latin typeface="+mj-lt"/>
              </a:rPr>
              <a:t> </a:t>
            </a:r>
            <a:r>
              <a:rPr lang="en-US" sz="5400" b="1" dirty="0" err="1" smtClean="0">
                <a:solidFill>
                  <a:srgbClr val="003399"/>
                </a:solidFill>
                <a:effectLst/>
                <a:latin typeface="+mj-lt"/>
              </a:rPr>
              <a:t>nẻo</a:t>
            </a:r>
            <a:r>
              <a:rPr lang="en-US" sz="5400" b="1" dirty="0" smtClean="0">
                <a:solidFill>
                  <a:srgbClr val="003399"/>
                </a:solidFill>
                <a:effectLst/>
                <a:latin typeface="+mj-lt"/>
              </a:rPr>
              <a:t> </a:t>
            </a:r>
            <a:r>
              <a:rPr lang="en-US" sz="5400" b="1" dirty="0" err="1" smtClean="0">
                <a:solidFill>
                  <a:srgbClr val="003399"/>
                </a:solidFill>
                <a:effectLst/>
                <a:latin typeface="+mj-lt"/>
              </a:rPr>
              <a:t>đường</a:t>
            </a:r>
            <a:r>
              <a:rPr lang="en-US" sz="5400" b="1" dirty="0" smtClean="0">
                <a:solidFill>
                  <a:srgbClr val="003399"/>
                </a:solidFill>
                <a:effectLst/>
                <a:latin typeface="+mj-lt"/>
              </a:rPr>
              <a:t> </a:t>
            </a:r>
            <a:r>
              <a:rPr lang="en-US" sz="5400" b="1" dirty="0" err="1" smtClean="0">
                <a:solidFill>
                  <a:srgbClr val="003399"/>
                </a:solidFill>
                <a:effectLst/>
                <a:latin typeface="+mj-lt"/>
              </a:rPr>
              <a:t>trần</a:t>
            </a:r>
            <a:r>
              <a:rPr lang="en-US" sz="5400" b="1" dirty="0" smtClean="0">
                <a:solidFill>
                  <a:srgbClr val="003399"/>
                </a:solidFill>
                <a:effectLst/>
                <a:latin typeface="+mj-lt"/>
              </a:rPr>
              <a:t> </a:t>
            </a:r>
            <a:r>
              <a:rPr lang="en-US" sz="5400" b="1" dirty="0" err="1" smtClean="0">
                <a:solidFill>
                  <a:srgbClr val="003399"/>
                </a:solidFill>
                <a:effectLst/>
                <a:latin typeface="+mj-lt"/>
              </a:rPr>
              <a:t>gian</a:t>
            </a:r>
            <a:r>
              <a:rPr lang="en-US" sz="5400" b="1" dirty="0" smtClean="0">
                <a:solidFill>
                  <a:srgbClr val="003399"/>
                </a:solidFill>
                <a:effectLst/>
                <a:latin typeface="+mj-lt"/>
              </a:rPr>
              <a:t>, </a:t>
            </a:r>
            <a:r>
              <a:rPr lang="en-US" sz="5400" b="1" dirty="0" err="1" smtClean="0">
                <a:solidFill>
                  <a:srgbClr val="003399"/>
                </a:solidFill>
                <a:effectLst/>
                <a:latin typeface="+mj-lt"/>
              </a:rPr>
              <a:t>Chúa</a:t>
            </a:r>
            <a:r>
              <a:rPr lang="en-US" sz="5400" b="1" dirty="0" smtClean="0">
                <a:solidFill>
                  <a:srgbClr val="003399"/>
                </a:solidFill>
                <a:effectLst/>
                <a:latin typeface="+mj-lt"/>
              </a:rPr>
              <a:t> </a:t>
            </a:r>
            <a:r>
              <a:rPr lang="en-US" sz="5400" b="1" dirty="0" err="1" smtClean="0">
                <a:solidFill>
                  <a:srgbClr val="003399"/>
                </a:solidFill>
                <a:effectLst/>
                <a:latin typeface="+mj-lt"/>
              </a:rPr>
              <a:t>ơi</a:t>
            </a:r>
            <a:r>
              <a:rPr lang="en-US" sz="5400" b="1" dirty="0" smtClean="0">
                <a:solidFill>
                  <a:srgbClr val="003399"/>
                </a:solidFill>
                <a:effectLst/>
                <a:latin typeface="+mj-lt"/>
              </a:rPr>
              <a:t>, con </a:t>
            </a:r>
            <a:r>
              <a:rPr lang="en-US" sz="5400" b="1" dirty="0" err="1" smtClean="0">
                <a:solidFill>
                  <a:srgbClr val="003399"/>
                </a:solidFill>
                <a:effectLst/>
                <a:latin typeface="+mj-lt"/>
              </a:rPr>
              <a:t>đi</a:t>
            </a:r>
            <a:r>
              <a:rPr lang="en-US" sz="5400" b="1" dirty="0">
                <a:solidFill>
                  <a:srgbClr val="003399"/>
                </a:solidFill>
                <a:effectLst/>
                <a:latin typeface="+mj-lt"/>
              </a:rPr>
              <a:t>,</a:t>
            </a:r>
            <a:r>
              <a:rPr lang="en-US" sz="5400" b="1" dirty="0" smtClean="0">
                <a:solidFill>
                  <a:srgbClr val="003399"/>
                </a:solidFill>
                <a:effectLst/>
                <a:latin typeface="+mj-lt"/>
              </a:rPr>
              <a:t> </a:t>
            </a:r>
            <a:r>
              <a:rPr lang="en-US" sz="5400" b="1" dirty="0" err="1" smtClean="0">
                <a:solidFill>
                  <a:srgbClr val="003399"/>
                </a:solidFill>
                <a:effectLst/>
                <a:latin typeface="+mj-lt"/>
              </a:rPr>
              <a:t>xin</a:t>
            </a:r>
            <a:r>
              <a:rPr lang="en-US" sz="5400" b="1" dirty="0" smtClean="0">
                <a:solidFill>
                  <a:srgbClr val="003399"/>
                </a:solidFill>
                <a:effectLst/>
                <a:latin typeface="+mj-lt"/>
              </a:rPr>
              <a:t> </a:t>
            </a:r>
            <a:r>
              <a:rPr lang="en-US" sz="5400" b="1" dirty="0" err="1" smtClean="0">
                <a:solidFill>
                  <a:srgbClr val="003399"/>
                </a:solidFill>
                <a:effectLst/>
                <a:latin typeface="+mj-lt"/>
              </a:rPr>
              <a:t>Chúa</a:t>
            </a:r>
            <a:r>
              <a:rPr lang="en-US" sz="5400" b="1" dirty="0" smtClean="0">
                <a:solidFill>
                  <a:srgbClr val="003399"/>
                </a:solidFill>
                <a:effectLst/>
                <a:latin typeface="+mj-lt"/>
              </a:rPr>
              <a:t> </a:t>
            </a:r>
            <a:r>
              <a:rPr lang="en-US" sz="5400" b="1" dirty="0" err="1" smtClean="0">
                <a:solidFill>
                  <a:srgbClr val="003399"/>
                </a:solidFill>
                <a:effectLst/>
                <a:latin typeface="+mj-lt"/>
              </a:rPr>
              <a:t>dắt</a:t>
            </a:r>
            <a:r>
              <a:rPr lang="en-US" sz="5400" b="1" dirty="0" smtClean="0">
                <a:solidFill>
                  <a:srgbClr val="003399"/>
                </a:solidFill>
                <a:effectLst/>
                <a:latin typeface="+mj-lt"/>
              </a:rPr>
              <a:t> </a:t>
            </a:r>
            <a:r>
              <a:rPr lang="en-US" sz="5400" b="1" dirty="0" err="1" smtClean="0">
                <a:solidFill>
                  <a:srgbClr val="003399"/>
                </a:solidFill>
                <a:effectLst/>
                <a:latin typeface="+mj-lt"/>
              </a:rPr>
              <a:t>dìu</a:t>
            </a:r>
            <a:r>
              <a:rPr lang="en-US" sz="5400" b="1" dirty="0">
                <a:solidFill>
                  <a:srgbClr val="003399"/>
                </a:solidFill>
                <a:effectLst/>
                <a:latin typeface="+mj-lt"/>
              </a:rPr>
              <a:t>.</a:t>
            </a:r>
            <a:r>
              <a:rPr lang="en-US" sz="5400" b="1" dirty="0" smtClean="0">
                <a:solidFill>
                  <a:srgbClr val="003399"/>
                </a:solidFill>
                <a:effectLst/>
                <a:latin typeface="+mj-lt"/>
              </a:rPr>
              <a:t> </a:t>
            </a:r>
            <a:r>
              <a:rPr lang="en-US" sz="5400" b="1" dirty="0" err="1">
                <a:solidFill>
                  <a:srgbClr val="003399"/>
                </a:solidFill>
                <a:effectLst/>
                <a:latin typeface="+mj-lt"/>
              </a:rPr>
              <a:t>D</a:t>
            </a:r>
            <a:r>
              <a:rPr lang="en-US" sz="5400" b="1" dirty="0" err="1" smtClean="0">
                <a:solidFill>
                  <a:srgbClr val="003399"/>
                </a:solidFill>
                <a:effectLst/>
                <a:latin typeface="+mj-lt"/>
              </a:rPr>
              <a:t>ẫu</a:t>
            </a:r>
            <a:r>
              <a:rPr lang="en-US" sz="5400" b="1" dirty="0" smtClean="0">
                <a:solidFill>
                  <a:srgbClr val="003399"/>
                </a:solidFill>
                <a:effectLst/>
                <a:latin typeface="+mj-lt"/>
              </a:rPr>
              <a:t> </a:t>
            </a:r>
            <a:r>
              <a:rPr lang="en-US" sz="5400" b="1" dirty="0" err="1" smtClean="0">
                <a:solidFill>
                  <a:srgbClr val="003399"/>
                </a:solidFill>
                <a:effectLst/>
                <a:latin typeface="+mj-lt"/>
              </a:rPr>
              <a:t>cõi</a:t>
            </a:r>
            <a:r>
              <a:rPr lang="en-US" sz="5400" b="1" dirty="0" smtClean="0">
                <a:solidFill>
                  <a:srgbClr val="003399"/>
                </a:solidFill>
                <a:effectLst/>
                <a:latin typeface="+mj-lt"/>
              </a:rPr>
              <a:t> </a:t>
            </a:r>
            <a:r>
              <a:rPr lang="en-US" sz="5400" b="1" dirty="0" err="1" smtClean="0">
                <a:solidFill>
                  <a:srgbClr val="003399"/>
                </a:solidFill>
                <a:effectLst/>
                <a:latin typeface="+mj-lt"/>
              </a:rPr>
              <a:t>đời</a:t>
            </a:r>
            <a:r>
              <a:rPr lang="en-US" sz="5400" b="1" dirty="0" smtClean="0">
                <a:solidFill>
                  <a:srgbClr val="003399"/>
                </a:solidFill>
                <a:effectLst/>
                <a:latin typeface="+mj-lt"/>
              </a:rPr>
              <a:t> </a:t>
            </a:r>
            <a:r>
              <a:rPr lang="en-US" sz="5400" b="1" dirty="0" err="1" smtClean="0">
                <a:solidFill>
                  <a:srgbClr val="003399"/>
                </a:solidFill>
                <a:effectLst/>
                <a:latin typeface="+mj-lt"/>
              </a:rPr>
              <a:t>ngàn</a:t>
            </a:r>
            <a:r>
              <a:rPr lang="en-US" sz="5400" b="1" dirty="0" smtClean="0">
                <a:solidFill>
                  <a:srgbClr val="003399"/>
                </a:solidFill>
                <a:effectLst/>
                <a:latin typeface="+mj-lt"/>
              </a:rPr>
              <a:t> </a:t>
            </a:r>
            <a:r>
              <a:rPr lang="en-US" sz="5400" b="1" dirty="0" err="1" smtClean="0">
                <a:solidFill>
                  <a:srgbClr val="003399"/>
                </a:solidFill>
                <a:effectLst/>
                <a:latin typeface="+mj-lt"/>
              </a:rPr>
              <a:t>nỗi</a:t>
            </a:r>
            <a:r>
              <a:rPr lang="en-US" sz="5400" b="1" dirty="0" smtClean="0">
                <a:solidFill>
                  <a:srgbClr val="003399"/>
                </a:solidFill>
                <a:effectLst/>
                <a:latin typeface="+mj-lt"/>
              </a:rPr>
              <a:t> </a:t>
            </a:r>
            <a:r>
              <a:rPr lang="en-US" sz="5400" b="1" dirty="0" err="1" smtClean="0">
                <a:solidFill>
                  <a:srgbClr val="003399"/>
                </a:solidFill>
                <a:effectLst/>
                <a:latin typeface="+mj-lt"/>
              </a:rPr>
              <a:t>hiểm</a:t>
            </a:r>
            <a:r>
              <a:rPr lang="en-US" sz="5400" b="1" dirty="0" smtClean="0">
                <a:solidFill>
                  <a:srgbClr val="003399"/>
                </a:solidFill>
                <a:effectLst/>
                <a:latin typeface="+mj-lt"/>
              </a:rPr>
              <a:t> </a:t>
            </a:r>
            <a:r>
              <a:rPr lang="en-US" sz="5400" b="1" dirty="0" err="1" smtClean="0">
                <a:solidFill>
                  <a:srgbClr val="003399"/>
                </a:solidFill>
                <a:effectLst/>
                <a:latin typeface="+mj-lt"/>
              </a:rPr>
              <a:t>nguy</a:t>
            </a:r>
            <a:r>
              <a:rPr lang="en-US" sz="5400" b="1" dirty="0" smtClean="0">
                <a:solidFill>
                  <a:srgbClr val="003399"/>
                </a:solidFill>
                <a:effectLst/>
                <a:latin typeface="+mj-lt"/>
              </a:rPr>
              <a:t>, an </a:t>
            </a:r>
            <a:r>
              <a:rPr lang="en-US" sz="5400" b="1" dirty="0" err="1" smtClean="0">
                <a:solidFill>
                  <a:srgbClr val="003399"/>
                </a:solidFill>
                <a:effectLst/>
                <a:latin typeface="+mj-lt"/>
              </a:rPr>
              <a:t>tâm</a:t>
            </a:r>
            <a:r>
              <a:rPr lang="en-US" sz="5400" b="1" dirty="0" smtClean="0">
                <a:solidFill>
                  <a:srgbClr val="003399"/>
                </a:solidFill>
                <a:effectLst/>
                <a:latin typeface="+mj-lt"/>
              </a:rPr>
              <a:t>, con </a:t>
            </a:r>
            <a:r>
              <a:rPr lang="en-US" sz="5400" b="1" dirty="0" err="1" smtClean="0">
                <a:solidFill>
                  <a:srgbClr val="003399"/>
                </a:solidFill>
                <a:effectLst/>
                <a:latin typeface="+mj-lt"/>
              </a:rPr>
              <a:t>vẫn</a:t>
            </a:r>
            <a:r>
              <a:rPr lang="en-US" sz="5400" b="1" dirty="0" smtClean="0">
                <a:solidFill>
                  <a:srgbClr val="003399"/>
                </a:solidFill>
                <a:effectLst/>
                <a:latin typeface="+mj-lt"/>
              </a:rPr>
              <a:t> </a:t>
            </a:r>
            <a:r>
              <a:rPr lang="en-US" sz="5400" b="1" dirty="0" err="1" smtClean="0">
                <a:solidFill>
                  <a:srgbClr val="003399"/>
                </a:solidFill>
                <a:effectLst/>
                <a:latin typeface="+mj-lt"/>
              </a:rPr>
              <a:t>gieo</a:t>
            </a:r>
            <a:r>
              <a:rPr lang="en-US" sz="5400" b="1" dirty="0" smtClean="0">
                <a:solidFill>
                  <a:srgbClr val="003399"/>
                </a:solidFill>
                <a:effectLst/>
                <a:latin typeface="+mj-lt"/>
              </a:rPr>
              <a:t> </a:t>
            </a:r>
            <a:r>
              <a:rPr lang="en-US" sz="5400" b="1" dirty="0" err="1" smtClean="0">
                <a:solidFill>
                  <a:srgbClr val="003399"/>
                </a:solidFill>
                <a:effectLst/>
                <a:latin typeface="+mj-lt"/>
              </a:rPr>
              <a:t>bước</a:t>
            </a:r>
            <a:r>
              <a:rPr lang="en-US" sz="5400" b="1" dirty="0" smtClean="0">
                <a:solidFill>
                  <a:srgbClr val="003399"/>
                </a:solidFill>
                <a:effectLst/>
                <a:latin typeface="+mj-lt"/>
              </a:rPr>
              <a:t>.</a:t>
            </a:r>
            <a:endParaRPr lang="en-US" sz="5400" b="1"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0846533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oAutofit/>
          </a:bodyPr>
          <a:lstStyle/>
          <a:p>
            <a:pPr marL="27432" indent="0" algn="just">
              <a:buNone/>
            </a:pPr>
            <a:r>
              <a:rPr lang="en-US" sz="6000" b="1" u="sng" dirty="0" err="1">
                <a:solidFill>
                  <a:srgbClr val="FF0000"/>
                </a:solidFill>
                <a:effectLst/>
                <a:latin typeface="+mj-lt"/>
                <a:ea typeface="Tahoma" pitchFamily="34" charset="0"/>
                <a:cs typeface="Times New Roman" pitchFamily="18" charset="0"/>
              </a:rPr>
              <a:t>Đk</a:t>
            </a:r>
            <a:r>
              <a:rPr lang="en-US" sz="6000" b="1" u="sng" dirty="0">
                <a:solidFill>
                  <a:srgbClr val="FF0000"/>
                </a:solidFill>
                <a:effectLst/>
                <a:latin typeface="+mj-lt"/>
                <a:ea typeface="Tahoma" pitchFamily="34" charset="0"/>
                <a:cs typeface="Times New Roman" pitchFamily="18" charset="0"/>
              </a:rPr>
              <a:t>:</a:t>
            </a:r>
            <a:r>
              <a:rPr lang="en-US" sz="6000" b="1" dirty="0">
                <a:solidFill>
                  <a:srgbClr val="003399"/>
                </a:solidFill>
                <a:effectLst/>
                <a:latin typeface="+mj-lt"/>
                <a:ea typeface="Tahoma" pitchFamily="34" charset="0"/>
                <a:cs typeface="Times New Roman" pitchFamily="18" charset="0"/>
              </a:rPr>
              <a:t> </a:t>
            </a:r>
            <a:r>
              <a:rPr lang="vi-VN" sz="6000" b="1" dirty="0">
                <a:solidFill>
                  <a:srgbClr val="003399"/>
                </a:solidFill>
                <a:effectLst/>
                <a:latin typeface="+mj-lt"/>
              </a:rPr>
              <a:t>Lòng thương xót Chúa con sẽ ca </a:t>
            </a:r>
            <a:r>
              <a:rPr lang="vi-VN" sz="6000" b="1" dirty="0" smtClean="0">
                <a:solidFill>
                  <a:srgbClr val="003399"/>
                </a:solidFill>
                <a:effectLst/>
                <a:latin typeface="+mj-lt"/>
              </a:rPr>
              <a:t>ngợi</a:t>
            </a:r>
            <a:r>
              <a:rPr lang="en-US" sz="6000" b="1" dirty="0" smtClean="0">
                <a:solidFill>
                  <a:srgbClr val="003399"/>
                </a:solidFill>
                <a:effectLst/>
                <a:latin typeface="+mj-lt"/>
              </a:rPr>
              <a:t>,</a:t>
            </a:r>
            <a:r>
              <a:rPr lang="vi-VN" sz="6000" b="1" dirty="0" smtClean="0">
                <a:solidFill>
                  <a:srgbClr val="003399"/>
                </a:solidFill>
                <a:effectLst/>
                <a:latin typeface="+mj-lt"/>
              </a:rPr>
              <a:t> </a:t>
            </a:r>
            <a:r>
              <a:rPr lang="vi-VN" sz="6000" b="1" dirty="0">
                <a:solidFill>
                  <a:srgbClr val="003399"/>
                </a:solidFill>
                <a:effectLst/>
                <a:latin typeface="+mj-lt"/>
              </a:rPr>
              <a:t>lòng thương xót Chúa, con ca ngợi đến muôn muôn đời. </a:t>
            </a:r>
            <a:endParaRPr lang="en-US" sz="6000" b="1"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1804939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oAutofit/>
          </a:bodyPr>
          <a:lstStyle/>
          <a:p>
            <a:pPr marL="27432" indent="0" algn="just">
              <a:buNone/>
            </a:pPr>
            <a:r>
              <a:rPr lang="en-US" sz="5400" b="1" u="sng" dirty="0" smtClean="0">
                <a:solidFill>
                  <a:srgbClr val="FF0000"/>
                </a:solidFill>
                <a:effectLst/>
                <a:latin typeface="+mj-lt"/>
                <a:ea typeface="Tahoma" pitchFamily="34" charset="0"/>
                <a:cs typeface="Times New Roman" pitchFamily="18" charset="0"/>
              </a:rPr>
              <a:t>Tk4:</a:t>
            </a:r>
            <a:r>
              <a:rPr lang="en-US" sz="5400" b="1" dirty="0" smtClean="0">
                <a:solidFill>
                  <a:srgbClr val="003399"/>
                </a:solidFill>
                <a:effectLst/>
                <a:latin typeface="+mj-lt"/>
                <a:ea typeface="Tahoma" pitchFamily="34" charset="0"/>
                <a:cs typeface="Times New Roman" pitchFamily="18" charset="0"/>
              </a:rPr>
              <a:t> </a:t>
            </a:r>
            <a:r>
              <a:rPr lang="vi-VN" sz="5400" b="1" dirty="0" smtClean="0">
                <a:solidFill>
                  <a:srgbClr val="003399"/>
                </a:solidFill>
                <a:effectLst/>
                <a:latin typeface="+mj-lt"/>
              </a:rPr>
              <a:t>C</a:t>
            </a:r>
            <a:r>
              <a:rPr lang="en-US" sz="5400" b="1" dirty="0" smtClean="0">
                <a:solidFill>
                  <a:srgbClr val="003399"/>
                </a:solidFill>
                <a:effectLst/>
                <a:latin typeface="+mj-lt"/>
              </a:rPr>
              <a:t>on </a:t>
            </a:r>
            <a:r>
              <a:rPr lang="en-US" sz="5400" b="1" dirty="0" err="1" smtClean="0">
                <a:solidFill>
                  <a:srgbClr val="003399"/>
                </a:solidFill>
                <a:effectLst/>
                <a:latin typeface="+mj-lt"/>
              </a:rPr>
              <a:t>lỗi</a:t>
            </a:r>
            <a:r>
              <a:rPr lang="en-US" sz="5400" b="1" dirty="0" smtClean="0">
                <a:solidFill>
                  <a:srgbClr val="003399"/>
                </a:solidFill>
                <a:effectLst/>
                <a:latin typeface="+mj-lt"/>
              </a:rPr>
              <a:t> </a:t>
            </a:r>
            <a:r>
              <a:rPr lang="en-US" sz="5400" b="1" dirty="0" err="1" smtClean="0">
                <a:solidFill>
                  <a:srgbClr val="003399"/>
                </a:solidFill>
                <a:effectLst/>
                <a:latin typeface="+mj-lt"/>
              </a:rPr>
              <a:t>tội</a:t>
            </a:r>
            <a:r>
              <a:rPr lang="en-US" sz="5400" b="1" dirty="0" smtClean="0">
                <a:solidFill>
                  <a:srgbClr val="003399"/>
                </a:solidFill>
                <a:effectLst/>
                <a:latin typeface="+mj-lt"/>
              </a:rPr>
              <a:t> </a:t>
            </a:r>
            <a:r>
              <a:rPr lang="en-US" sz="5400" b="1" dirty="0" err="1" smtClean="0">
                <a:solidFill>
                  <a:srgbClr val="003399"/>
                </a:solidFill>
                <a:effectLst/>
                <a:latin typeface="+mj-lt"/>
              </a:rPr>
              <a:t>nào</a:t>
            </a:r>
            <a:r>
              <a:rPr lang="en-US" sz="5400" b="1" dirty="0" smtClean="0">
                <a:solidFill>
                  <a:srgbClr val="003399"/>
                </a:solidFill>
                <a:effectLst/>
                <a:latin typeface="+mj-lt"/>
              </a:rPr>
              <a:t> </a:t>
            </a:r>
            <a:r>
              <a:rPr lang="en-US" sz="5400" b="1" dirty="0" err="1" smtClean="0">
                <a:solidFill>
                  <a:srgbClr val="003399"/>
                </a:solidFill>
                <a:effectLst/>
                <a:latin typeface="+mj-lt"/>
              </a:rPr>
              <a:t>dám</a:t>
            </a:r>
            <a:r>
              <a:rPr lang="en-US" sz="5400" b="1" dirty="0" smtClean="0">
                <a:solidFill>
                  <a:srgbClr val="003399"/>
                </a:solidFill>
                <a:effectLst/>
                <a:latin typeface="+mj-lt"/>
              </a:rPr>
              <a:t> </a:t>
            </a:r>
            <a:r>
              <a:rPr lang="en-US" sz="5400" b="1" dirty="0" err="1" smtClean="0">
                <a:solidFill>
                  <a:srgbClr val="003399"/>
                </a:solidFill>
                <a:effectLst/>
                <a:latin typeface="+mj-lt"/>
              </a:rPr>
              <a:t>mở</a:t>
            </a:r>
            <a:r>
              <a:rPr lang="en-US" sz="5400" b="1" dirty="0" smtClean="0">
                <a:solidFill>
                  <a:srgbClr val="003399"/>
                </a:solidFill>
                <a:effectLst/>
                <a:latin typeface="+mj-lt"/>
              </a:rPr>
              <a:t> </a:t>
            </a:r>
            <a:r>
              <a:rPr lang="en-US" sz="5400" b="1" dirty="0" err="1" smtClean="0">
                <a:solidFill>
                  <a:srgbClr val="003399"/>
                </a:solidFill>
                <a:effectLst/>
                <a:latin typeface="+mj-lt"/>
              </a:rPr>
              <a:t>môi</a:t>
            </a:r>
            <a:r>
              <a:rPr lang="en-US" sz="5400" b="1" dirty="0" smtClean="0">
                <a:solidFill>
                  <a:srgbClr val="003399"/>
                </a:solidFill>
                <a:effectLst/>
                <a:latin typeface="+mj-lt"/>
              </a:rPr>
              <a:t>, </a:t>
            </a:r>
            <a:r>
              <a:rPr lang="en-US" sz="5400" b="1" dirty="0" err="1" smtClean="0">
                <a:solidFill>
                  <a:srgbClr val="003399"/>
                </a:solidFill>
                <a:effectLst/>
                <a:latin typeface="+mj-lt"/>
              </a:rPr>
              <a:t>kêu</a:t>
            </a:r>
            <a:r>
              <a:rPr lang="en-US" sz="5400" b="1" dirty="0" smtClean="0">
                <a:solidFill>
                  <a:srgbClr val="003399"/>
                </a:solidFill>
                <a:effectLst/>
                <a:latin typeface="+mj-lt"/>
              </a:rPr>
              <a:t> </a:t>
            </a:r>
            <a:r>
              <a:rPr lang="en-US" sz="5400" b="1" dirty="0" err="1" smtClean="0">
                <a:solidFill>
                  <a:srgbClr val="003399"/>
                </a:solidFill>
                <a:effectLst/>
                <a:latin typeface="+mj-lt"/>
              </a:rPr>
              <a:t>xin</a:t>
            </a:r>
            <a:r>
              <a:rPr lang="en-US" sz="5400" b="1" dirty="0" smtClean="0">
                <a:solidFill>
                  <a:srgbClr val="003399"/>
                </a:solidFill>
                <a:effectLst/>
                <a:latin typeface="+mj-lt"/>
              </a:rPr>
              <a:t> </a:t>
            </a:r>
            <a:r>
              <a:rPr lang="en-US" sz="5400" b="1" dirty="0" err="1" smtClean="0">
                <a:solidFill>
                  <a:srgbClr val="003399"/>
                </a:solidFill>
                <a:effectLst/>
                <a:latin typeface="+mj-lt"/>
              </a:rPr>
              <a:t>với</a:t>
            </a:r>
            <a:r>
              <a:rPr lang="en-US" sz="5400" b="1" dirty="0" smtClean="0">
                <a:solidFill>
                  <a:srgbClr val="003399"/>
                </a:solidFill>
                <a:effectLst/>
                <a:latin typeface="+mj-lt"/>
              </a:rPr>
              <a:t> </a:t>
            </a:r>
            <a:r>
              <a:rPr lang="en-US" sz="5400" b="1" dirty="0" err="1" smtClean="0">
                <a:solidFill>
                  <a:srgbClr val="003399"/>
                </a:solidFill>
                <a:effectLst/>
                <a:latin typeface="+mj-lt"/>
              </a:rPr>
              <a:t>Chúa</a:t>
            </a:r>
            <a:r>
              <a:rPr lang="en-US" sz="5400" b="1" dirty="0" smtClean="0">
                <a:solidFill>
                  <a:srgbClr val="003399"/>
                </a:solidFill>
                <a:effectLst/>
                <a:latin typeface="+mj-lt"/>
              </a:rPr>
              <a:t> </a:t>
            </a:r>
            <a:r>
              <a:rPr lang="en-US" sz="5400" b="1" dirty="0" err="1" smtClean="0">
                <a:solidFill>
                  <a:srgbClr val="003399"/>
                </a:solidFill>
                <a:effectLst/>
                <a:latin typeface="+mj-lt"/>
              </a:rPr>
              <a:t>trên</a:t>
            </a:r>
            <a:r>
              <a:rPr lang="en-US" sz="5400" b="1" dirty="0" smtClean="0">
                <a:solidFill>
                  <a:srgbClr val="003399"/>
                </a:solidFill>
                <a:effectLst/>
                <a:latin typeface="+mj-lt"/>
              </a:rPr>
              <a:t> </a:t>
            </a:r>
            <a:r>
              <a:rPr lang="en-US" sz="5400" b="1" dirty="0" err="1" smtClean="0">
                <a:solidFill>
                  <a:srgbClr val="003399"/>
                </a:solidFill>
                <a:effectLst/>
                <a:latin typeface="+mj-lt"/>
              </a:rPr>
              <a:t>trời</a:t>
            </a:r>
            <a:r>
              <a:rPr lang="en-US" sz="5400" b="1" dirty="0">
                <a:solidFill>
                  <a:srgbClr val="003399"/>
                </a:solidFill>
                <a:effectLst/>
                <a:latin typeface="+mj-lt"/>
              </a:rPr>
              <a:t>.</a:t>
            </a:r>
            <a:r>
              <a:rPr lang="en-US" sz="5400" b="1" dirty="0" smtClean="0">
                <a:solidFill>
                  <a:srgbClr val="003399"/>
                </a:solidFill>
                <a:effectLst/>
                <a:latin typeface="+mj-lt"/>
              </a:rPr>
              <a:t> </a:t>
            </a:r>
            <a:r>
              <a:rPr lang="en-US" sz="5400" b="1" dirty="0" err="1">
                <a:solidFill>
                  <a:srgbClr val="003399"/>
                </a:solidFill>
                <a:effectLst/>
                <a:latin typeface="+mj-lt"/>
              </a:rPr>
              <a:t>N</a:t>
            </a:r>
            <a:r>
              <a:rPr lang="en-US" sz="5400" b="1" dirty="0" err="1" smtClean="0">
                <a:solidFill>
                  <a:srgbClr val="003399"/>
                </a:solidFill>
                <a:effectLst/>
                <a:latin typeface="+mj-lt"/>
              </a:rPr>
              <a:t>hưng</a:t>
            </a:r>
            <a:r>
              <a:rPr lang="en-US" sz="5400" b="1" dirty="0" smtClean="0">
                <a:solidFill>
                  <a:srgbClr val="003399"/>
                </a:solidFill>
                <a:effectLst/>
                <a:latin typeface="+mj-lt"/>
              </a:rPr>
              <a:t> </a:t>
            </a:r>
            <a:r>
              <a:rPr lang="en-US" sz="5400" b="1" dirty="0" err="1" smtClean="0">
                <a:solidFill>
                  <a:srgbClr val="003399"/>
                </a:solidFill>
                <a:effectLst/>
                <a:latin typeface="+mj-lt"/>
              </a:rPr>
              <a:t>Chúa</a:t>
            </a:r>
            <a:r>
              <a:rPr lang="en-US" sz="5400" b="1" dirty="0" smtClean="0">
                <a:solidFill>
                  <a:srgbClr val="003399"/>
                </a:solidFill>
                <a:effectLst/>
                <a:latin typeface="+mj-lt"/>
              </a:rPr>
              <a:t> </a:t>
            </a:r>
            <a:r>
              <a:rPr lang="en-US" sz="5400" b="1" dirty="0" err="1" smtClean="0">
                <a:solidFill>
                  <a:srgbClr val="003399"/>
                </a:solidFill>
                <a:effectLst/>
                <a:latin typeface="+mj-lt"/>
              </a:rPr>
              <a:t>nhân</a:t>
            </a:r>
            <a:r>
              <a:rPr lang="en-US" sz="5400" b="1" dirty="0" smtClean="0">
                <a:solidFill>
                  <a:srgbClr val="003399"/>
                </a:solidFill>
                <a:effectLst/>
                <a:latin typeface="+mj-lt"/>
              </a:rPr>
              <a:t> </a:t>
            </a:r>
            <a:r>
              <a:rPr lang="en-US" sz="5400" b="1" dirty="0" err="1" smtClean="0">
                <a:solidFill>
                  <a:srgbClr val="003399"/>
                </a:solidFill>
                <a:effectLst/>
                <a:latin typeface="+mj-lt"/>
              </a:rPr>
              <a:t>từ</a:t>
            </a:r>
            <a:r>
              <a:rPr lang="en-US" sz="5400" b="1" dirty="0" smtClean="0">
                <a:solidFill>
                  <a:srgbClr val="003399"/>
                </a:solidFill>
                <a:effectLst/>
                <a:latin typeface="+mj-lt"/>
              </a:rPr>
              <a:t> </a:t>
            </a:r>
            <a:r>
              <a:rPr lang="en-US" sz="5400" b="1" dirty="0" err="1" smtClean="0">
                <a:solidFill>
                  <a:srgbClr val="003399"/>
                </a:solidFill>
                <a:effectLst/>
                <a:latin typeface="+mj-lt"/>
              </a:rPr>
              <a:t>lại</a:t>
            </a:r>
            <a:r>
              <a:rPr lang="en-US" sz="5400" b="1" dirty="0" smtClean="0">
                <a:solidFill>
                  <a:srgbClr val="003399"/>
                </a:solidFill>
                <a:effectLst/>
                <a:latin typeface="+mj-lt"/>
              </a:rPr>
              <a:t> </a:t>
            </a:r>
            <a:r>
              <a:rPr lang="en-US" sz="5400" b="1" dirty="0" err="1" smtClean="0">
                <a:solidFill>
                  <a:srgbClr val="003399"/>
                </a:solidFill>
                <a:effectLst/>
                <a:latin typeface="+mj-lt"/>
              </a:rPr>
              <a:t>vẫn</a:t>
            </a:r>
            <a:r>
              <a:rPr lang="en-US" sz="5400" b="1" dirty="0" smtClean="0">
                <a:solidFill>
                  <a:srgbClr val="003399"/>
                </a:solidFill>
                <a:effectLst/>
                <a:latin typeface="+mj-lt"/>
              </a:rPr>
              <a:t> </a:t>
            </a:r>
            <a:r>
              <a:rPr lang="en-US" sz="5400" b="1" dirty="0" err="1" smtClean="0">
                <a:solidFill>
                  <a:srgbClr val="003399"/>
                </a:solidFill>
                <a:effectLst/>
                <a:latin typeface="+mj-lt"/>
              </a:rPr>
              <a:t>lắng</a:t>
            </a:r>
            <a:r>
              <a:rPr lang="en-US" sz="5400" b="1" dirty="0" smtClean="0">
                <a:solidFill>
                  <a:srgbClr val="003399"/>
                </a:solidFill>
                <a:effectLst/>
                <a:latin typeface="+mj-lt"/>
              </a:rPr>
              <a:t> </a:t>
            </a:r>
            <a:r>
              <a:rPr lang="en-US" sz="5400" b="1" dirty="0" err="1" smtClean="0">
                <a:solidFill>
                  <a:srgbClr val="003399"/>
                </a:solidFill>
                <a:effectLst/>
                <a:latin typeface="+mj-lt"/>
              </a:rPr>
              <a:t>nghe</a:t>
            </a:r>
            <a:r>
              <a:rPr lang="en-US" sz="5400" b="1" dirty="0" smtClean="0">
                <a:solidFill>
                  <a:srgbClr val="003399"/>
                </a:solidFill>
                <a:effectLst/>
                <a:latin typeface="+mj-lt"/>
              </a:rPr>
              <a:t>, </a:t>
            </a:r>
            <a:r>
              <a:rPr lang="en-US" sz="5400" b="1" dirty="0" err="1" smtClean="0">
                <a:solidFill>
                  <a:srgbClr val="003399"/>
                </a:solidFill>
                <a:effectLst/>
                <a:latin typeface="+mj-lt"/>
              </a:rPr>
              <a:t>khoan</a:t>
            </a:r>
            <a:r>
              <a:rPr lang="en-US" sz="5400" b="1" dirty="0" smtClean="0">
                <a:solidFill>
                  <a:srgbClr val="003399"/>
                </a:solidFill>
                <a:effectLst/>
                <a:latin typeface="+mj-lt"/>
              </a:rPr>
              <a:t> dung, con </a:t>
            </a:r>
            <a:r>
              <a:rPr lang="en-US" sz="5400" b="1" dirty="0" err="1" smtClean="0">
                <a:solidFill>
                  <a:srgbClr val="003399"/>
                </a:solidFill>
                <a:effectLst/>
                <a:latin typeface="+mj-lt"/>
              </a:rPr>
              <a:t>được</a:t>
            </a:r>
            <a:r>
              <a:rPr lang="en-US" sz="5400" b="1" dirty="0" smtClean="0">
                <a:solidFill>
                  <a:srgbClr val="003399"/>
                </a:solidFill>
                <a:effectLst/>
                <a:latin typeface="+mj-lt"/>
              </a:rPr>
              <a:t> </a:t>
            </a:r>
            <a:r>
              <a:rPr lang="en-US" sz="5400" b="1" dirty="0" err="1" smtClean="0">
                <a:solidFill>
                  <a:srgbClr val="003399"/>
                </a:solidFill>
                <a:effectLst/>
                <a:latin typeface="+mj-lt"/>
              </a:rPr>
              <a:t>tha</a:t>
            </a:r>
            <a:r>
              <a:rPr lang="en-US" sz="5400" b="1" dirty="0" smtClean="0">
                <a:solidFill>
                  <a:srgbClr val="003399"/>
                </a:solidFill>
                <a:effectLst/>
                <a:latin typeface="+mj-lt"/>
              </a:rPr>
              <a:t> </a:t>
            </a:r>
            <a:r>
              <a:rPr lang="en-US" sz="5400" b="1" dirty="0" err="1" smtClean="0">
                <a:solidFill>
                  <a:srgbClr val="003399"/>
                </a:solidFill>
                <a:effectLst/>
                <a:latin typeface="+mj-lt"/>
              </a:rPr>
              <a:t>thứ</a:t>
            </a:r>
            <a:r>
              <a:rPr lang="en-US" sz="5400" b="1" dirty="0" smtClean="0">
                <a:solidFill>
                  <a:srgbClr val="003399"/>
                </a:solidFill>
                <a:effectLst/>
                <a:latin typeface="+mj-lt"/>
              </a:rPr>
              <a:t>.</a:t>
            </a:r>
            <a:endParaRPr lang="en-US" sz="5400" b="1"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1475512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oAutofit/>
          </a:bodyPr>
          <a:lstStyle/>
          <a:p>
            <a:pPr marL="27432" indent="0" algn="just">
              <a:buNone/>
            </a:pPr>
            <a:r>
              <a:rPr lang="en-US" sz="6000" b="1" u="sng" dirty="0" err="1">
                <a:solidFill>
                  <a:srgbClr val="FF0000"/>
                </a:solidFill>
                <a:effectLst/>
                <a:latin typeface="+mj-lt"/>
                <a:ea typeface="Tahoma" pitchFamily="34" charset="0"/>
                <a:cs typeface="Times New Roman" pitchFamily="18" charset="0"/>
              </a:rPr>
              <a:t>Đk</a:t>
            </a:r>
            <a:r>
              <a:rPr lang="en-US" sz="6000" b="1" u="sng" dirty="0">
                <a:solidFill>
                  <a:srgbClr val="FF0000"/>
                </a:solidFill>
                <a:effectLst/>
                <a:latin typeface="+mj-lt"/>
                <a:ea typeface="Tahoma" pitchFamily="34" charset="0"/>
                <a:cs typeface="Times New Roman" pitchFamily="18" charset="0"/>
              </a:rPr>
              <a:t>:</a:t>
            </a:r>
            <a:r>
              <a:rPr lang="en-US" sz="6000" b="1" dirty="0">
                <a:solidFill>
                  <a:srgbClr val="003399"/>
                </a:solidFill>
                <a:effectLst/>
                <a:latin typeface="+mj-lt"/>
                <a:ea typeface="Tahoma" pitchFamily="34" charset="0"/>
                <a:cs typeface="Times New Roman" pitchFamily="18" charset="0"/>
              </a:rPr>
              <a:t> </a:t>
            </a:r>
            <a:r>
              <a:rPr lang="vi-VN" sz="6000" b="1" dirty="0">
                <a:solidFill>
                  <a:srgbClr val="003399"/>
                </a:solidFill>
                <a:effectLst/>
                <a:latin typeface="+mj-lt"/>
              </a:rPr>
              <a:t>Lòng thương xót Chúa con sẽ ca </a:t>
            </a:r>
            <a:r>
              <a:rPr lang="vi-VN" sz="6000" b="1" dirty="0" smtClean="0">
                <a:solidFill>
                  <a:srgbClr val="003399"/>
                </a:solidFill>
                <a:effectLst/>
                <a:latin typeface="+mj-lt"/>
              </a:rPr>
              <a:t>ngợi</a:t>
            </a:r>
            <a:r>
              <a:rPr lang="en-US" sz="6000" b="1" dirty="0" smtClean="0">
                <a:solidFill>
                  <a:srgbClr val="003399"/>
                </a:solidFill>
                <a:effectLst/>
                <a:latin typeface="+mj-lt"/>
              </a:rPr>
              <a:t>,</a:t>
            </a:r>
            <a:r>
              <a:rPr lang="vi-VN" sz="6000" b="1" dirty="0" smtClean="0">
                <a:solidFill>
                  <a:srgbClr val="003399"/>
                </a:solidFill>
                <a:effectLst/>
                <a:latin typeface="+mj-lt"/>
              </a:rPr>
              <a:t> </a:t>
            </a:r>
            <a:r>
              <a:rPr lang="vi-VN" sz="6000" b="1" dirty="0">
                <a:solidFill>
                  <a:srgbClr val="003399"/>
                </a:solidFill>
                <a:effectLst/>
                <a:latin typeface="+mj-lt"/>
              </a:rPr>
              <a:t>lòng thương xót Chúa, con ca ngợi đến muôn muôn đời. </a:t>
            </a:r>
            <a:endParaRPr lang="en-US" sz="6000" b="1"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418104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81807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35136"/>
            <a:ext cx="9144000" cy="5108363"/>
          </a:xfrm>
        </p:spPr>
        <p:txBody>
          <a:bodyPr>
            <a:noAutofit/>
          </a:bodyPr>
          <a:lstStyle/>
          <a:p>
            <a:pPr algn="just"/>
            <a:r>
              <a:rPr lang="vi-VN" b="1" i="1" dirty="0">
                <a:solidFill>
                  <a:srgbClr val="FF0000"/>
                </a:solidFill>
                <a:effectLst/>
                <a:ea typeface="Times" pitchFamily="34" charset="0"/>
                <a:cs typeface="Times New Roman" pitchFamily="18" charset="0"/>
              </a:rPr>
              <a:t>Alleluia</a:t>
            </a:r>
            <a:r>
              <a:rPr lang="vi-VN" b="1" dirty="0">
                <a:solidFill>
                  <a:srgbClr val="002060"/>
                </a:solidFill>
                <a:effectLst/>
                <a:ea typeface="Times" pitchFamily="34" charset="0"/>
                <a:cs typeface="Times New Roman" pitchFamily="18" charset="0"/>
              </a:rPr>
              <a:t> Lời Chúa sáng soi con </a:t>
            </a:r>
            <a:r>
              <a:rPr lang="vi-VN" b="1" dirty="0" smtClean="0">
                <a:solidFill>
                  <a:srgbClr val="002060"/>
                </a:solidFill>
                <a:effectLst/>
                <a:ea typeface="Times" pitchFamily="34" charset="0"/>
                <a:cs typeface="Times New Roman" pitchFamily="18" charset="0"/>
              </a:rPr>
              <a:t>đ</a:t>
            </a:r>
            <a:r>
              <a:rPr lang="en-US" b="1" dirty="0" err="1" smtClean="0">
                <a:solidFill>
                  <a:srgbClr val="002060"/>
                </a:solidFill>
                <a:effectLst/>
                <a:ea typeface="Times" pitchFamily="34" charset="0"/>
                <a:cs typeface="Times New Roman" pitchFamily="18" charset="0"/>
              </a:rPr>
              <a:t>ường</a:t>
            </a:r>
            <a:r>
              <a:rPr lang="vi-VN" b="1" dirty="0" smtClean="0">
                <a:solidFill>
                  <a:srgbClr val="002060"/>
                </a:solidFill>
                <a:effectLst/>
                <a:ea typeface="Times" pitchFamily="34" charset="0"/>
                <a:cs typeface="Times New Roman" pitchFamily="18" charset="0"/>
              </a:rPr>
              <a:t> đi</a:t>
            </a:r>
            <a:r>
              <a:rPr lang="en-US" b="1" dirty="0" smtClean="0">
                <a:solidFill>
                  <a:srgbClr val="002060"/>
                </a:solidFill>
                <a:effectLst/>
                <a:ea typeface="Times" pitchFamily="34" charset="0"/>
                <a:cs typeface="Times New Roman" pitchFamily="18" charset="0"/>
              </a:rPr>
              <a:t>. </a:t>
            </a:r>
            <a:r>
              <a:rPr lang="en-US" b="1" i="1" dirty="0" smtClean="0">
                <a:solidFill>
                  <a:srgbClr val="FF0000"/>
                </a:solidFill>
                <a:effectLst/>
                <a:ea typeface="Times" pitchFamily="34" charset="0"/>
                <a:cs typeface="Times New Roman" pitchFamily="18" charset="0"/>
              </a:rPr>
              <a:t>A</a:t>
            </a:r>
            <a:r>
              <a:rPr lang="vi-VN" b="1" i="1" dirty="0" smtClean="0">
                <a:solidFill>
                  <a:srgbClr val="FF0000"/>
                </a:solidFill>
                <a:effectLst/>
                <a:ea typeface="Times" pitchFamily="34" charset="0"/>
                <a:cs typeface="Times New Roman" pitchFamily="18" charset="0"/>
              </a:rPr>
              <a:t>lleluia </a:t>
            </a:r>
            <a:r>
              <a:rPr lang="vi-VN" b="1" dirty="0">
                <a:solidFill>
                  <a:srgbClr val="002060"/>
                </a:solidFill>
                <a:effectLst/>
                <a:ea typeface="Times" pitchFamily="34" charset="0"/>
                <a:cs typeface="Times New Roman" pitchFamily="18" charset="0"/>
              </a:rPr>
              <a:t>Lời Chúa khác chi như dòng </a:t>
            </a:r>
            <a:r>
              <a:rPr lang="vi-VN" b="1" dirty="0" smtClean="0">
                <a:solidFill>
                  <a:srgbClr val="002060"/>
                </a:solidFill>
                <a:effectLst/>
                <a:ea typeface="Times" pitchFamily="34" charset="0"/>
                <a:cs typeface="Times New Roman" pitchFamily="18" charset="0"/>
              </a:rPr>
              <a:t>suối</a:t>
            </a:r>
            <a:r>
              <a:rPr lang="en-US" b="1" dirty="0" smtClean="0">
                <a:solidFill>
                  <a:srgbClr val="002060"/>
                </a:solidFill>
                <a:effectLst/>
                <a:ea typeface="Times" pitchFamily="34" charset="0"/>
                <a:cs typeface="Times New Roman" pitchFamily="18" charset="0"/>
              </a:rPr>
              <a:t>. </a:t>
            </a:r>
            <a:r>
              <a:rPr lang="en-US" b="1" i="1" dirty="0" smtClean="0">
                <a:solidFill>
                  <a:srgbClr val="FF0000"/>
                </a:solidFill>
                <a:effectLst/>
                <a:ea typeface="Times" pitchFamily="34" charset="0"/>
                <a:cs typeface="Times New Roman" pitchFamily="18" charset="0"/>
              </a:rPr>
              <a:t>A</a:t>
            </a:r>
            <a:r>
              <a:rPr lang="vi-VN" b="1" i="1" dirty="0" smtClean="0">
                <a:solidFill>
                  <a:srgbClr val="FF0000"/>
                </a:solidFill>
                <a:effectLst/>
                <a:ea typeface="Times" pitchFamily="34" charset="0"/>
                <a:cs typeface="Times New Roman" pitchFamily="18" charset="0"/>
              </a:rPr>
              <a:t>lleluia </a:t>
            </a:r>
            <a:r>
              <a:rPr lang="vi-VN" b="1" dirty="0">
                <a:solidFill>
                  <a:srgbClr val="002060"/>
                </a:solidFill>
                <a:effectLst/>
                <a:ea typeface="Times" pitchFamily="34" charset="0"/>
                <a:cs typeface="Times New Roman" pitchFamily="18" charset="0"/>
              </a:rPr>
              <a:t>Lời Chúa Thánh thiêng ban </a:t>
            </a:r>
            <a:r>
              <a:rPr lang="vi-VN" b="1" dirty="0" smtClean="0">
                <a:solidFill>
                  <a:srgbClr val="002060"/>
                </a:solidFill>
                <a:effectLst/>
                <a:ea typeface="Times" pitchFamily="34" charset="0"/>
                <a:cs typeface="Times New Roman" pitchFamily="18" charset="0"/>
              </a:rPr>
              <a:t>ngu</a:t>
            </a:r>
            <a:r>
              <a:rPr lang="en-US" b="1" dirty="0" smtClean="0">
                <a:solidFill>
                  <a:srgbClr val="002060"/>
                </a:solidFill>
                <a:effectLst/>
                <a:ea typeface="Times" pitchFamily="34" charset="0"/>
                <a:cs typeface="Times New Roman" pitchFamily="18" charset="0"/>
              </a:rPr>
              <a:t>ồ</a:t>
            </a:r>
            <a:r>
              <a:rPr lang="vi-VN" b="1" dirty="0" smtClean="0">
                <a:solidFill>
                  <a:srgbClr val="002060"/>
                </a:solidFill>
                <a:effectLst/>
                <a:ea typeface="Times" pitchFamily="34" charset="0"/>
                <a:cs typeface="Times New Roman" pitchFamily="18" charset="0"/>
              </a:rPr>
              <a:t>n sống</a:t>
            </a:r>
            <a:r>
              <a:rPr lang="en-US" b="1" dirty="0" smtClean="0">
                <a:solidFill>
                  <a:srgbClr val="002060"/>
                </a:solidFill>
                <a:effectLst/>
                <a:ea typeface="Times" pitchFamily="34" charset="0"/>
                <a:cs typeface="Times New Roman" pitchFamily="18" charset="0"/>
              </a:rPr>
              <a:t>. </a:t>
            </a:r>
            <a:r>
              <a:rPr lang="vi-VN" b="1" dirty="0" smtClean="0">
                <a:solidFill>
                  <a:srgbClr val="002060"/>
                </a:solidFill>
                <a:effectLst/>
                <a:ea typeface="Times" pitchFamily="34" charset="0"/>
                <a:cs typeface="Times New Roman" pitchFamily="18" charset="0"/>
              </a:rPr>
              <a:t>Phúc </a:t>
            </a:r>
            <a:r>
              <a:rPr lang="vi-VN" b="1" dirty="0">
                <a:solidFill>
                  <a:srgbClr val="002060"/>
                </a:solidFill>
                <a:effectLst/>
                <a:ea typeface="Times" pitchFamily="34" charset="0"/>
                <a:cs typeface="Times New Roman" pitchFamily="18" charset="0"/>
              </a:rPr>
              <a:t>cho người vui nghe </a:t>
            </a:r>
            <a:r>
              <a:rPr lang="en-US" b="1" dirty="0" smtClean="0">
                <a:solidFill>
                  <a:srgbClr val="002060"/>
                </a:solidFill>
                <a:effectLst/>
                <a:ea typeface="Times" pitchFamily="34" charset="0"/>
                <a:cs typeface="Times New Roman" pitchFamily="18" charset="0"/>
              </a:rPr>
              <a:t>y</a:t>
            </a:r>
            <a:r>
              <a:rPr lang="vi-VN" b="1" dirty="0" smtClean="0">
                <a:solidFill>
                  <a:srgbClr val="002060"/>
                </a:solidFill>
                <a:effectLst/>
                <a:ea typeface="Times" pitchFamily="34" charset="0"/>
                <a:cs typeface="Times New Roman" pitchFamily="18" charset="0"/>
              </a:rPr>
              <a:t>êu </a:t>
            </a:r>
            <a:r>
              <a:rPr lang="vi-VN" b="1" dirty="0">
                <a:solidFill>
                  <a:srgbClr val="002060"/>
                </a:solidFill>
                <a:effectLst/>
                <a:ea typeface="Times" pitchFamily="34" charset="0"/>
                <a:cs typeface="Times New Roman" pitchFamily="18" charset="0"/>
              </a:rPr>
              <a:t>mến gẫm suy lời </a:t>
            </a:r>
            <a:r>
              <a:rPr lang="vi-VN" b="1" dirty="0" smtClean="0">
                <a:solidFill>
                  <a:srgbClr val="002060"/>
                </a:solidFill>
                <a:effectLst/>
                <a:ea typeface="Times" pitchFamily="34" charset="0"/>
                <a:cs typeface="Times New Roman" pitchFamily="18" charset="0"/>
              </a:rPr>
              <a:t>lu</a:t>
            </a:r>
            <a:r>
              <a:rPr lang="en-US" b="1" dirty="0">
                <a:solidFill>
                  <a:srgbClr val="002060"/>
                </a:solidFill>
                <a:effectLst/>
                <a:ea typeface="Times" pitchFamily="34" charset="0"/>
                <a:cs typeface="Times New Roman" pitchFamily="18" charset="0"/>
              </a:rPr>
              <a:t>ô</a:t>
            </a:r>
            <a:r>
              <a:rPr lang="vi-VN" b="1" dirty="0" smtClean="0">
                <a:solidFill>
                  <a:srgbClr val="002060"/>
                </a:solidFill>
                <a:effectLst/>
                <a:ea typeface="Times" pitchFamily="34" charset="0"/>
                <a:cs typeface="Times New Roman" pitchFamily="18" charset="0"/>
              </a:rPr>
              <a:t>n</a:t>
            </a:r>
            <a:r>
              <a:rPr lang="en-US" b="1" dirty="0" smtClean="0">
                <a:solidFill>
                  <a:srgbClr val="002060"/>
                </a:solidFill>
                <a:effectLst/>
                <a:ea typeface="Times" pitchFamily="34" charset="0"/>
                <a:cs typeface="Times New Roman" pitchFamily="18" charset="0"/>
              </a:rPr>
              <a:t>.</a:t>
            </a:r>
            <a:endParaRPr lang="en-US" b="1" dirty="0">
              <a:solidFill>
                <a:srgbClr val="002060"/>
              </a:solidFill>
              <a:effectLst/>
              <a:ea typeface="Times" pitchFamily="34" charset="0"/>
              <a:cs typeface="Times New Roman" pitchFamily="18" charset="0"/>
            </a:endParaRPr>
          </a:p>
        </p:txBody>
      </p:sp>
    </p:spTree>
    <p:extLst>
      <p:ext uri="{BB962C8B-B14F-4D97-AF65-F5344CB8AC3E}">
        <p14:creationId xmlns:p14="http://schemas.microsoft.com/office/powerpoint/2010/main" val="25274061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13590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oAutofit/>
          </a:bodyPr>
          <a:lstStyle/>
          <a:p>
            <a:pPr marL="27432" indent="0" algn="just">
              <a:buNone/>
            </a:pPr>
            <a:r>
              <a:rPr lang="en-US" sz="4800" b="1" u="sng" dirty="0" err="1">
                <a:solidFill>
                  <a:srgbClr val="FF0000"/>
                </a:solidFill>
                <a:effectLst/>
                <a:latin typeface="+mj-lt"/>
                <a:ea typeface="Tahoma" pitchFamily="34" charset="0"/>
                <a:cs typeface="Times New Roman" pitchFamily="18" charset="0"/>
              </a:rPr>
              <a:t>Đk</a:t>
            </a:r>
            <a:r>
              <a:rPr lang="en-US" sz="4800" b="1" u="sng" dirty="0">
                <a:solidFill>
                  <a:srgbClr val="FF0000"/>
                </a:solidFill>
                <a:effectLst/>
                <a:latin typeface="+mj-lt"/>
                <a:ea typeface="Tahoma" pitchFamily="34" charset="0"/>
                <a:cs typeface="Times New Roman" pitchFamily="18" charset="0"/>
              </a:rPr>
              <a:t>:</a:t>
            </a:r>
            <a:r>
              <a:rPr lang="en-US" sz="4800" b="1" dirty="0">
                <a:solidFill>
                  <a:srgbClr val="003399"/>
                </a:solidFill>
                <a:effectLst/>
                <a:latin typeface="+mj-lt"/>
                <a:ea typeface="Tahoma" pitchFamily="34" charset="0"/>
                <a:cs typeface="Times New Roman" pitchFamily="18" charset="0"/>
              </a:rPr>
              <a:t> </a:t>
            </a:r>
            <a:r>
              <a:rPr lang="vi-VN" sz="4800" b="1" dirty="0">
                <a:solidFill>
                  <a:srgbClr val="003399"/>
                </a:solidFill>
                <a:effectLst/>
                <a:latin typeface="+mj-lt"/>
              </a:rPr>
              <a:t>Niềm vui, niềm vui dâng thiết tha khi bước vào đền thánh Chúa Trời ta. Ngay nơi đây Chúa ban tình </a:t>
            </a:r>
            <a:r>
              <a:rPr lang="vi-VN" sz="4800" b="1" dirty="0" smtClean="0">
                <a:solidFill>
                  <a:srgbClr val="003399"/>
                </a:solidFill>
                <a:effectLst/>
                <a:latin typeface="+mj-lt"/>
              </a:rPr>
              <a:t>thương</a:t>
            </a:r>
            <a:r>
              <a:rPr lang="en-US" sz="4800" b="1" dirty="0" smtClean="0">
                <a:solidFill>
                  <a:srgbClr val="003399"/>
                </a:solidFill>
                <a:effectLst/>
                <a:latin typeface="+mj-lt"/>
              </a:rPr>
              <a:t>,</a:t>
            </a:r>
            <a:r>
              <a:rPr lang="vi-VN" sz="4800" b="1" dirty="0" smtClean="0">
                <a:solidFill>
                  <a:srgbClr val="003399"/>
                </a:solidFill>
                <a:effectLst/>
                <a:latin typeface="+mj-lt"/>
              </a:rPr>
              <a:t> </a:t>
            </a:r>
            <a:r>
              <a:rPr lang="vi-VN" sz="4800" b="1" dirty="0">
                <a:solidFill>
                  <a:srgbClr val="003399"/>
                </a:solidFill>
                <a:effectLst/>
                <a:latin typeface="+mj-lt"/>
              </a:rPr>
              <a:t>muôn người đến chung tôn thờ, tôn thờ tình Chúa ta.</a:t>
            </a:r>
            <a:endParaRPr lang="en-US" sz="4800" b="1"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4044897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latin typeface="+mj-lt"/>
                <a:cs typeface="Times New Roman" panose="02020603050405020304" pitchFamily="18" charset="0"/>
              </a:rPr>
              <a:t/>
            </a:r>
            <a:br>
              <a:rPr lang="en-US" altLang="en-US" sz="7200" b="1" u="sng" dirty="0">
                <a:solidFill>
                  <a:srgbClr val="003399"/>
                </a:solidFill>
                <a:effectLst/>
                <a:latin typeface="+mj-lt"/>
                <a:cs typeface="Times New Roman" panose="02020603050405020304" pitchFamily="18" charset="0"/>
              </a:rPr>
            </a:br>
            <a:endParaRPr lang="en-US" sz="6600" b="1"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latin typeface="+mj-lt"/>
              <a:ea typeface="Tahoma" panose="020B0604030504040204" pitchFamily="34" charset="0"/>
              <a:cs typeface="Times New Roman" panose="02020603050405020304" pitchFamily="18" charset="0"/>
            </a:endParaRPr>
          </a:p>
          <a:p>
            <a:pPr marL="27385" indent="0" algn="ctr">
              <a:buNone/>
            </a:pPr>
            <a:r>
              <a:rPr lang="en-US" altLang="en-US" sz="5400" b="1" u="sng" dirty="0">
                <a:solidFill>
                  <a:srgbClr val="FF0000"/>
                </a:solidFill>
                <a:effectLst/>
                <a:latin typeface="+mj-lt"/>
                <a:ea typeface="Tahoma" panose="020B0604030504040204" pitchFamily="34" charset="0"/>
                <a:cs typeface="Times New Roman" panose="02020603050405020304" pitchFamily="18" charset="0"/>
              </a:rPr>
              <a:t>Ca </a:t>
            </a:r>
            <a:r>
              <a:rPr lang="en-US" altLang="en-US" sz="5400" b="1" u="sng" dirty="0" err="1">
                <a:solidFill>
                  <a:srgbClr val="FF0000"/>
                </a:solidFill>
                <a:effectLst/>
                <a:latin typeface="+mj-lt"/>
                <a:ea typeface="Tahoma" panose="020B0604030504040204" pitchFamily="34" charset="0"/>
                <a:cs typeface="Times New Roman" panose="02020603050405020304" pitchFamily="18" charset="0"/>
              </a:rPr>
              <a:t>Dâng</a:t>
            </a:r>
            <a:r>
              <a:rPr lang="en-US" altLang="en-US" sz="5400" b="1" u="sng" dirty="0">
                <a:solidFill>
                  <a:srgbClr val="FF0000"/>
                </a:solidFill>
                <a:effectLst/>
                <a:latin typeface="+mj-lt"/>
                <a:ea typeface="Tahoma" panose="020B0604030504040204" pitchFamily="34" charset="0"/>
                <a:cs typeface="Times New Roman" panose="02020603050405020304" pitchFamily="18" charset="0"/>
              </a:rPr>
              <a:t> </a:t>
            </a:r>
            <a:r>
              <a:rPr lang="en-US" altLang="en-US" sz="5400" b="1" u="sng" dirty="0" err="1">
                <a:solidFill>
                  <a:srgbClr val="FF0000"/>
                </a:solidFill>
                <a:effectLst/>
                <a:latin typeface="+mj-lt"/>
                <a:ea typeface="Tahoma" panose="020B0604030504040204" pitchFamily="34" charset="0"/>
                <a:cs typeface="Times New Roman" panose="02020603050405020304" pitchFamily="18" charset="0"/>
              </a:rPr>
              <a:t>Lễ</a:t>
            </a:r>
            <a:r>
              <a:rPr lang="en-US" altLang="en-US" sz="5400" b="1" u="sng" dirty="0">
                <a:solidFill>
                  <a:srgbClr val="FF0000"/>
                </a:solidFill>
                <a:effectLst/>
                <a:latin typeface="+mj-lt"/>
                <a:ea typeface="Tahoma" panose="020B0604030504040204" pitchFamily="34" charset="0"/>
                <a:cs typeface="Times New Roman" panose="02020603050405020304" pitchFamily="18" charset="0"/>
              </a:rPr>
              <a:t> </a:t>
            </a:r>
          </a:p>
          <a:p>
            <a:pPr marL="27385" indent="0" algn="ctr">
              <a:buNone/>
            </a:pPr>
            <a:r>
              <a:rPr lang="en-US" altLang="en-US" sz="8000" b="1" dirty="0" smtClean="0">
                <a:solidFill>
                  <a:srgbClr val="FF0000"/>
                </a:solidFill>
                <a:effectLst/>
                <a:latin typeface="+mj-lt"/>
                <a:ea typeface="Tahoma" panose="020B0604030504040204" pitchFamily="34" charset="0"/>
                <a:cs typeface="Times New Roman" panose="02020603050405020304" pitchFamily="18" charset="0"/>
              </a:rPr>
              <a:t>LỜI DÂNG</a:t>
            </a:r>
            <a:endParaRPr lang="en-US" altLang="en-US" sz="8000" b="1" dirty="0">
              <a:solidFill>
                <a:srgbClr val="FF0000"/>
              </a:solidFill>
              <a:effectLst/>
              <a:latin typeface="+mj-lt"/>
              <a:ea typeface="Tahoma" panose="020B0604030504040204" pitchFamily="34" charset="0"/>
              <a:cs typeface="Times New Roman" panose="02020603050405020304" pitchFamily="18" charset="0"/>
            </a:endParaRPr>
          </a:p>
          <a:p>
            <a:pPr marL="27385" indent="0" algn="ctr">
              <a:buNone/>
            </a:pPr>
            <a:r>
              <a:rPr lang="en-US" altLang="en-US" sz="4400" b="1" i="1" dirty="0" err="1" smtClean="0">
                <a:solidFill>
                  <a:srgbClr val="003399"/>
                </a:solidFill>
                <a:effectLst/>
                <a:latin typeface="+mj-lt"/>
                <a:ea typeface="Tahoma" panose="020B0604030504040204" pitchFamily="34" charset="0"/>
                <a:cs typeface="Times New Roman" panose="02020603050405020304" pitchFamily="18" charset="0"/>
              </a:rPr>
              <a:t>Nguyễn</a:t>
            </a:r>
            <a:r>
              <a:rPr lang="en-US" altLang="en-US" sz="4400" b="1" i="1" dirty="0" smtClean="0">
                <a:solidFill>
                  <a:srgbClr val="003399"/>
                </a:solidFill>
                <a:effectLst/>
                <a:latin typeface="+mj-lt"/>
                <a:ea typeface="Tahoma" panose="020B0604030504040204" pitchFamily="34" charset="0"/>
                <a:cs typeface="Times New Roman" panose="02020603050405020304" pitchFamily="18" charset="0"/>
              </a:rPr>
              <a:t> </a:t>
            </a:r>
            <a:r>
              <a:rPr lang="en-US" altLang="en-US" sz="4400" b="1" i="1" dirty="0" err="1" smtClean="0">
                <a:solidFill>
                  <a:srgbClr val="003399"/>
                </a:solidFill>
                <a:effectLst/>
                <a:latin typeface="+mj-lt"/>
                <a:ea typeface="Tahoma" panose="020B0604030504040204" pitchFamily="34" charset="0"/>
                <a:cs typeface="Times New Roman" panose="02020603050405020304" pitchFamily="18" charset="0"/>
              </a:rPr>
              <a:t>Duy</a:t>
            </a:r>
            <a:endParaRPr lang="en-US" altLang="en-US" sz="4400" b="1" i="1" dirty="0">
              <a:solidFill>
                <a:srgbClr val="003399"/>
              </a:solidFill>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chor="ctr">
            <a:noAutofit/>
          </a:bodyPr>
          <a:lstStyle/>
          <a:p>
            <a:pPr marL="27385" indent="0" algn="just">
              <a:buNone/>
            </a:pPr>
            <a:r>
              <a:rPr lang="en-US" altLang="en-US" sz="4400" b="1" u="sng" dirty="0">
                <a:solidFill>
                  <a:srgbClr val="FF0000"/>
                </a:solidFill>
                <a:effectLst/>
                <a:latin typeface="+mj-lt"/>
                <a:ea typeface="Tahoma" panose="020B0604030504040204" pitchFamily="34" charset="0"/>
                <a:cs typeface="Times New Roman" panose="02020603050405020304" pitchFamily="18" charset="0"/>
              </a:rPr>
              <a:t>Tk1:</a:t>
            </a:r>
            <a:r>
              <a:rPr lang="en-US" altLang="en-US" sz="4400" b="1" dirty="0">
                <a:solidFill>
                  <a:srgbClr val="003399"/>
                </a:solidFill>
                <a:effectLst/>
                <a:latin typeface="+mj-lt"/>
                <a:ea typeface="Tahoma" panose="020B0604030504040204" pitchFamily="34" charset="0"/>
                <a:cs typeface="Times New Roman" panose="02020603050405020304" pitchFamily="18" charset="0"/>
              </a:rPr>
              <a:t> </a:t>
            </a:r>
            <a:r>
              <a:rPr lang="vi-VN" sz="4400" b="1" dirty="0">
                <a:solidFill>
                  <a:srgbClr val="003399"/>
                </a:solidFill>
                <a:effectLst/>
                <a:latin typeface="+mj-lt"/>
              </a:rPr>
              <a:t>Này tấm bánh thơm, đây ly rượu nồng nàn hương nho mới, xin góp về từ đồng xanh dâng Chúa. Cùng tiến dâng lên tâm tình của muôn con người, là những ước mơ ngày </a:t>
            </a:r>
            <a:r>
              <a:rPr lang="vi-VN" sz="4400" b="1" dirty="0" smtClean="0">
                <a:solidFill>
                  <a:srgbClr val="003399"/>
                </a:solidFill>
                <a:effectLst/>
                <a:latin typeface="+mj-lt"/>
              </a:rPr>
              <a:t>vui</a:t>
            </a:r>
            <a:r>
              <a:rPr lang="en-US" sz="4400" b="1" dirty="0" smtClean="0">
                <a:solidFill>
                  <a:srgbClr val="003399"/>
                </a:solidFill>
                <a:effectLst/>
                <a:latin typeface="+mj-lt"/>
              </a:rPr>
              <a:t>,</a:t>
            </a:r>
            <a:r>
              <a:rPr lang="vi-VN" sz="4400" b="1" dirty="0" smtClean="0">
                <a:solidFill>
                  <a:srgbClr val="003399"/>
                </a:solidFill>
                <a:effectLst/>
                <a:latin typeface="+mj-lt"/>
              </a:rPr>
              <a:t> </a:t>
            </a:r>
            <a:r>
              <a:rPr lang="vi-VN" sz="4400" b="1" dirty="0">
                <a:solidFill>
                  <a:srgbClr val="003399"/>
                </a:solidFill>
                <a:effectLst/>
                <a:latin typeface="+mj-lt"/>
              </a:rPr>
              <a:t>đến trong cuộc đời.</a:t>
            </a:r>
            <a:endParaRPr lang="en-US" altLang="en-US" sz="4400" b="1"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chor="ctr">
            <a:noAutofit/>
          </a:bodyPr>
          <a:lstStyle/>
          <a:p>
            <a:pPr marL="27385" indent="0" algn="just">
              <a:buNone/>
            </a:pPr>
            <a:r>
              <a:rPr lang="en-US" altLang="en-US" sz="5000" b="1" u="sng" dirty="0" err="1">
                <a:solidFill>
                  <a:srgbClr val="FF0000"/>
                </a:solidFill>
                <a:effectLst/>
                <a:latin typeface="+mj-lt"/>
                <a:ea typeface="Tahoma" panose="020B0604030504040204" pitchFamily="34" charset="0"/>
                <a:cs typeface="Times New Roman" panose="02020603050405020304" pitchFamily="18" charset="0"/>
              </a:rPr>
              <a:t>Đk</a:t>
            </a:r>
            <a:r>
              <a:rPr lang="en-US" altLang="en-US" sz="5000" b="1" u="sng" dirty="0">
                <a:solidFill>
                  <a:srgbClr val="FF0000"/>
                </a:solidFill>
                <a:effectLst/>
                <a:latin typeface="+mj-lt"/>
                <a:ea typeface="Tahoma" panose="020B0604030504040204" pitchFamily="34" charset="0"/>
                <a:cs typeface="Times New Roman" panose="02020603050405020304" pitchFamily="18" charset="0"/>
              </a:rPr>
              <a:t>:</a:t>
            </a:r>
            <a:r>
              <a:rPr lang="en-US" altLang="en-US" sz="5000" b="1" dirty="0">
                <a:solidFill>
                  <a:srgbClr val="003399"/>
                </a:solidFill>
                <a:effectLst/>
                <a:latin typeface="+mj-lt"/>
                <a:ea typeface="Tahoma" panose="020B0604030504040204" pitchFamily="34" charset="0"/>
                <a:cs typeface="Times New Roman" panose="02020603050405020304" pitchFamily="18" charset="0"/>
              </a:rPr>
              <a:t> </a:t>
            </a:r>
            <a:r>
              <a:rPr lang="vi-VN" sz="5000" b="1" dirty="0">
                <a:solidFill>
                  <a:srgbClr val="003399"/>
                </a:solidFill>
                <a:effectLst/>
                <a:latin typeface="+mj-lt"/>
              </a:rPr>
              <a:t>Xin dâng lên hy lễ mới, này tấm bánh với ly rượu. Xin Cha ban muôn ân phúc tràn lan trên toàn thế giới. </a:t>
            </a:r>
            <a:endParaRPr lang="en-US" altLang="en-US" sz="5000" b="1" u="sng" dirty="0">
              <a:solidFill>
                <a:srgbClr val="003399"/>
              </a:solidFill>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chor="ctr">
            <a:noAutofit/>
          </a:bodyPr>
          <a:lstStyle/>
          <a:p>
            <a:pPr marL="27385" indent="0" algn="just">
              <a:buNone/>
            </a:pPr>
            <a:r>
              <a:rPr lang="en-US" altLang="en-US" sz="5000" b="1" u="sng"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5000" b="1" dirty="0" smtClean="0">
                <a:solidFill>
                  <a:srgbClr val="003399"/>
                </a:solidFill>
                <a:effectLst/>
                <a:latin typeface="+mj-lt"/>
                <a:ea typeface="Tahoma" panose="020B0604030504040204" pitchFamily="34" charset="0"/>
                <a:cs typeface="Times New Roman" panose="02020603050405020304" pitchFamily="18" charset="0"/>
              </a:rPr>
              <a:t> </a:t>
            </a:r>
            <a:r>
              <a:rPr lang="vi-VN" sz="5000" b="1" dirty="0" smtClean="0">
                <a:solidFill>
                  <a:srgbClr val="003399"/>
                </a:solidFill>
                <a:effectLst/>
                <a:latin typeface="+mj-lt"/>
              </a:rPr>
              <a:t>Xin </a:t>
            </a:r>
            <a:r>
              <a:rPr lang="vi-VN" sz="5000" b="1" dirty="0">
                <a:solidFill>
                  <a:srgbClr val="003399"/>
                </a:solidFill>
                <a:effectLst/>
                <a:latin typeface="+mj-lt"/>
              </a:rPr>
              <a:t>dâng Cha bao mơ ước, ngày mai quê hương sẽ rạng ngời. Đời vui tươi thêm những nụ cười. Tháng năm sống trong tình yêu Người</a:t>
            </a:r>
            <a:r>
              <a:rPr lang="vi-VN" sz="5000" b="1" dirty="0" smtClean="0">
                <a:solidFill>
                  <a:srgbClr val="003399"/>
                </a:solidFill>
                <a:effectLst/>
                <a:latin typeface="+mj-lt"/>
              </a:rPr>
              <a:t>.</a:t>
            </a:r>
            <a:endParaRPr lang="en-US" altLang="en-US" sz="5000" b="1"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686500114"/>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chor="ctr">
            <a:noAutofit/>
          </a:bodyPr>
          <a:lstStyle/>
          <a:p>
            <a:pPr marL="27385" indent="0" algn="just">
              <a:buNone/>
            </a:pPr>
            <a:r>
              <a:rPr lang="en-US" altLang="en-US" sz="4400" b="1" u="sng" dirty="0" smtClean="0">
                <a:solidFill>
                  <a:srgbClr val="FF0000"/>
                </a:solidFill>
                <a:effectLst/>
                <a:latin typeface="+mj-lt"/>
                <a:ea typeface="Tahoma" panose="020B0604030504040204" pitchFamily="34" charset="0"/>
                <a:cs typeface="Times New Roman" panose="02020603050405020304" pitchFamily="18" charset="0"/>
              </a:rPr>
              <a:t>Tk2:</a:t>
            </a:r>
            <a:r>
              <a:rPr lang="en-US" altLang="en-US" sz="4400" b="1" dirty="0" smtClean="0">
                <a:solidFill>
                  <a:srgbClr val="FF0000"/>
                </a:solidFill>
                <a:effectLst/>
                <a:latin typeface="+mj-lt"/>
                <a:ea typeface="Tahoma" panose="020B0604030504040204" pitchFamily="34" charset="0"/>
                <a:cs typeface="Times New Roman" panose="02020603050405020304" pitchFamily="18" charset="0"/>
              </a:rPr>
              <a:t> </a:t>
            </a:r>
            <a:r>
              <a:rPr lang="vi-VN" sz="4400" b="1" dirty="0" smtClean="0">
                <a:solidFill>
                  <a:srgbClr val="003399"/>
                </a:solidFill>
                <a:effectLst/>
                <a:latin typeface="+mj-lt"/>
              </a:rPr>
              <a:t>Của </a:t>
            </a:r>
            <a:r>
              <a:rPr lang="vi-VN" sz="4400" b="1" dirty="0">
                <a:solidFill>
                  <a:srgbClr val="003399"/>
                </a:solidFill>
                <a:effectLst/>
                <a:latin typeface="+mj-lt"/>
              </a:rPr>
              <a:t>lễ hôm nay xin góp lại tình người trên thế giới, xin dâng </a:t>
            </a:r>
            <a:r>
              <a:rPr lang="en-US" sz="4400" b="1" dirty="0">
                <a:solidFill>
                  <a:srgbClr val="003399"/>
                </a:solidFill>
                <a:effectLst/>
                <a:latin typeface="+mj-lt"/>
              </a:rPr>
              <a:t>N</a:t>
            </a:r>
            <a:r>
              <a:rPr lang="vi-VN" sz="4400" b="1" dirty="0" smtClean="0">
                <a:solidFill>
                  <a:srgbClr val="003399"/>
                </a:solidFill>
                <a:effectLst/>
                <a:latin typeface="+mj-lt"/>
              </a:rPr>
              <a:t>gà</a:t>
            </a:r>
            <a:r>
              <a:rPr lang="en-US" sz="4400" b="1" dirty="0" err="1" smtClean="0">
                <a:solidFill>
                  <a:srgbClr val="003399"/>
                </a:solidFill>
                <a:effectLst/>
                <a:latin typeface="+mj-lt"/>
              </a:rPr>
              <a:t>i</a:t>
            </a:r>
            <a:r>
              <a:rPr lang="vi-VN" sz="4400" b="1" dirty="0" smtClean="0">
                <a:solidFill>
                  <a:srgbClr val="003399"/>
                </a:solidFill>
                <a:effectLst/>
                <a:latin typeface="+mj-lt"/>
              </a:rPr>
              <a:t> </a:t>
            </a:r>
            <a:r>
              <a:rPr lang="vi-VN" sz="4400" b="1" dirty="0">
                <a:solidFill>
                  <a:srgbClr val="003399"/>
                </a:solidFill>
                <a:effectLst/>
                <a:latin typeface="+mj-lt"/>
              </a:rPr>
              <a:t>vạn bàn tay đổi mới. Của lễ hôm nay chính là bằng chứng muôn đời, tình mến sẽ không nhạt </a:t>
            </a:r>
            <a:r>
              <a:rPr lang="vi-VN" sz="4400" b="1" dirty="0" smtClean="0">
                <a:solidFill>
                  <a:srgbClr val="003399"/>
                </a:solidFill>
                <a:effectLst/>
                <a:latin typeface="+mj-lt"/>
              </a:rPr>
              <a:t>phai</a:t>
            </a:r>
            <a:r>
              <a:rPr lang="en-US" sz="4400" b="1" dirty="0" smtClean="0">
                <a:solidFill>
                  <a:srgbClr val="003399"/>
                </a:solidFill>
                <a:effectLst/>
                <a:latin typeface="+mj-lt"/>
              </a:rPr>
              <a:t>,</a:t>
            </a:r>
            <a:r>
              <a:rPr lang="vi-VN" sz="4400" b="1" dirty="0" smtClean="0">
                <a:solidFill>
                  <a:srgbClr val="003399"/>
                </a:solidFill>
                <a:effectLst/>
                <a:latin typeface="+mj-lt"/>
              </a:rPr>
              <a:t> </a:t>
            </a:r>
            <a:r>
              <a:rPr lang="vi-VN" sz="4400" b="1" dirty="0">
                <a:solidFill>
                  <a:srgbClr val="003399"/>
                </a:solidFill>
                <a:effectLst/>
                <a:latin typeface="+mj-lt"/>
              </a:rPr>
              <a:t>đắp xây cuộc đời</a:t>
            </a:r>
            <a:r>
              <a:rPr lang="vi-VN" sz="4400" b="1" dirty="0" smtClean="0">
                <a:solidFill>
                  <a:srgbClr val="003399"/>
                </a:solidFill>
                <a:effectLst/>
                <a:latin typeface="+mj-lt"/>
              </a:rPr>
              <a:t>.</a:t>
            </a:r>
            <a:endParaRPr lang="en-US" altLang="en-US" sz="4400" b="1"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609188667"/>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404489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oAutofit/>
          </a:bodyPr>
          <a:lstStyle/>
          <a:p>
            <a:pPr marL="27432" indent="0" algn="just">
              <a:buNone/>
            </a:pPr>
            <a:r>
              <a:rPr lang="en-US" sz="4800" b="1" u="sng" dirty="0" smtClean="0">
                <a:solidFill>
                  <a:srgbClr val="FF0000"/>
                </a:solidFill>
                <a:effectLst/>
                <a:latin typeface="+mj-lt"/>
                <a:ea typeface="Tahoma" pitchFamily="34" charset="0"/>
                <a:cs typeface="Times New Roman" pitchFamily="18" charset="0"/>
              </a:rPr>
              <a:t>Tk1:</a:t>
            </a:r>
            <a:r>
              <a:rPr lang="en-US" sz="4800" b="1" dirty="0" smtClean="0">
                <a:solidFill>
                  <a:srgbClr val="003399"/>
                </a:solidFill>
                <a:effectLst/>
                <a:latin typeface="+mj-lt"/>
                <a:ea typeface="Tahoma" pitchFamily="34" charset="0"/>
                <a:cs typeface="Times New Roman" pitchFamily="18" charset="0"/>
              </a:rPr>
              <a:t> </a:t>
            </a:r>
            <a:r>
              <a:rPr lang="vi-VN" sz="4800" b="1" dirty="0">
                <a:solidFill>
                  <a:srgbClr val="003399"/>
                </a:solidFill>
                <a:effectLst/>
                <a:latin typeface="+mj-lt"/>
              </a:rPr>
              <a:t>Xin Chúa đỡ nâng con </a:t>
            </a:r>
            <a:r>
              <a:rPr lang="vi-VN" sz="4800" b="1" dirty="0" smtClean="0">
                <a:solidFill>
                  <a:srgbClr val="003399"/>
                </a:solidFill>
                <a:effectLst/>
                <a:latin typeface="+mj-lt"/>
              </a:rPr>
              <a:t>đêm</a:t>
            </a:r>
            <a:r>
              <a:rPr lang="en-US" sz="4800" b="1" dirty="0" smtClean="0">
                <a:solidFill>
                  <a:srgbClr val="003399"/>
                </a:solidFill>
                <a:effectLst/>
                <a:latin typeface="+mj-lt"/>
              </a:rPr>
              <a:t> </a:t>
            </a:r>
            <a:r>
              <a:rPr lang="en-US" sz="4800" b="1" dirty="0" err="1" smtClean="0">
                <a:solidFill>
                  <a:srgbClr val="003399"/>
                </a:solidFill>
                <a:effectLst/>
                <a:latin typeface="+mj-lt"/>
              </a:rPr>
              <a:t>ngày</a:t>
            </a:r>
            <a:r>
              <a:rPr lang="vi-VN" sz="4800" b="1" dirty="0" smtClean="0">
                <a:solidFill>
                  <a:srgbClr val="003399"/>
                </a:solidFill>
                <a:effectLst/>
                <a:latin typeface="+mj-lt"/>
              </a:rPr>
              <a:t>, </a:t>
            </a:r>
            <a:r>
              <a:rPr lang="vi-VN" sz="4800" b="1" dirty="0">
                <a:solidFill>
                  <a:srgbClr val="003399"/>
                </a:solidFill>
                <a:effectLst/>
                <a:latin typeface="+mj-lt"/>
              </a:rPr>
              <a:t>xin thương tình dắt dìu đời con. Xin cho con vui trên đường đời. Xin cho con say trong tình Ngài.</a:t>
            </a:r>
            <a:endParaRPr lang="en-US" sz="4800" b="1"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8730030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chor="ctr">
            <a:noAutofit/>
          </a:bodyPr>
          <a:lstStyle/>
          <a:p>
            <a:pPr marL="27432" indent="0" algn="ctr">
              <a:lnSpc>
                <a:spcPct val="120000"/>
              </a:lnSpc>
              <a:buNone/>
            </a:pPr>
            <a:r>
              <a:rPr lang="en-US" sz="6000" b="1" dirty="0" smtClean="0">
                <a:solidFill>
                  <a:srgbClr val="FF0000"/>
                </a:solidFill>
                <a:effectLst/>
                <a:latin typeface="+mj-lt"/>
                <a:ea typeface="Tahoma" pitchFamily="34" charset="0"/>
                <a:cs typeface="Times New Roman" pitchFamily="18" charset="0"/>
              </a:rPr>
              <a:t>Ca </a:t>
            </a:r>
            <a:r>
              <a:rPr lang="en-US" sz="6000" b="1" dirty="0" err="1" smtClean="0">
                <a:solidFill>
                  <a:srgbClr val="FF0000"/>
                </a:solidFill>
                <a:effectLst/>
                <a:latin typeface="+mj-lt"/>
                <a:ea typeface="Tahoma" pitchFamily="34" charset="0"/>
                <a:cs typeface="Times New Roman" pitchFamily="18" charset="0"/>
              </a:rPr>
              <a:t>Nguyện</a:t>
            </a:r>
            <a:r>
              <a:rPr lang="en-US" sz="6000" b="1" dirty="0" smtClean="0">
                <a:solidFill>
                  <a:srgbClr val="FF0000"/>
                </a:solidFill>
                <a:effectLst/>
                <a:latin typeface="+mj-lt"/>
                <a:ea typeface="Tahoma" pitchFamily="34" charset="0"/>
                <a:cs typeface="Times New Roman" pitchFamily="18" charset="0"/>
              </a:rPr>
              <a:t> </a:t>
            </a:r>
            <a:r>
              <a:rPr lang="en-US" sz="6000" b="1" dirty="0" err="1">
                <a:solidFill>
                  <a:srgbClr val="FF0000"/>
                </a:solidFill>
                <a:effectLst/>
                <a:latin typeface="+mj-lt"/>
                <a:ea typeface="Tahoma" pitchFamily="34" charset="0"/>
                <a:cs typeface="Times New Roman" pitchFamily="18" charset="0"/>
              </a:rPr>
              <a:t>Hiệp</a:t>
            </a:r>
            <a:r>
              <a:rPr lang="en-US" sz="6000" b="1" dirty="0">
                <a:solidFill>
                  <a:srgbClr val="FF0000"/>
                </a:solidFill>
                <a:effectLst/>
                <a:latin typeface="+mj-lt"/>
                <a:ea typeface="Tahoma" pitchFamily="34" charset="0"/>
                <a:cs typeface="Times New Roman" pitchFamily="18" charset="0"/>
              </a:rPr>
              <a:t> </a:t>
            </a:r>
            <a:r>
              <a:rPr lang="en-US" sz="6000" b="1" dirty="0" err="1">
                <a:solidFill>
                  <a:srgbClr val="FF0000"/>
                </a:solidFill>
                <a:effectLst/>
                <a:latin typeface="+mj-lt"/>
                <a:ea typeface="Tahoma" pitchFamily="34" charset="0"/>
                <a:cs typeface="Times New Roman" pitchFamily="18" charset="0"/>
              </a:rPr>
              <a:t>Lễ</a:t>
            </a:r>
            <a:r>
              <a:rPr lang="en-US" sz="6000" b="1"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6600" b="1" dirty="0" smtClean="0">
                <a:solidFill>
                  <a:srgbClr val="FF0000"/>
                </a:solidFill>
                <a:effectLst/>
                <a:latin typeface="+mj-lt"/>
                <a:ea typeface="Tahoma" pitchFamily="34" charset="0"/>
                <a:cs typeface="Times New Roman" pitchFamily="18" charset="0"/>
              </a:rPr>
              <a:t>MỘT NIỀM TIN THÁC</a:t>
            </a:r>
            <a:endParaRPr lang="vi-VN" sz="6600" b="1" dirty="0" smtClean="0">
              <a:solidFill>
                <a:srgbClr val="FF0000"/>
              </a:solidFill>
              <a:effectLst/>
              <a:latin typeface="+mj-lt"/>
              <a:ea typeface="Tahoma" pitchFamily="34" charset="0"/>
              <a:cs typeface="Times New Roman" pitchFamily="18" charset="0"/>
            </a:endParaRPr>
          </a:p>
          <a:p>
            <a:pPr marL="27432" indent="0" algn="ctr">
              <a:lnSpc>
                <a:spcPct val="120000"/>
              </a:lnSpc>
              <a:buNone/>
            </a:pPr>
            <a:r>
              <a:rPr lang="en-US" sz="4400" b="1" i="1" dirty="0" err="1" smtClean="0">
                <a:solidFill>
                  <a:srgbClr val="003399"/>
                </a:solidFill>
                <a:effectLst/>
                <a:latin typeface="+mj-lt"/>
                <a:ea typeface="Tahoma" pitchFamily="34" charset="0"/>
                <a:cs typeface="Times New Roman" pitchFamily="18" charset="0"/>
              </a:rPr>
              <a:t>Giang</a:t>
            </a:r>
            <a:r>
              <a:rPr lang="en-US" sz="4400" b="1" i="1" dirty="0" smtClean="0">
                <a:solidFill>
                  <a:srgbClr val="003399"/>
                </a:solidFill>
                <a:effectLst/>
                <a:latin typeface="+mj-lt"/>
                <a:ea typeface="Tahoma" pitchFamily="34" charset="0"/>
                <a:cs typeface="Times New Roman" pitchFamily="18" charset="0"/>
              </a:rPr>
              <a:t> </a:t>
            </a:r>
            <a:r>
              <a:rPr lang="en-US" sz="4400" b="1" i="1" dirty="0" err="1" smtClean="0">
                <a:solidFill>
                  <a:srgbClr val="003399"/>
                </a:solidFill>
                <a:effectLst/>
                <a:latin typeface="+mj-lt"/>
                <a:ea typeface="Tahoma" pitchFamily="34" charset="0"/>
                <a:cs typeface="Times New Roman" pitchFamily="18" charset="0"/>
              </a:rPr>
              <a:t>Ân</a:t>
            </a:r>
            <a:endParaRPr lang="en-US" sz="4400" b="1" i="1"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oAutofit/>
          </a:bodyPr>
          <a:lstStyle/>
          <a:p>
            <a:pPr marL="27432" indent="0" algn="just">
              <a:buNone/>
            </a:pPr>
            <a:r>
              <a:rPr lang="en-US" sz="4200" b="1" u="sng" dirty="0">
                <a:solidFill>
                  <a:srgbClr val="FF0000"/>
                </a:solidFill>
                <a:effectLst/>
                <a:latin typeface="+mj-lt"/>
                <a:ea typeface="Tahoma" pitchFamily="34" charset="0"/>
                <a:cs typeface="Times New Roman" pitchFamily="18" charset="0"/>
              </a:rPr>
              <a:t>Tk1:</a:t>
            </a:r>
            <a:r>
              <a:rPr lang="en-US" sz="4200" b="1" dirty="0">
                <a:solidFill>
                  <a:srgbClr val="003399"/>
                </a:solidFill>
                <a:effectLst/>
                <a:latin typeface="+mj-lt"/>
                <a:ea typeface="Tahoma" pitchFamily="34" charset="0"/>
                <a:cs typeface="Times New Roman" pitchFamily="18" charset="0"/>
              </a:rPr>
              <a:t> </a:t>
            </a:r>
            <a:r>
              <a:rPr lang="vi-VN" sz="4200" b="1" dirty="0">
                <a:solidFill>
                  <a:srgbClr val="003399"/>
                </a:solidFill>
                <a:effectLst/>
                <a:latin typeface="+mj-lt"/>
              </a:rPr>
              <a:t>Bao nhiêu năm xuôi ngược trên vạn nẻo đường trần gian, bao nhiêu năm vất vả, cuộc đời còn mãi long đong. Đời con mưa nắng dãi dầu, đời con đắng cay khổ sầu. Đi tìm hạnh phúc ở nơi đâu? Đi tìm an bình ở nơi đâu?</a:t>
            </a:r>
            <a:endParaRPr lang="vi-VN" sz="4200" b="1"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oAutofit/>
          </a:bodyPr>
          <a:lstStyle/>
          <a:p>
            <a:pPr marL="27432" indent="0" algn="just">
              <a:buNone/>
            </a:pPr>
            <a:r>
              <a:rPr lang="en-US" sz="4800" b="1" u="sng" dirty="0" err="1">
                <a:solidFill>
                  <a:srgbClr val="FF0000"/>
                </a:solidFill>
                <a:effectLst/>
                <a:latin typeface="+mj-lt"/>
                <a:ea typeface="Tahoma" pitchFamily="34" charset="0"/>
                <a:cs typeface="Times New Roman" pitchFamily="18" charset="0"/>
              </a:rPr>
              <a:t>Đk</a:t>
            </a:r>
            <a:r>
              <a:rPr lang="en-US" sz="4800" b="1" u="sng" dirty="0">
                <a:solidFill>
                  <a:srgbClr val="FF0000"/>
                </a:solidFill>
                <a:effectLst/>
                <a:latin typeface="+mj-lt"/>
                <a:ea typeface="Tahoma" pitchFamily="34" charset="0"/>
                <a:cs typeface="Times New Roman" pitchFamily="18" charset="0"/>
              </a:rPr>
              <a:t>:</a:t>
            </a:r>
            <a:r>
              <a:rPr lang="en-US" sz="4800" b="1" dirty="0">
                <a:solidFill>
                  <a:srgbClr val="003399"/>
                </a:solidFill>
                <a:effectLst/>
                <a:latin typeface="+mj-lt"/>
                <a:ea typeface="Tahoma" pitchFamily="34" charset="0"/>
                <a:cs typeface="Times New Roman" pitchFamily="18" charset="0"/>
              </a:rPr>
              <a:t> </a:t>
            </a:r>
            <a:r>
              <a:rPr lang="en-US" sz="4800" b="1" dirty="0" err="1">
                <a:solidFill>
                  <a:srgbClr val="003399"/>
                </a:solidFill>
                <a:effectLst/>
                <a:latin typeface="+mj-lt"/>
              </a:rPr>
              <a:t>Một</a:t>
            </a:r>
            <a:r>
              <a:rPr lang="en-US" sz="4800" b="1" dirty="0">
                <a:solidFill>
                  <a:srgbClr val="003399"/>
                </a:solidFill>
                <a:effectLst/>
                <a:latin typeface="+mj-lt"/>
              </a:rPr>
              <a:t> </a:t>
            </a:r>
            <a:r>
              <a:rPr lang="en-US" sz="4800" b="1" dirty="0" err="1">
                <a:solidFill>
                  <a:srgbClr val="003399"/>
                </a:solidFill>
                <a:effectLst/>
                <a:latin typeface="+mj-lt"/>
              </a:rPr>
              <a:t>niềm</a:t>
            </a:r>
            <a:r>
              <a:rPr lang="en-US" sz="4800" b="1" dirty="0">
                <a:solidFill>
                  <a:srgbClr val="003399"/>
                </a:solidFill>
                <a:effectLst/>
                <a:latin typeface="+mj-lt"/>
              </a:rPr>
              <a:t> </a:t>
            </a:r>
            <a:r>
              <a:rPr lang="en-US" sz="4800" b="1" dirty="0" err="1">
                <a:solidFill>
                  <a:srgbClr val="003399"/>
                </a:solidFill>
                <a:effectLst/>
                <a:latin typeface="+mj-lt"/>
              </a:rPr>
              <a:t>tín</a:t>
            </a:r>
            <a:r>
              <a:rPr lang="en-US" sz="4800" b="1" dirty="0">
                <a:solidFill>
                  <a:srgbClr val="003399"/>
                </a:solidFill>
                <a:effectLst/>
                <a:latin typeface="+mj-lt"/>
              </a:rPr>
              <a:t> </a:t>
            </a:r>
            <a:r>
              <a:rPr lang="en-US" sz="4800" b="1" dirty="0" err="1">
                <a:solidFill>
                  <a:srgbClr val="003399"/>
                </a:solidFill>
                <a:effectLst/>
                <a:latin typeface="+mj-lt"/>
              </a:rPr>
              <a:t>thác</a:t>
            </a:r>
            <a:r>
              <a:rPr lang="en-US" sz="4800" b="1" dirty="0">
                <a:solidFill>
                  <a:srgbClr val="003399"/>
                </a:solidFill>
                <a:effectLst/>
                <a:latin typeface="+mj-lt"/>
              </a:rPr>
              <a:t> con </a:t>
            </a:r>
            <a:r>
              <a:rPr lang="en-US" sz="4800" b="1" dirty="0" err="1">
                <a:solidFill>
                  <a:srgbClr val="003399"/>
                </a:solidFill>
                <a:effectLst/>
                <a:latin typeface="+mj-lt"/>
              </a:rPr>
              <a:t>xin</a:t>
            </a:r>
            <a:r>
              <a:rPr lang="en-US" sz="4800" b="1" dirty="0">
                <a:solidFill>
                  <a:srgbClr val="003399"/>
                </a:solidFill>
                <a:effectLst/>
                <a:latin typeface="+mj-lt"/>
              </a:rPr>
              <a:t> </a:t>
            </a:r>
            <a:r>
              <a:rPr lang="en-US" sz="4800" b="1" dirty="0" err="1">
                <a:solidFill>
                  <a:srgbClr val="003399"/>
                </a:solidFill>
                <a:effectLst/>
                <a:latin typeface="+mj-lt"/>
              </a:rPr>
              <a:t>dâng</a:t>
            </a:r>
            <a:r>
              <a:rPr lang="en-US" sz="4800" b="1" dirty="0">
                <a:solidFill>
                  <a:srgbClr val="003399"/>
                </a:solidFill>
                <a:effectLst/>
                <a:latin typeface="+mj-lt"/>
              </a:rPr>
              <a:t> </a:t>
            </a:r>
            <a:r>
              <a:rPr lang="en-US" sz="4800" b="1" dirty="0" err="1">
                <a:solidFill>
                  <a:srgbClr val="003399"/>
                </a:solidFill>
                <a:effectLst/>
                <a:latin typeface="+mj-lt"/>
              </a:rPr>
              <a:t>lên</a:t>
            </a:r>
            <a:r>
              <a:rPr lang="en-US" sz="4800" b="1" dirty="0">
                <a:solidFill>
                  <a:srgbClr val="003399"/>
                </a:solidFill>
                <a:effectLst/>
                <a:latin typeface="+mj-lt"/>
              </a:rPr>
              <a:t>, </a:t>
            </a:r>
            <a:r>
              <a:rPr lang="en-US" sz="4800" b="1" dirty="0" err="1">
                <a:solidFill>
                  <a:srgbClr val="003399"/>
                </a:solidFill>
                <a:effectLst/>
                <a:latin typeface="+mj-lt"/>
              </a:rPr>
              <a:t>Chúa</a:t>
            </a:r>
            <a:r>
              <a:rPr lang="en-US" sz="4800" b="1" dirty="0">
                <a:solidFill>
                  <a:srgbClr val="003399"/>
                </a:solidFill>
                <a:effectLst/>
                <a:latin typeface="+mj-lt"/>
              </a:rPr>
              <a:t> </a:t>
            </a:r>
            <a:r>
              <a:rPr lang="en-US" sz="4800" b="1" dirty="0" err="1">
                <a:solidFill>
                  <a:srgbClr val="003399"/>
                </a:solidFill>
                <a:effectLst/>
                <a:latin typeface="+mj-lt"/>
              </a:rPr>
              <a:t>là</a:t>
            </a:r>
            <a:r>
              <a:rPr lang="en-US" sz="4800" b="1" dirty="0">
                <a:solidFill>
                  <a:srgbClr val="003399"/>
                </a:solidFill>
                <a:effectLst/>
                <a:latin typeface="+mj-lt"/>
              </a:rPr>
              <a:t> </a:t>
            </a:r>
            <a:r>
              <a:rPr lang="en-US" sz="4800" b="1" dirty="0" err="1">
                <a:solidFill>
                  <a:srgbClr val="003399"/>
                </a:solidFill>
                <a:effectLst/>
                <a:latin typeface="+mj-lt"/>
              </a:rPr>
              <a:t>tình</a:t>
            </a:r>
            <a:r>
              <a:rPr lang="en-US" sz="4800" b="1" dirty="0">
                <a:solidFill>
                  <a:srgbClr val="003399"/>
                </a:solidFill>
                <a:effectLst/>
                <a:latin typeface="+mj-lt"/>
              </a:rPr>
              <a:t> </a:t>
            </a:r>
            <a:r>
              <a:rPr lang="en-US" sz="4800" b="1" dirty="0" err="1">
                <a:solidFill>
                  <a:srgbClr val="003399"/>
                </a:solidFill>
                <a:effectLst/>
                <a:latin typeface="+mj-lt"/>
              </a:rPr>
              <a:t>yêu</a:t>
            </a:r>
            <a:r>
              <a:rPr lang="en-US" sz="4800" b="1" dirty="0">
                <a:solidFill>
                  <a:srgbClr val="003399"/>
                </a:solidFill>
                <a:effectLst/>
                <a:latin typeface="+mj-lt"/>
              </a:rPr>
              <a:t> </a:t>
            </a:r>
            <a:r>
              <a:rPr lang="en-US" sz="4800" b="1" dirty="0" err="1">
                <a:solidFill>
                  <a:srgbClr val="003399"/>
                </a:solidFill>
                <a:effectLst/>
                <a:latin typeface="+mj-lt"/>
              </a:rPr>
              <a:t>cho</a:t>
            </a:r>
            <a:r>
              <a:rPr lang="en-US" sz="4800" b="1" dirty="0">
                <a:solidFill>
                  <a:srgbClr val="003399"/>
                </a:solidFill>
                <a:effectLst/>
                <a:latin typeface="+mj-lt"/>
              </a:rPr>
              <a:t> con </a:t>
            </a:r>
            <a:r>
              <a:rPr lang="en-US" sz="4800" b="1" dirty="0" err="1">
                <a:solidFill>
                  <a:srgbClr val="003399"/>
                </a:solidFill>
                <a:effectLst/>
                <a:latin typeface="+mj-lt"/>
              </a:rPr>
              <a:t>tìm</a:t>
            </a:r>
            <a:r>
              <a:rPr lang="en-US" sz="4800" b="1" dirty="0">
                <a:solidFill>
                  <a:srgbClr val="003399"/>
                </a:solidFill>
                <a:effectLst/>
                <a:latin typeface="+mj-lt"/>
              </a:rPr>
              <a:t> </a:t>
            </a:r>
            <a:r>
              <a:rPr lang="en-US" sz="4800" b="1" dirty="0" err="1">
                <a:solidFill>
                  <a:srgbClr val="003399"/>
                </a:solidFill>
                <a:effectLst/>
                <a:latin typeface="+mj-lt"/>
              </a:rPr>
              <a:t>đến</a:t>
            </a:r>
            <a:r>
              <a:rPr lang="en-US" sz="4800" b="1" dirty="0">
                <a:solidFill>
                  <a:srgbClr val="003399"/>
                </a:solidFill>
                <a:effectLst/>
                <a:latin typeface="+mj-lt"/>
              </a:rPr>
              <a:t>. </a:t>
            </a:r>
            <a:r>
              <a:rPr lang="en-US" sz="4800" b="1" dirty="0" err="1">
                <a:solidFill>
                  <a:srgbClr val="003399"/>
                </a:solidFill>
                <a:effectLst/>
                <a:latin typeface="+mj-lt"/>
              </a:rPr>
              <a:t>Ngài</a:t>
            </a:r>
            <a:r>
              <a:rPr lang="en-US" sz="4800" b="1" dirty="0">
                <a:solidFill>
                  <a:srgbClr val="003399"/>
                </a:solidFill>
                <a:effectLst/>
                <a:latin typeface="+mj-lt"/>
              </a:rPr>
              <a:t> </a:t>
            </a:r>
            <a:r>
              <a:rPr lang="en-US" sz="4800" b="1" dirty="0" err="1">
                <a:solidFill>
                  <a:srgbClr val="003399"/>
                </a:solidFill>
                <a:effectLst/>
                <a:latin typeface="+mj-lt"/>
              </a:rPr>
              <a:t>là</a:t>
            </a:r>
            <a:r>
              <a:rPr lang="en-US" sz="4800" b="1" dirty="0">
                <a:solidFill>
                  <a:srgbClr val="003399"/>
                </a:solidFill>
                <a:effectLst/>
                <a:latin typeface="+mj-lt"/>
              </a:rPr>
              <a:t> </a:t>
            </a:r>
            <a:r>
              <a:rPr lang="en-US" sz="4800" b="1" dirty="0" err="1">
                <a:solidFill>
                  <a:srgbClr val="003399"/>
                </a:solidFill>
                <a:effectLst/>
                <a:latin typeface="+mj-lt"/>
              </a:rPr>
              <a:t>hạnh</a:t>
            </a:r>
            <a:r>
              <a:rPr lang="en-US" sz="4800" b="1" dirty="0">
                <a:solidFill>
                  <a:srgbClr val="003399"/>
                </a:solidFill>
                <a:effectLst/>
                <a:latin typeface="+mj-lt"/>
              </a:rPr>
              <a:t> </a:t>
            </a:r>
            <a:r>
              <a:rPr lang="en-US" sz="4800" b="1" dirty="0" err="1">
                <a:solidFill>
                  <a:srgbClr val="003399"/>
                </a:solidFill>
                <a:effectLst/>
                <a:latin typeface="+mj-lt"/>
              </a:rPr>
              <a:t>phúc</a:t>
            </a:r>
            <a:r>
              <a:rPr lang="en-US" sz="4800" b="1" dirty="0">
                <a:solidFill>
                  <a:srgbClr val="003399"/>
                </a:solidFill>
                <a:effectLst/>
                <a:latin typeface="+mj-lt"/>
              </a:rPr>
              <a:t> </a:t>
            </a:r>
            <a:r>
              <a:rPr lang="en-US" sz="4800" b="1" dirty="0" err="1">
                <a:solidFill>
                  <a:srgbClr val="003399"/>
                </a:solidFill>
                <a:effectLst/>
                <a:latin typeface="+mj-lt"/>
              </a:rPr>
              <a:t>chứa</a:t>
            </a:r>
            <a:r>
              <a:rPr lang="en-US" sz="4800" b="1" dirty="0">
                <a:solidFill>
                  <a:srgbClr val="003399"/>
                </a:solidFill>
                <a:effectLst/>
                <a:latin typeface="+mj-lt"/>
              </a:rPr>
              <a:t> </a:t>
            </a:r>
            <a:r>
              <a:rPr lang="en-US" sz="4800" b="1" dirty="0" err="1">
                <a:solidFill>
                  <a:srgbClr val="003399"/>
                </a:solidFill>
                <a:effectLst/>
                <a:latin typeface="+mj-lt"/>
              </a:rPr>
              <a:t>chan</a:t>
            </a:r>
            <a:r>
              <a:rPr lang="en-US" sz="4800" b="1" dirty="0">
                <a:solidFill>
                  <a:srgbClr val="003399"/>
                </a:solidFill>
                <a:effectLst/>
                <a:latin typeface="+mj-lt"/>
              </a:rPr>
              <a:t> </a:t>
            </a:r>
            <a:r>
              <a:rPr lang="en-US" sz="4800" b="1" dirty="0" err="1">
                <a:solidFill>
                  <a:srgbClr val="003399"/>
                </a:solidFill>
                <a:effectLst/>
                <a:latin typeface="+mj-lt"/>
              </a:rPr>
              <a:t>đời</a:t>
            </a:r>
            <a:r>
              <a:rPr lang="en-US" sz="4800" b="1" dirty="0">
                <a:solidFill>
                  <a:srgbClr val="003399"/>
                </a:solidFill>
                <a:effectLst/>
                <a:latin typeface="+mj-lt"/>
              </a:rPr>
              <a:t> con, </a:t>
            </a:r>
            <a:r>
              <a:rPr lang="en-US" sz="4800" b="1" dirty="0" err="1">
                <a:solidFill>
                  <a:srgbClr val="003399"/>
                </a:solidFill>
                <a:effectLst/>
                <a:latin typeface="+mj-lt"/>
              </a:rPr>
              <a:t>Ngài</a:t>
            </a:r>
            <a:r>
              <a:rPr lang="en-US" sz="4800" b="1" dirty="0">
                <a:solidFill>
                  <a:srgbClr val="003399"/>
                </a:solidFill>
                <a:effectLst/>
                <a:latin typeface="+mj-lt"/>
              </a:rPr>
              <a:t> </a:t>
            </a:r>
            <a:r>
              <a:rPr lang="en-US" sz="4800" b="1" dirty="0" err="1">
                <a:solidFill>
                  <a:srgbClr val="003399"/>
                </a:solidFill>
                <a:effectLst/>
                <a:latin typeface="+mj-lt"/>
              </a:rPr>
              <a:t>là</a:t>
            </a:r>
            <a:r>
              <a:rPr lang="en-US" sz="4800" b="1" dirty="0">
                <a:solidFill>
                  <a:srgbClr val="003399"/>
                </a:solidFill>
                <a:effectLst/>
                <a:latin typeface="+mj-lt"/>
              </a:rPr>
              <a:t> </a:t>
            </a:r>
            <a:r>
              <a:rPr lang="en-US" sz="4800" b="1" dirty="0" err="1">
                <a:solidFill>
                  <a:srgbClr val="003399"/>
                </a:solidFill>
                <a:effectLst/>
                <a:latin typeface="+mj-lt"/>
              </a:rPr>
              <a:t>chân</a:t>
            </a:r>
            <a:r>
              <a:rPr lang="en-US" sz="4800" b="1" dirty="0">
                <a:solidFill>
                  <a:srgbClr val="003399"/>
                </a:solidFill>
                <a:effectLst/>
                <a:latin typeface="+mj-lt"/>
              </a:rPr>
              <a:t> </a:t>
            </a:r>
            <a:r>
              <a:rPr lang="en-US" sz="4800" b="1" dirty="0" err="1">
                <a:solidFill>
                  <a:srgbClr val="003399"/>
                </a:solidFill>
                <a:effectLst/>
                <a:latin typeface="+mj-lt"/>
              </a:rPr>
              <a:t>lý</a:t>
            </a:r>
            <a:r>
              <a:rPr lang="en-US" sz="4800" b="1" dirty="0">
                <a:solidFill>
                  <a:srgbClr val="003399"/>
                </a:solidFill>
                <a:effectLst/>
                <a:latin typeface="+mj-lt"/>
              </a:rPr>
              <a:t> </a:t>
            </a:r>
            <a:r>
              <a:rPr lang="en-US" sz="4800" b="1" dirty="0" err="1">
                <a:solidFill>
                  <a:srgbClr val="003399"/>
                </a:solidFill>
                <a:effectLst/>
                <a:latin typeface="+mj-lt"/>
              </a:rPr>
              <a:t>sáng</a:t>
            </a:r>
            <a:r>
              <a:rPr lang="en-US" sz="4800" b="1" dirty="0">
                <a:solidFill>
                  <a:srgbClr val="003399"/>
                </a:solidFill>
                <a:effectLst/>
                <a:latin typeface="+mj-lt"/>
              </a:rPr>
              <a:t> </a:t>
            </a:r>
            <a:r>
              <a:rPr lang="en-US" sz="4800" b="1" dirty="0" err="1">
                <a:solidFill>
                  <a:srgbClr val="003399"/>
                </a:solidFill>
                <a:effectLst/>
                <a:latin typeface="+mj-lt"/>
              </a:rPr>
              <a:t>soi</a:t>
            </a:r>
            <a:r>
              <a:rPr lang="en-US" sz="4800" b="1" dirty="0">
                <a:solidFill>
                  <a:srgbClr val="003399"/>
                </a:solidFill>
                <a:effectLst/>
                <a:latin typeface="+mj-lt"/>
              </a:rPr>
              <a:t> </a:t>
            </a:r>
            <a:r>
              <a:rPr lang="en-US" sz="4800" b="1" dirty="0" err="1">
                <a:solidFill>
                  <a:srgbClr val="003399"/>
                </a:solidFill>
                <a:effectLst/>
                <a:latin typeface="+mj-lt"/>
              </a:rPr>
              <a:t>cuộc</a:t>
            </a:r>
            <a:r>
              <a:rPr lang="en-US" sz="4800" b="1" dirty="0">
                <a:solidFill>
                  <a:srgbClr val="003399"/>
                </a:solidFill>
                <a:effectLst/>
                <a:latin typeface="+mj-lt"/>
              </a:rPr>
              <a:t> </a:t>
            </a:r>
            <a:r>
              <a:rPr lang="en-US" sz="4800" b="1" dirty="0" err="1">
                <a:solidFill>
                  <a:srgbClr val="003399"/>
                </a:solidFill>
                <a:effectLst/>
                <a:latin typeface="+mj-lt"/>
              </a:rPr>
              <a:t>đời</a:t>
            </a:r>
            <a:r>
              <a:rPr lang="en-US" sz="4800" b="1" dirty="0">
                <a:solidFill>
                  <a:srgbClr val="003399"/>
                </a:solidFill>
                <a:effectLst/>
                <a:latin typeface="+mj-lt"/>
              </a:rPr>
              <a:t>.</a:t>
            </a:r>
            <a:endParaRPr lang="en-US" sz="48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8518849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oAutofit/>
          </a:bodyPr>
          <a:lstStyle/>
          <a:p>
            <a:pPr marL="27432" indent="0" algn="just">
              <a:buNone/>
            </a:pPr>
            <a:r>
              <a:rPr lang="en-US" sz="4200" b="1" u="sng" dirty="0">
                <a:solidFill>
                  <a:srgbClr val="FF0000"/>
                </a:solidFill>
                <a:effectLst/>
                <a:latin typeface="+mj-lt"/>
                <a:ea typeface="Tahoma" pitchFamily="34" charset="0"/>
                <a:cs typeface="Times New Roman" pitchFamily="18" charset="0"/>
              </a:rPr>
              <a:t>Tk2:</a:t>
            </a:r>
            <a:r>
              <a:rPr lang="en-US" sz="4200" b="1" dirty="0">
                <a:solidFill>
                  <a:srgbClr val="003399"/>
                </a:solidFill>
                <a:effectLst/>
                <a:latin typeface="+mj-lt"/>
                <a:ea typeface="Tahoma" pitchFamily="34" charset="0"/>
                <a:cs typeface="Times New Roman" pitchFamily="18" charset="0"/>
              </a:rPr>
              <a:t> </a:t>
            </a:r>
            <a:r>
              <a:rPr lang="vi-VN" sz="4200" b="1" dirty="0">
                <a:solidFill>
                  <a:srgbClr val="003399"/>
                </a:solidFill>
                <a:effectLst/>
                <a:latin typeface="+mj-lt"/>
              </a:rPr>
              <a:t>Như mây trôi trên ngàn, bay về cuối trời mùa đông, tâm tư con xao động, dập dờn biển sóng mênh mông. Thuyền con qua thác qua ghềnh, bàn tay Chúa luôn ân cần, dắt dìu khi nắng chiều buông rơi, con về nghe lòng nhẹ chơi vơi.</a:t>
            </a:r>
            <a:endParaRPr lang="en-US" sz="42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4815853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oAutofit/>
          </a:bodyPr>
          <a:lstStyle/>
          <a:p>
            <a:pPr marL="27432" indent="0" algn="just">
              <a:buNone/>
            </a:pPr>
            <a:r>
              <a:rPr lang="en-US" sz="4800" b="1" u="sng" dirty="0" err="1">
                <a:solidFill>
                  <a:srgbClr val="FF0000"/>
                </a:solidFill>
                <a:effectLst/>
                <a:latin typeface="+mj-lt"/>
                <a:ea typeface="Tahoma" pitchFamily="34" charset="0"/>
                <a:cs typeface="Times New Roman" pitchFamily="18" charset="0"/>
              </a:rPr>
              <a:t>Đk</a:t>
            </a:r>
            <a:r>
              <a:rPr lang="en-US" sz="4800" b="1" u="sng" dirty="0">
                <a:solidFill>
                  <a:srgbClr val="FF0000"/>
                </a:solidFill>
                <a:effectLst/>
                <a:latin typeface="+mj-lt"/>
                <a:ea typeface="Tahoma" pitchFamily="34" charset="0"/>
                <a:cs typeface="Times New Roman" pitchFamily="18" charset="0"/>
              </a:rPr>
              <a:t>:</a:t>
            </a:r>
            <a:r>
              <a:rPr lang="en-US" sz="4800" b="1" dirty="0">
                <a:solidFill>
                  <a:srgbClr val="003399"/>
                </a:solidFill>
                <a:effectLst/>
                <a:latin typeface="+mj-lt"/>
                <a:ea typeface="Tahoma" pitchFamily="34" charset="0"/>
                <a:cs typeface="Times New Roman" pitchFamily="18" charset="0"/>
              </a:rPr>
              <a:t> </a:t>
            </a:r>
            <a:r>
              <a:rPr lang="en-US" sz="4800" b="1" dirty="0" err="1">
                <a:solidFill>
                  <a:srgbClr val="003399"/>
                </a:solidFill>
                <a:effectLst/>
                <a:latin typeface="+mj-lt"/>
              </a:rPr>
              <a:t>Một</a:t>
            </a:r>
            <a:r>
              <a:rPr lang="en-US" sz="4800" b="1" dirty="0">
                <a:solidFill>
                  <a:srgbClr val="003399"/>
                </a:solidFill>
                <a:effectLst/>
                <a:latin typeface="+mj-lt"/>
              </a:rPr>
              <a:t> </a:t>
            </a:r>
            <a:r>
              <a:rPr lang="en-US" sz="4800" b="1" dirty="0" err="1">
                <a:solidFill>
                  <a:srgbClr val="003399"/>
                </a:solidFill>
                <a:effectLst/>
                <a:latin typeface="+mj-lt"/>
              </a:rPr>
              <a:t>niềm</a:t>
            </a:r>
            <a:r>
              <a:rPr lang="en-US" sz="4800" b="1" dirty="0">
                <a:solidFill>
                  <a:srgbClr val="003399"/>
                </a:solidFill>
                <a:effectLst/>
                <a:latin typeface="+mj-lt"/>
              </a:rPr>
              <a:t> </a:t>
            </a:r>
            <a:r>
              <a:rPr lang="en-US" sz="4800" b="1" dirty="0" err="1">
                <a:solidFill>
                  <a:srgbClr val="003399"/>
                </a:solidFill>
                <a:effectLst/>
                <a:latin typeface="+mj-lt"/>
              </a:rPr>
              <a:t>tín</a:t>
            </a:r>
            <a:r>
              <a:rPr lang="en-US" sz="4800" b="1" dirty="0">
                <a:solidFill>
                  <a:srgbClr val="003399"/>
                </a:solidFill>
                <a:effectLst/>
                <a:latin typeface="+mj-lt"/>
              </a:rPr>
              <a:t> </a:t>
            </a:r>
            <a:r>
              <a:rPr lang="en-US" sz="4800" b="1" dirty="0" err="1">
                <a:solidFill>
                  <a:srgbClr val="003399"/>
                </a:solidFill>
                <a:effectLst/>
                <a:latin typeface="+mj-lt"/>
              </a:rPr>
              <a:t>thác</a:t>
            </a:r>
            <a:r>
              <a:rPr lang="en-US" sz="4800" b="1" dirty="0">
                <a:solidFill>
                  <a:srgbClr val="003399"/>
                </a:solidFill>
                <a:effectLst/>
                <a:latin typeface="+mj-lt"/>
              </a:rPr>
              <a:t> con </a:t>
            </a:r>
            <a:r>
              <a:rPr lang="en-US" sz="4800" b="1" dirty="0" err="1">
                <a:solidFill>
                  <a:srgbClr val="003399"/>
                </a:solidFill>
                <a:effectLst/>
                <a:latin typeface="+mj-lt"/>
              </a:rPr>
              <a:t>xin</a:t>
            </a:r>
            <a:r>
              <a:rPr lang="en-US" sz="4800" b="1" dirty="0">
                <a:solidFill>
                  <a:srgbClr val="003399"/>
                </a:solidFill>
                <a:effectLst/>
                <a:latin typeface="+mj-lt"/>
              </a:rPr>
              <a:t> </a:t>
            </a:r>
            <a:r>
              <a:rPr lang="en-US" sz="4800" b="1" dirty="0" err="1">
                <a:solidFill>
                  <a:srgbClr val="003399"/>
                </a:solidFill>
                <a:effectLst/>
                <a:latin typeface="+mj-lt"/>
              </a:rPr>
              <a:t>dâng</a:t>
            </a:r>
            <a:r>
              <a:rPr lang="en-US" sz="4800" b="1" dirty="0">
                <a:solidFill>
                  <a:srgbClr val="003399"/>
                </a:solidFill>
                <a:effectLst/>
                <a:latin typeface="+mj-lt"/>
              </a:rPr>
              <a:t> </a:t>
            </a:r>
            <a:r>
              <a:rPr lang="en-US" sz="4800" b="1" dirty="0" err="1">
                <a:solidFill>
                  <a:srgbClr val="003399"/>
                </a:solidFill>
                <a:effectLst/>
                <a:latin typeface="+mj-lt"/>
              </a:rPr>
              <a:t>lên</a:t>
            </a:r>
            <a:r>
              <a:rPr lang="en-US" sz="4800" b="1" dirty="0">
                <a:solidFill>
                  <a:srgbClr val="003399"/>
                </a:solidFill>
                <a:effectLst/>
                <a:latin typeface="+mj-lt"/>
              </a:rPr>
              <a:t>, </a:t>
            </a:r>
            <a:r>
              <a:rPr lang="en-US" sz="4800" b="1" dirty="0" err="1">
                <a:solidFill>
                  <a:srgbClr val="003399"/>
                </a:solidFill>
                <a:effectLst/>
                <a:latin typeface="+mj-lt"/>
              </a:rPr>
              <a:t>Chúa</a:t>
            </a:r>
            <a:r>
              <a:rPr lang="en-US" sz="4800" b="1" dirty="0">
                <a:solidFill>
                  <a:srgbClr val="003399"/>
                </a:solidFill>
                <a:effectLst/>
                <a:latin typeface="+mj-lt"/>
              </a:rPr>
              <a:t> </a:t>
            </a:r>
            <a:r>
              <a:rPr lang="en-US" sz="4800" b="1" dirty="0" err="1">
                <a:solidFill>
                  <a:srgbClr val="003399"/>
                </a:solidFill>
                <a:effectLst/>
                <a:latin typeface="+mj-lt"/>
              </a:rPr>
              <a:t>là</a:t>
            </a:r>
            <a:r>
              <a:rPr lang="en-US" sz="4800" b="1" dirty="0">
                <a:solidFill>
                  <a:srgbClr val="003399"/>
                </a:solidFill>
                <a:effectLst/>
                <a:latin typeface="+mj-lt"/>
              </a:rPr>
              <a:t> </a:t>
            </a:r>
            <a:r>
              <a:rPr lang="en-US" sz="4800" b="1" dirty="0" err="1">
                <a:solidFill>
                  <a:srgbClr val="003399"/>
                </a:solidFill>
                <a:effectLst/>
                <a:latin typeface="+mj-lt"/>
              </a:rPr>
              <a:t>tình</a:t>
            </a:r>
            <a:r>
              <a:rPr lang="en-US" sz="4800" b="1" dirty="0">
                <a:solidFill>
                  <a:srgbClr val="003399"/>
                </a:solidFill>
                <a:effectLst/>
                <a:latin typeface="+mj-lt"/>
              </a:rPr>
              <a:t> </a:t>
            </a:r>
            <a:r>
              <a:rPr lang="en-US" sz="4800" b="1" dirty="0" err="1">
                <a:solidFill>
                  <a:srgbClr val="003399"/>
                </a:solidFill>
                <a:effectLst/>
                <a:latin typeface="+mj-lt"/>
              </a:rPr>
              <a:t>yêu</a:t>
            </a:r>
            <a:r>
              <a:rPr lang="en-US" sz="4800" b="1" dirty="0">
                <a:solidFill>
                  <a:srgbClr val="003399"/>
                </a:solidFill>
                <a:effectLst/>
                <a:latin typeface="+mj-lt"/>
              </a:rPr>
              <a:t> </a:t>
            </a:r>
            <a:r>
              <a:rPr lang="en-US" sz="4800" b="1" dirty="0" err="1">
                <a:solidFill>
                  <a:srgbClr val="003399"/>
                </a:solidFill>
                <a:effectLst/>
                <a:latin typeface="+mj-lt"/>
              </a:rPr>
              <a:t>cho</a:t>
            </a:r>
            <a:r>
              <a:rPr lang="en-US" sz="4800" b="1" dirty="0">
                <a:solidFill>
                  <a:srgbClr val="003399"/>
                </a:solidFill>
                <a:effectLst/>
                <a:latin typeface="+mj-lt"/>
              </a:rPr>
              <a:t> con </a:t>
            </a:r>
            <a:r>
              <a:rPr lang="en-US" sz="4800" b="1" dirty="0" err="1">
                <a:solidFill>
                  <a:srgbClr val="003399"/>
                </a:solidFill>
                <a:effectLst/>
                <a:latin typeface="+mj-lt"/>
              </a:rPr>
              <a:t>tìm</a:t>
            </a:r>
            <a:r>
              <a:rPr lang="en-US" sz="4800" b="1" dirty="0">
                <a:solidFill>
                  <a:srgbClr val="003399"/>
                </a:solidFill>
                <a:effectLst/>
                <a:latin typeface="+mj-lt"/>
              </a:rPr>
              <a:t> </a:t>
            </a:r>
            <a:r>
              <a:rPr lang="en-US" sz="4800" b="1" dirty="0" err="1">
                <a:solidFill>
                  <a:srgbClr val="003399"/>
                </a:solidFill>
                <a:effectLst/>
                <a:latin typeface="+mj-lt"/>
              </a:rPr>
              <a:t>đến</a:t>
            </a:r>
            <a:r>
              <a:rPr lang="en-US" sz="4800" b="1" dirty="0">
                <a:solidFill>
                  <a:srgbClr val="003399"/>
                </a:solidFill>
                <a:effectLst/>
                <a:latin typeface="+mj-lt"/>
              </a:rPr>
              <a:t>. </a:t>
            </a:r>
            <a:r>
              <a:rPr lang="en-US" sz="4800" b="1" dirty="0" err="1">
                <a:solidFill>
                  <a:srgbClr val="003399"/>
                </a:solidFill>
                <a:effectLst/>
                <a:latin typeface="+mj-lt"/>
              </a:rPr>
              <a:t>Ngài</a:t>
            </a:r>
            <a:r>
              <a:rPr lang="en-US" sz="4800" b="1" dirty="0">
                <a:solidFill>
                  <a:srgbClr val="003399"/>
                </a:solidFill>
                <a:effectLst/>
                <a:latin typeface="+mj-lt"/>
              </a:rPr>
              <a:t> </a:t>
            </a:r>
            <a:r>
              <a:rPr lang="en-US" sz="4800" b="1" dirty="0" err="1">
                <a:solidFill>
                  <a:srgbClr val="003399"/>
                </a:solidFill>
                <a:effectLst/>
                <a:latin typeface="+mj-lt"/>
              </a:rPr>
              <a:t>là</a:t>
            </a:r>
            <a:r>
              <a:rPr lang="en-US" sz="4800" b="1" dirty="0">
                <a:solidFill>
                  <a:srgbClr val="003399"/>
                </a:solidFill>
                <a:effectLst/>
                <a:latin typeface="+mj-lt"/>
              </a:rPr>
              <a:t> </a:t>
            </a:r>
            <a:r>
              <a:rPr lang="en-US" sz="4800" b="1" dirty="0" err="1">
                <a:solidFill>
                  <a:srgbClr val="003399"/>
                </a:solidFill>
                <a:effectLst/>
                <a:latin typeface="+mj-lt"/>
              </a:rPr>
              <a:t>hạnh</a:t>
            </a:r>
            <a:r>
              <a:rPr lang="en-US" sz="4800" b="1" dirty="0">
                <a:solidFill>
                  <a:srgbClr val="003399"/>
                </a:solidFill>
                <a:effectLst/>
                <a:latin typeface="+mj-lt"/>
              </a:rPr>
              <a:t> </a:t>
            </a:r>
            <a:r>
              <a:rPr lang="en-US" sz="4800" b="1" dirty="0" err="1">
                <a:solidFill>
                  <a:srgbClr val="003399"/>
                </a:solidFill>
                <a:effectLst/>
                <a:latin typeface="+mj-lt"/>
              </a:rPr>
              <a:t>phúc</a:t>
            </a:r>
            <a:r>
              <a:rPr lang="en-US" sz="4800" b="1" dirty="0">
                <a:solidFill>
                  <a:srgbClr val="003399"/>
                </a:solidFill>
                <a:effectLst/>
                <a:latin typeface="+mj-lt"/>
              </a:rPr>
              <a:t> </a:t>
            </a:r>
            <a:r>
              <a:rPr lang="en-US" sz="4800" b="1" dirty="0" err="1">
                <a:solidFill>
                  <a:srgbClr val="003399"/>
                </a:solidFill>
                <a:effectLst/>
                <a:latin typeface="+mj-lt"/>
              </a:rPr>
              <a:t>chứa</a:t>
            </a:r>
            <a:r>
              <a:rPr lang="en-US" sz="4800" b="1" dirty="0">
                <a:solidFill>
                  <a:srgbClr val="003399"/>
                </a:solidFill>
                <a:effectLst/>
                <a:latin typeface="+mj-lt"/>
              </a:rPr>
              <a:t> </a:t>
            </a:r>
            <a:r>
              <a:rPr lang="en-US" sz="4800" b="1" dirty="0" err="1">
                <a:solidFill>
                  <a:srgbClr val="003399"/>
                </a:solidFill>
                <a:effectLst/>
                <a:latin typeface="+mj-lt"/>
              </a:rPr>
              <a:t>chan</a:t>
            </a:r>
            <a:r>
              <a:rPr lang="en-US" sz="4800" b="1" dirty="0">
                <a:solidFill>
                  <a:srgbClr val="003399"/>
                </a:solidFill>
                <a:effectLst/>
                <a:latin typeface="+mj-lt"/>
              </a:rPr>
              <a:t> </a:t>
            </a:r>
            <a:r>
              <a:rPr lang="en-US" sz="4800" b="1" dirty="0" err="1">
                <a:solidFill>
                  <a:srgbClr val="003399"/>
                </a:solidFill>
                <a:effectLst/>
                <a:latin typeface="+mj-lt"/>
              </a:rPr>
              <a:t>đời</a:t>
            </a:r>
            <a:r>
              <a:rPr lang="en-US" sz="4800" b="1" dirty="0">
                <a:solidFill>
                  <a:srgbClr val="003399"/>
                </a:solidFill>
                <a:effectLst/>
                <a:latin typeface="+mj-lt"/>
              </a:rPr>
              <a:t> con, </a:t>
            </a:r>
            <a:r>
              <a:rPr lang="en-US" sz="4800" b="1" dirty="0" err="1">
                <a:solidFill>
                  <a:srgbClr val="003399"/>
                </a:solidFill>
                <a:effectLst/>
                <a:latin typeface="+mj-lt"/>
              </a:rPr>
              <a:t>Ngài</a:t>
            </a:r>
            <a:r>
              <a:rPr lang="en-US" sz="4800" b="1" dirty="0">
                <a:solidFill>
                  <a:srgbClr val="003399"/>
                </a:solidFill>
                <a:effectLst/>
                <a:latin typeface="+mj-lt"/>
              </a:rPr>
              <a:t> </a:t>
            </a:r>
            <a:r>
              <a:rPr lang="en-US" sz="4800" b="1" dirty="0" err="1">
                <a:solidFill>
                  <a:srgbClr val="003399"/>
                </a:solidFill>
                <a:effectLst/>
                <a:latin typeface="+mj-lt"/>
              </a:rPr>
              <a:t>là</a:t>
            </a:r>
            <a:r>
              <a:rPr lang="en-US" sz="4800" b="1" dirty="0">
                <a:solidFill>
                  <a:srgbClr val="003399"/>
                </a:solidFill>
                <a:effectLst/>
                <a:latin typeface="+mj-lt"/>
              </a:rPr>
              <a:t> </a:t>
            </a:r>
            <a:r>
              <a:rPr lang="en-US" sz="4800" b="1" dirty="0" err="1">
                <a:solidFill>
                  <a:srgbClr val="003399"/>
                </a:solidFill>
                <a:effectLst/>
                <a:latin typeface="+mj-lt"/>
              </a:rPr>
              <a:t>chân</a:t>
            </a:r>
            <a:r>
              <a:rPr lang="en-US" sz="4800" b="1" dirty="0">
                <a:solidFill>
                  <a:srgbClr val="003399"/>
                </a:solidFill>
                <a:effectLst/>
                <a:latin typeface="+mj-lt"/>
              </a:rPr>
              <a:t> </a:t>
            </a:r>
            <a:r>
              <a:rPr lang="en-US" sz="4800" b="1" dirty="0" err="1">
                <a:solidFill>
                  <a:srgbClr val="003399"/>
                </a:solidFill>
                <a:effectLst/>
                <a:latin typeface="+mj-lt"/>
              </a:rPr>
              <a:t>lý</a:t>
            </a:r>
            <a:r>
              <a:rPr lang="en-US" sz="4800" b="1" dirty="0">
                <a:solidFill>
                  <a:srgbClr val="003399"/>
                </a:solidFill>
                <a:effectLst/>
                <a:latin typeface="+mj-lt"/>
              </a:rPr>
              <a:t> </a:t>
            </a:r>
            <a:r>
              <a:rPr lang="en-US" sz="4800" b="1" dirty="0" err="1">
                <a:solidFill>
                  <a:srgbClr val="003399"/>
                </a:solidFill>
                <a:effectLst/>
                <a:latin typeface="+mj-lt"/>
              </a:rPr>
              <a:t>sáng</a:t>
            </a:r>
            <a:r>
              <a:rPr lang="en-US" sz="4800" b="1" dirty="0">
                <a:solidFill>
                  <a:srgbClr val="003399"/>
                </a:solidFill>
                <a:effectLst/>
                <a:latin typeface="+mj-lt"/>
              </a:rPr>
              <a:t> </a:t>
            </a:r>
            <a:r>
              <a:rPr lang="en-US" sz="4800" b="1" dirty="0" err="1">
                <a:solidFill>
                  <a:srgbClr val="003399"/>
                </a:solidFill>
                <a:effectLst/>
                <a:latin typeface="+mj-lt"/>
              </a:rPr>
              <a:t>soi</a:t>
            </a:r>
            <a:r>
              <a:rPr lang="en-US" sz="4800" b="1" dirty="0">
                <a:solidFill>
                  <a:srgbClr val="003399"/>
                </a:solidFill>
                <a:effectLst/>
                <a:latin typeface="+mj-lt"/>
              </a:rPr>
              <a:t> </a:t>
            </a:r>
            <a:r>
              <a:rPr lang="en-US" sz="4800" b="1" dirty="0" err="1">
                <a:solidFill>
                  <a:srgbClr val="003399"/>
                </a:solidFill>
                <a:effectLst/>
                <a:latin typeface="+mj-lt"/>
              </a:rPr>
              <a:t>cuộc</a:t>
            </a:r>
            <a:r>
              <a:rPr lang="en-US" sz="4800" b="1" dirty="0">
                <a:solidFill>
                  <a:srgbClr val="003399"/>
                </a:solidFill>
                <a:effectLst/>
                <a:latin typeface="+mj-lt"/>
              </a:rPr>
              <a:t> </a:t>
            </a:r>
            <a:r>
              <a:rPr lang="en-US" sz="4800" b="1" dirty="0" err="1">
                <a:solidFill>
                  <a:srgbClr val="003399"/>
                </a:solidFill>
                <a:effectLst/>
                <a:latin typeface="+mj-lt"/>
              </a:rPr>
              <a:t>đời</a:t>
            </a:r>
            <a:r>
              <a:rPr lang="en-US" sz="4800" b="1" dirty="0">
                <a:solidFill>
                  <a:srgbClr val="003399"/>
                </a:solidFill>
                <a:effectLst/>
                <a:latin typeface="+mj-lt"/>
              </a:rPr>
              <a:t>.</a:t>
            </a:r>
            <a:endParaRPr lang="en-US" sz="48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28077243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oAutofit/>
          </a:bodyPr>
          <a:lstStyle/>
          <a:p>
            <a:pPr marL="27432" indent="0" algn="just">
              <a:buNone/>
            </a:pPr>
            <a:r>
              <a:rPr lang="en-US" sz="4200" b="1" u="sng" dirty="0">
                <a:solidFill>
                  <a:srgbClr val="FF0000"/>
                </a:solidFill>
                <a:effectLst/>
                <a:latin typeface="+mj-lt"/>
                <a:ea typeface="Tahoma" pitchFamily="34" charset="0"/>
                <a:cs typeface="Times New Roman" pitchFamily="18" charset="0"/>
              </a:rPr>
              <a:t>Tk3:</a:t>
            </a:r>
            <a:r>
              <a:rPr lang="en-US" sz="4200" b="1" dirty="0">
                <a:solidFill>
                  <a:srgbClr val="003399"/>
                </a:solidFill>
                <a:effectLst/>
                <a:latin typeface="+mj-lt"/>
                <a:ea typeface="Tahoma" pitchFamily="34" charset="0"/>
                <a:cs typeface="Times New Roman" pitchFamily="18" charset="0"/>
              </a:rPr>
              <a:t> </a:t>
            </a:r>
            <a:r>
              <a:rPr lang="vi-VN" sz="4200" b="1" dirty="0">
                <a:solidFill>
                  <a:srgbClr val="003399"/>
                </a:solidFill>
                <a:effectLst/>
                <a:latin typeface="+mj-lt"/>
              </a:rPr>
              <a:t>Khi con vui hay buồn, bên đời có Ngài ủi an. Khi con sang hay hèn, thì đời chẳng hết bon chen. Giờ đây con đến bên Ngài, đời con phó dâng cho Ngài. Ân tình chan chứa tựa non cao, êm đềm như lời mẹ ru con</a:t>
            </a:r>
            <a:r>
              <a:rPr lang="vi-VN" sz="4200" b="1" dirty="0" smtClean="0">
                <a:solidFill>
                  <a:srgbClr val="003399"/>
                </a:solidFill>
                <a:effectLst/>
                <a:latin typeface="+mj-lt"/>
              </a:rPr>
              <a:t>.</a:t>
            </a:r>
            <a:endParaRPr lang="en-US" sz="42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4688090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oAutofit/>
          </a:bodyPr>
          <a:lstStyle/>
          <a:p>
            <a:pPr marL="27432" indent="0" algn="just">
              <a:buNone/>
            </a:pPr>
            <a:r>
              <a:rPr lang="en-US" sz="4800" b="1" u="sng" dirty="0" err="1">
                <a:solidFill>
                  <a:srgbClr val="FF0000"/>
                </a:solidFill>
                <a:effectLst/>
                <a:latin typeface="+mj-lt"/>
                <a:ea typeface="Tahoma" pitchFamily="34" charset="0"/>
                <a:cs typeface="Times New Roman" pitchFamily="18" charset="0"/>
              </a:rPr>
              <a:t>Đk</a:t>
            </a:r>
            <a:r>
              <a:rPr lang="en-US" sz="4800" b="1" u="sng" dirty="0">
                <a:solidFill>
                  <a:srgbClr val="FF0000"/>
                </a:solidFill>
                <a:effectLst/>
                <a:latin typeface="+mj-lt"/>
                <a:ea typeface="Tahoma" pitchFamily="34" charset="0"/>
                <a:cs typeface="Times New Roman" pitchFamily="18" charset="0"/>
              </a:rPr>
              <a:t>:</a:t>
            </a:r>
            <a:r>
              <a:rPr lang="en-US" sz="4800" b="1" dirty="0">
                <a:solidFill>
                  <a:srgbClr val="003399"/>
                </a:solidFill>
                <a:effectLst/>
                <a:latin typeface="+mj-lt"/>
                <a:ea typeface="Tahoma" pitchFamily="34" charset="0"/>
                <a:cs typeface="Times New Roman" pitchFamily="18" charset="0"/>
              </a:rPr>
              <a:t> </a:t>
            </a:r>
            <a:r>
              <a:rPr lang="en-US" sz="4800" b="1" dirty="0" err="1">
                <a:solidFill>
                  <a:srgbClr val="003399"/>
                </a:solidFill>
                <a:effectLst/>
                <a:latin typeface="+mj-lt"/>
              </a:rPr>
              <a:t>Một</a:t>
            </a:r>
            <a:r>
              <a:rPr lang="en-US" sz="4800" b="1" dirty="0">
                <a:solidFill>
                  <a:srgbClr val="003399"/>
                </a:solidFill>
                <a:effectLst/>
                <a:latin typeface="+mj-lt"/>
              </a:rPr>
              <a:t> </a:t>
            </a:r>
            <a:r>
              <a:rPr lang="en-US" sz="4800" b="1" dirty="0" err="1">
                <a:solidFill>
                  <a:srgbClr val="003399"/>
                </a:solidFill>
                <a:effectLst/>
                <a:latin typeface="+mj-lt"/>
              </a:rPr>
              <a:t>niềm</a:t>
            </a:r>
            <a:r>
              <a:rPr lang="en-US" sz="4800" b="1" dirty="0">
                <a:solidFill>
                  <a:srgbClr val="003399"/>
                </a:solidFill>
                <a:effectLst/>
                <a:latin typeface="+mj-lt"/>
              </a:rPr>
              <a:t> </a:t>
            </a:r>
            <a:r>
              <a:rPr lang="en-US" sz="4800" b="1" dirty="0" err="1">
                <a:solidFill>
                  <a:srgbClr val="003399"/>
                </a:solidFill>
                <a:effectLst/>
                <a:latin typeface="+mj-lt"/>
              </a:rPr>
              <a:t>tín</a:t>
            </a:r>
            <a:r>
              <a:rPr lang="en-US" sz="4800" b="1" dirty="0">
                <a:solidFill>
                  <a:srgbClr val="003399"/>
                </a:solidFill>
                <a:effectLst/>
                <a:latin typeface="+mj-lt"/>
              </a:rPr>
              <a:t> </a:t>
            </a:r>
            <a:r>
              <a:rPr lang="en-US" sz="4800" b="1" dirty="0" err="1">
                <a:solidFill>
                  <a:srgbClr val="003399"/>
                </a:solidFill>
                <a:effectLst/>
                <a:latin typeface="+mj-lt"/>
              </a:rPr>
              <a:t>thác</a:t>
            </a:r>
            <a:r>
              <a:rPr lang="en-US" sz="4800" b="1" dirty="0">
                <a:solidFill>
                  <a:srgbClr val="003399"/>
                </a:solidFill>
                <a:effectLst/>
                <a:latin typeface="+mj-lt"/>
              </a:rPr>
              <a:t> con </a:t>
            </a:r>
            <a:r>
              <a:rPr lang="en-US" sz="4800" b="1" dirty="0" err="1">
                <a:solidFill>
                  <a:srgbClr val="003399"/>
                </a:solidFill>
                <a:effectLst/>
                <a:latin typeface="+mj-lt"/>
              </a:rPr>
              <a:t>xin</a:t>
            </a:r>
            <a:r>
              <a:rPr lang="en-US" sz="4800" b="1" dirty="0">
                <a:solidFill>
                  <a:srgbClr val="003399"/>
                </a:solidFill>
                <a:effectLst/>
                <a:latin typeface="+mj-lt"/>
              </a:rPr>
              <a:t> </a:t>
            </a:r>
            <a:r>
              <a:rPr lang="en-US" sz="4800" b="1" dirty="0" err="1">
                <a:solidFill>
                  <a:srgbClr val="003399"/>
                </a:solidFill>
                <a:effectLst/>
                <a:latin typeface="+mj-lt"/>
              </a:rPr>
              <a:t>dâng</a:t>
            </a:r>
            <a:r>
              <a:rPr lang="en-US" sz="4800" b="1" dirty="0">
                <a:solidFill>
                  <a:srgbClr val="003399"/>
                </a:solidFill>
                <a:effectLst/>
                <a:latin typeface="+mj-lt"/>
              </a:rPr>
              <a:t> </a:t>
            </a:r>
            <a:r>
              <a:rPr lang="en-US" sz="4800" b="1" dirty="0" err="1">
                <a:solidFill>
                  <a:srgbClr val="003399"/>
                </a:solidFill>
                <a:effectLst/>
                <a:latin typeface="+mj-lt"/>
              </a:rPr>
              <a:t>lên</a:t>
            </a:r>
            <a:r>
              <a:rPr lang="en-US" sz="4800" b="1" dirty="0">
                <a:solidFill>
                  <a:srgbClr val="003399"/>
                </a:solidFill>
                <a:effectLst/>
                <a:latin typeface="+mj-lt"/>
              </a:rPr>
              <a:t>, </a:t>
            </a:r>
            <a:r>
              <a:rPr lang="en-US" sz="4800" b="1" dirty="0" err="1">
                <a:solidFill>
                  <a:srgbClr val="003399"/>
                </a:solidFill>
                <a:effectLst/>
                <a:latin typeface="+mj-lt"/>
              </a:rPr>
              <a:t>Chúa</a:t>
            </a:r>
            <a:r>
              <a:rPr lang="en-US" sz="4800" b="1" dirty="0">
                <a:solidFill>
                  <a:srgbClr val="003399"/>
                </a:solidFill>
                <a:effectLst/>
                <a:latin typeface="+mj-lt"/>
              </a:rPr>
              <a:t> </a:t>
            </a:r>
            <a:r>
              <a:rPr lang="en-US" sz="4800" b="1" dirty="0" err="1">
                <a:solidFill>
                  <a:srgbClr val="003399"/>
                </a:solidFill>
                <a:effectLst/>
                <a:latin typeface="+mj-lt"/>
              </a:rPr>
              <a:t>là</a:t>
            </a:r>
            <a:r>
              <a:rPr lang="en-US" sz="4800" b="1" dirty="0">
                <a:solidFill>
                  <a:srgbClr val="003399"/>
                </a:solidFill>
                <a:effectLst/>
                <a:latin typeface="+mj-lt"/>
              </a:rPr>
              <a:t> </a:t>
            </a:r>
            <a:r>
              <a:rPr lang="en-US" sz="4800" b="1" dirty="0" err="1">
                <a:solidFill>
                  <a:srgbClr val="003399"/>
                </a:solidFill>
                <a:effectLst/>
                <a:latin typeface="+mj-lt"/>
              </a:rPr>
              <a:t>tình</a:t>
            </a:r>
            <a:r>
              <a:rPr lang="en-US" sz="4800" b="1" dirty="0">
                <a:solidFill>
                  <a:srgbClr val="003399"/>
                </a:solidFill>
                <a:effectLst/>
                <a:latin typeface="+mj-lt"/>
              </a:rPr>
              <a:t> </a:t>
            </a:r>
            <a:r>
              <a:rPr lang="en-US" sz="4800" b="1" dirty="0" err="1">
                <a:solidFill>
                  <a:srgbClr val="003399"/>
                </a:solidFill>
                <a:effectLst/>
                <a:latin typeface="+mj-lt"/>
              </a:rPr>
              <a:t>yêu</a:t>
            </a:r>
            <a:r>
              <a:rPr lang="en-US" sz="4800" b="1" dirty="0">
                <a:solidFill>
                  <a:srgbClr val="003399"/>
                </a:solidFill>
                <a:effectLst/>
                <a:latin typeface="+mj-lt"/>
              </a:rPr>
              <a:t> </a:t>
            </a:r>
            <a:r>
              <a:rPr lang="en-US" sz="4800" b="1" dirty="0" err="1">
                <a:solidFill>
                  <a:srgbClr val="003399"/>
                </a:solidFill>
                <a:effectLst/>
                <a:latin typeface="+mj-lt"/>
              </a:rPr>
              <a:t>cho</a:t>
            </a:r>
            <a:r>
              <a:rPr lang="en-US" sz="4800" b="1" dirty="0">
                <a:solidFill>
                  <a:srgbClr val="003399"/>
                </a:solidFill>
                <a:effectLst/>
                <a:latin typeface="+mj-lt"/>
              </a:rPr>
              <a:t> con </a:t>
            </a:r>
            <a:r>
              <a:rPr lang="en-US" sz="4800" b="1" dirty="0" err="1">
                <a:solidFill>
                  <a:srgbClr val="003399"/>
                </a:solidFill>
                <a:effectLst/>
                <a:latin typeface="+mj-lt"/>
              </a:rPr>
              <a:t>tìm</a:t>
            </a:r>
            <a:r>
              <a:rPr lang="en-US" sz="4800" b="1" dirty="0">
                <a:solidFill>
                  <a:srgbClr val="003399"/>
                </a:solidFill>
                <a:effectLst/>
                <a:latin typeface="+mj-lt"/>
              </a:rPr>
              <a:t> </a:t>
            </a:r>
            <a:r>
              <a:rPr lang="en-US" sz="4800" b="1" dirty="0" err="1">
                <a:solidFill>
                  <a:srgbClr val="003399"/>
                </a:solidFill>
                <a:effectLst/>
                <a:latin typeface="+mj-lt"/>
              </a:rPr>
              <a:t>đến</a:t>
            </a:r>
            <a:r>
              <a:rPr lang="en-US" sz="4800" b="1" dirty="0">
                <a:solidFill>
                  <a:srgbClr val="003399"/>
                </a:solidFill>
                <a:effectLst/>
                <a:latin typeface="+mj-lt"/>
              </a:rPr>
              <a:t>. </a:t>
            </a:r>
            <a:r>
              <a:rPr lang="en-US" sz="4800" b="1" dirty="0" err="1">
                <a:solidFill>
                  <a:srgbClr val="003399"/>
                </a:solidFill>
                <a:effectLst/>
                <a:latin typeface="+mj-lt"/>
              </a:rPr>
              <a:t>Ngài</a:t>
            </a:r>
            <a:r>
              <a:rPr lang="en-US" sz="4800" b="1" dirty="0">
                <a:solidFill>
                  <a:srgbClr val="003399"/>
                </a:solidFill>
                <a:effectLst/>
                <a:latin typeface="+mj-lt"/>
              </a:rPr>
              <a:t> </a:t>
            </a:r>
            <a:r>
              <a:rPr lang="en-US" sz="4800" b="1" dirty="0" err="1">
                <a:solidFill>
                  <a:srgbClr val="003399"/>
                </a:solidFill>
                <a:effectLst/>
                <a:latin typeface="+mj-lt"/>
              </a:rPr>
              <a:t>là</a:t>
            </a:r>
            <a:r>
              <a:rPr lang="en-US" sz="4800" b="1" dirty="0">
                <a:solidFill>
                  <a:srgbClr val="003399"/>
                </a:solidFill>
                <a:effectLst/>
                <a:latin typeface="+mj-lt"/>
              </a:rPr>
              <a:t> </a:t>
            </a:r>
            <a:r>
              <a:rPr lang="en-US" sz="4800" b="1" dirty="0" err="1">
                <a:solidFill>
                  <a:srgbClr val="003399"/>
                </a:solidFill>
                <a:effectLst/>
                <a:latin typeface="+mj-lt"/>
              </a:rPr>
              <a:t>hạnh</a:t>
            </a:r>
            <a:r>
              <a:rPr lang="en-US" sz="4800" b="1" dirty="0">
                <a:solidFill>
                  <a:srgbClr val="003399"/>
                </a:solidFill>
                <a:effectLst/>
                <a:latin typeface="+mj-lt"/>
              </a:rPr>
              <a:t> </a:t>
            </a:r>
            <a:r>
              <a:rPr lang="en-US" sz="4800" b="1" dirty="0" err="1">
                <a:solidFill>
                  <a:srgbClr val="003399"/>
                </a:solidFill>
                <a:effectLst/>
                <a:latin typeface="+mj-lt"/>
              </a:rPr>
              <a:t>phúc</a:t>
            </a:r>
            <a:r>
              <a:rPr lang="en-US" sz="4800" b="1" dirty="0">
                <a:solidFill>
                  <a:srgbClr val="003399"/>
                </a:solidFill>
                <a:effectLst/>
                <a:latin typeface="+mj-lt"/>
              </a:rPr>
              <a:t> </a:t>
            </a:r>
            <a:r>
              <a:rPr lang="en-US" sz="4800" b="1" dirty="0" err="1">
                <a:solidFill>
                  <a:srgbClr val="003399"/>
                </a:solidFill>
                <a:effectLst/>
                <a:latin typeface="+mj-lt"/>
              </a:rPr>
              <a:t>chứa</a:t>
            </a:r>
            <a:r>
              <a:rPr lang="en-US" sz="4800" b="1" dirty="0">
                <a:solidFill>
                  <a:srgbClr val="003399"/>
                </a:solidFill>
                <a:effectLst/>
                <a:latin typeface="+mj-lt"/>
              </a:rPr>
              <a:t> </a:t>
            </a:r>
            <a:r>
              <a:rPr lang="en-US" sz="4800" b="1" dirty="0" err="1">
                <a:solidFill>
                  <a:srgbClr val="003399"/>
                </a:solidFill>
                <a:effectLst/>
                <a:latin typeface="+mj-lt"/>
              </a:rPr>
              <a:t>chan</a:t>
            </a:r>
            <a:r>
              <a:rPr lang="en-US" sz="4800" b="1" dirty="0">
                <a:solidFill>
                  <a:srgbClr val="003399"/>
                </a:solidFill>
                <a:effectLst/>
                <a:latin typeface="+mj-lt"/>
              </a:rPr>
              <a:t> </a:t>
            </a:r>
            <a:r>
              <a:rPr lang="en-US" sz="4800" b="1" dirty="0" err="1">
                <a:solidFill>
                  <a:srgbClr val="003399"/>
                </a:solidFill>
                <a:effectLst/>
                <a:latin typeface="+mj-lt"/>
              </a:rPr>
              <a:t>đời</a:t>
            </a:r>
            <a:r>
              <a:rPr lang="en-US" sz="4800" b="1" dirty="0">
                <a:solidFill>
                  <a:srgbClr val="003399"/>
                </a:solidFill>
                <a:effectLst/>
                <a:latin typeface="+mj-lt"/>
              </a:rPr>
              <a:t> con, </a:t>
            </a:r>
            <a:r>
              <a:rPr lang="en-US" sz="4800" b="1" dirty="0" err="1">
                <a:solidFill>
                  <a:srgbClr val="003399"/>
                </a:solidFill>
                <a:effectLst/>
                <a:latin typeface="+mj-lt"/>
              </a:rPr>
              <a:t>Ngài</a:t>
            </a:r>
            <a:r>
              <a:rPr lang="en-US" sz="4800" b="1" dirty="0">
                <a:solidFill>
                  <a:srgbClr val="003399"/>
                </a:solidFill>
                <a:effectLst/>
                <a:latin typeface="+mj-lt"/>
              </a:rPr>
              <a:t> </a:t>
            </a:r>
            <a:r>
              <a:rPr lang="en-US" sz="4800" b="1" dirty="0" err="1">
                <a:solidFill>
                  <a:srgbClr val="003399"/>
                </a:solidFill>
                <a:effectLst/>
                <a:latin typeface="+mj-lt"/>
              </a:rPr>
              <a:t>là</a:t>
            </a:r>
            <a:r>
              <a:rPr lang="en-US" sz="4800" b="1" dirty="0">
                <a:solidFill>
                  <a:srgbClr val="003399"/>
                </a:solidFill>
                <a:effectLst/>
                <a:latin typeface="+mj-lt"/>
              </a:rPr>
              <a:t> </a:t>
            </a:r>
            <a:r>
              <a:rPr lang="en-US" sz="4800" b="1" dirty="0" err="1">
                <a:solidFill>
                  <a:srgbClr val="003399"/>
                </a:solidFill>
                <a:effectLst/>
                <a:latin typeface="+mj-lt"/>
              </a:rPr>
              <a:t>chân</a:t>
            </a:r>
            <a:r>
              <a:rPr lang="en-US" sz="4800" b="1" dirty="0">
                <a:solidFill>
                  <a:srgbClr val="003399"/>
                </a:solidFill>
                <a:effectLst/>
                <a:latin typeface="+mj-lt"/>
              </a:rPr>
              <a:t> </a:t>
            </a:r>
            <a:r>
              <a:rPr lang="en-US" sz="4800" b="1" dirty="0" err="1">
                <a:solidFill>
                  <a:srgbClr val="003399"/>
                </a:solidFill>
                <a:effectLst/>
                <a:latin typeface="+mj-lt"/>
              </a:rPr>
              <a:t>lý</a:t>
            </a:r>
            <a:r>
              <a:rPr lang="en-US" sz="4800" b="1" dirty="0">
                <a:solidFill>
                  <a:srgbClr val="003399"/>
                </a:solidFill>
                <a:effectLst/>
                <a:latin typeface="+mj-lt"/>
              </a:rPr>
              <a:t> </a:t>
            </a:r>
            <a:r>
              <a:rPr lang="en-US" sz="4800" b="1" dirty="0" err="1">
                <a:solidFill>
                  <a:srgbClr val="003399"/>
                </a:solidFill>
                <a:effectLst/>
                <a:latin typeface="+mj-lt"/>
              </a:rPr>
              <a:t>sáng</a:t>
            </a:r>
            <a:r>
              <a:rPr lang="en-US" sz="4800" b="1" dirty="0">
                <a:solidFill>
                  <a:srgbClr val="003399"/>
                </a:solidFill>
                <a:effectLst/>
                <a:latin typeface="+mj-lt"/>
              </a:rPr>
              <a:t> </a:t>
            </a:r>
            <a:r>
              <a:rPr lang="en-US" sz="4800" b="1" dirty="0" err="1">
                <a:solidFill>
                  <a:srgbClr val="003399"/>
                </a:solidFill>
                <a:effectLst/>
                <a:latin typeface="+mj-lt"/>
              </a:rPr>
              <a:t>soi</a:t>
            </a:r>
            <a:r>
              <a:rPr lang="en-US" sz="4800" b="1" dirty="0">
                <a:solidFill>
                  <a:srgbClr val="003399"/>
                </a:solidFill>
                <a:effectLst/>
                <a:latin typeface="+mj-lt"/>
              </a:rPr>
              <a:t> </a:t>
            </a:r>
            <a:r>
              <a:rPr lang="en-US" sz="4800" b="1" dirty="0" err="1">
                <a:solidFill>
                  <a:srgbClr val="003399"/>
                </a:solidFill>
                <a:effectLst/>
                <a:latin typeface="+mj-lt"/>
              </a:rPr>
              <a:t>cuộc</a:t>
            </a:r>
            <a:r>
              <a:rPr lang="en-US" sz="4800" b="1" dirty="0">
                <a:solidFill>
                  <a:srgbClr val="003399"/>
                </a:solidFill>
                <a:effectLst/>
                <a:latin typeface="+mj-lt"/>
              </a:rPr>
              <a:t> </a:t>
            </a:r>
            <a:r>
              <a:rPr lang="en-US" sz="4800" b="1" dirty="0" err="1">
                <a:solidFill>
                  <a:srgbClr val="003399"/>
                </a:solidFill>
                <a:effectLst/>
                <a:latin typeface="+mj-lt"/>
              </a:rPr>
              <a:t>đời</a:t>
            </a:r>
            <a:r>
              <a:rPr lang="en-US" sz="4800" b="1" dirty="0">
                <a:solidFill>
                  <a:srgbClr val="003399"/>
                </a:solidFill>
                <a:effectLst/>
                <a:latin typeface="+mj-lt"/>
              </a:rPr>
              <a:t>.</a:t>
            </a:r>
            <a:endParaRPr lang="en-US" sz="4800" b="1" u="sng"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4525952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latin typeface="+mj-lt"/>
                <a:cs typeface="Times New Roman" panose="02020603050405020304" pitchFamily="18" charset="0"/>
              </a:rPr>
              <a:t/>
            </a:r>
            <a:br>
              <a:rPr lang="en-US" altLang="en-US" sz="7200" b="1" u="sng" dirty="0">
                <a:solidFill>
                  <a:srgbClr val="003399"/>
                </a:solidFill>
                <a:effectLst/>
                <a:latin typeface="+mj-lt"/>
                <a:cs typeface="Times New Roman" panose="02020603050405020304" pitchFamily="18" charset="0"/>
              </a:rPr>
            </a:br>
            <a:endParaRPr lang="en-US" sz="6600" b="1"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404489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latin typeface="+mj-lt"/>
              <a:cs typeface="Times New Roman" pitchFamily="18" charset="0"/>
            </a:endParaRPr>
          </a:p>
          <a:p>
            <a:pPr marL="27432" indent="0" algn="ctr">
              <a:lnSpc>
                <a:spcPct val="130000"/>
              </a:lnSpc>
              <a:buNone/>
            </a:pPr>
            <a:r>
              <a:rPr lang="en-US" sz="5400" b="1" u="sng" dirty="0">
                <a:solidFill>
                  <a:srgbClr val="FF0000"/>
                </a:solidFill>
                <a:effectLst/>
                <a:latin typeface="+mj-lt"/>
                <a:cs typeface="Times New Roman" pitchFamily="18" charset="0"/>
              </a:rPr>
              <a:t>Ca </a:t>
            </a:r>
            <a:r>
              <a:rPr lang="en-US" sz="5400" b="1" u="sng" dirty="0" err="1">
                <a:solidFill>
                  <a:srgbClr val="FF0000"/>
                </a:solidFill>
                <a:effectLst/>
                <a:latin typeface="+mj-lt"/>
                <a:cs typeface="Times New Roman" pitchFamily="18" charset="0"/>
              </a:rPr>
              <a:t>kết</a:t>
            </a:r>
            <a:r>
              <a:rPr lang="en-US" sz="5400" b="1" u="sng" dirty="0">
                <a:solidFill>
                  <a:srgbClr val="FF0000"/>
                </a:solidFill>
                <a:effectLst/>
                <a:latin typeface="+mj-lt"/>
                <a:cs typeface="Times New Roman" pitchFamily="18" charset="0"/>
              </a:rPr>
              <a:t> </a:t>
            </a:r>
            <a:r>
              <a:rPr lang="en-US" sz="5400" b="1" u="sng" dirty="0" err="1">
                <a:solidFill>
                  <a:srgbClr val="FF0000"/>
                </a:solidFill>
                <a:effectLst/>
                <a:latin typeface="+mj-lt"/>
                <a:cs typeface="Times New Roman" pitchFamily="18" charset="0"/>
              </a:rPr>
              <a:t>l</a:t>
            </a:r>
            <a:r>
              <a:rPr lang="en-US" sz="6000" b="1" u="sng" dirty="0" err="1">
                <a:solidFill>
                  <a:srgbClr val="FF0000"/>
                </a:solidFill>
                <a:effectLst/>
                <a:latin typeface="+mj-lt"/>
                <a:cs typeface="Times New Roman" pitchFamily="18" charset="0"/>
              </a:rPr>
              <a:t>ễ</a:t>
            </a:r>
            <a:endParaRPr lang="en-US" sz="6000" b="1" u="sng" dirty="0">
              <a:solidFill>
                <a:srgbClr val="FF0000"/>
              </a:solidFill>
              <a:effectLst/>
              <a:latin typeface="+mj-lt"/>
              <a:cs typeface="Times New Roman" pitchFamily="18" charset="0"/>
            </a:endParaRPr>
          </a:p>
          <a:p>
            <a:pPr marL="0" indent="0" algn="ctr">
              <a:lnSpc>
                <a:spcPct val="120000"/>
              </a:lnSpc>
              <a:buNone/>
            </a:pPr>
            <a:r>
              <a:rPr lang="en-US" sz="6000" b="1" dirty="0" smtClean="0">
                <a:solidFill>
                  <a:srgbClr val="FF0000"/>
                </a:solidFill>
                <a:effectLst/>
                <a:latin typeface="+mj-lt"/>
                <a:cs typeface="Times New Roman" panose="02020603050405020304" pitchFamily="18" charset="0"/>
              </a:rPr>
              <a:t>TIN TƯỞNG VÀ PHÓ THÁC</a:t>
            </a:r>
          </a:p>
          <a:p>
            <a:pPr marL="0" indent="0" algn="ctr">
              <a:lnSpc>
                <a:spcPct val="120000"/>
              </a:lnSpc>
              <a:buNone/>
            </a:pPr>
            <a:r>
              <a:rPr lang="en-US" sz="4000" b="1" i="1" dirty="0" smtClean="0">
                <a:solidFill>
                  <a:srgbClr val="003399"/>
                </a:solidFill>
                <a:effectLst/>
                <a:latin typeface="+mj-lt"/>
                <a:cs typeface="Times New Roman" panose="02020603050405020304" pitchFamily="18" charset="0"/>
              </a:rPr>
              <a:t>LM: </a:t>
            </a:r>
            <a:r>
              <a:rPr lang="en-US" sz="4000" b="1" i="1" dirty="0" err="1" smtClean="0">
                <a:solidFill>
                  <a:srgbClr val="003399"/>
                </a:solidFill>
                <a:effectLst/>
                <a:latin typeface="+mj-lt"/>
                <a:cs typeface="Times New Roman" panose="02020603050405020304" pitchFamily="18" charset="0"/>
              </a:rPr>
              <a:t>Giuse</a:t>
            </a:r>
            <a:r>
              <a:rPr lang="en-US" sz="4000" b="1" i="1" dirty="0" smtClean="0">
                <a:solidFill>
                  <a:srgbClr val="003399"/>
                </a:solidFill>
                <a:effectLst/>
                <a:latin typeface="+mj-lt"/>
                <a:cs typeface="Times New Roman" panose="02020603050405020304" pitchFamily="18" charset="0"/>
              </a:rPr>
              <a:t> </a:t>
            </a:r>
            <a:r>
              <a:rPr lang="en-US" sz="4000" b="1" i="1" dirty="0" err="1" smtClean="0">
                <a:solidFill>
                  <a:srgbClr val="003399"/>
                </a:solidFill>
                <a:effectLst/>
                <a:latin typeface="+mj-lt"/>
                <a:cs typeface="Times New Roman" panose="02020603050405020304" pitchFamily="18" charset="0"/>
              </a:rPr>
              <a:t>Vũ</a:t>
            </a:r>
            <a:r>
              <a:rPr lang="en-US" sz="4000" b="1" i="1" dirty="0" smtClean="0">
                <a:solidFill>
                  <a:srgbClr val="003399"/>
                </a:solidFill>
                <a:effectLst/>
                <a:latin typeface="+mj-lt"/>
                <a:cs typeface="Times New Roman" panose="02020603050405020304" pitchFamily="18" charset="0"/>
              </a:rPr>
              <a:t> </a:t>
            </a:r>
            <a:r>
              <a:rPr lang="en-US" sz="4000" b="1" i="1" dirty="0" err="1" smtClean="0">
                <a:solidFill>
                  <a:srgbClr val="003399"/>
                </a:solidFill>
                <a:effectLst/>
                <a:latin typeface="+mj-lt"/>
                <a:cs typeface="Times New Roman" panose="02020603050405020304" pitchFamily="18" charset="0"/>
              </a:rPr>
              <a:t>Đức</a:t>
            </a:r>
            <a:r>
              <a:rPr lang="en-US" sz="4000" b="1" i="1" dirty="0" smtClean="0">
                <a:solidFill>
                  <a:srgbClr val="003399"/>
                </a:solidFill>
                <a:effectLst/>
                <a:latin typeface="+mj-lt"/>
                <a:cs typeface="Times New Roman" panose="02020603050405020304" pitchFamily="18" charset="0"/>
              </a:rPr>
              <a:t> </a:t>
            </a:r>
            <a:r>
              <a:rPr lang="en-US" sz="4000" b="1" i="1" dirty="0" err="1" smtClean="0">
                <a:solidFill>
                  <a:srgbClr val="003399"/>
                </a:solidFill>
                <a:effectLst/>
                <a:latin typeface="+mj-lt"/>
                <a:cs typeface="Times New Roman" panose="02020603050405020304" pitchFamily="18" charset="0"/>
              </a:rPr>
              <a:t>Hiệp</a:t>
            </a:r>
            <a:r>
              <a:rPr lang="vi-VN" sz="4400" dirty="0">
                <a:solidFill>
                  <a:srgbClr val="FF0000"/>
                </a:solidFill>
                <a:effectLst/>
                <a:latin typeface="+mj-lt"/>
                <a:cs typeface="Times New Roman" panose="02020603050405020304" pitchFamily="18" charset="0"/>
              </a:rPr>
              <a:t/>
            </a:r>
            <a:br>
              <a:rPr lang="vi-VN" sz="4400" dirty="0">
                <a:solidFill>
                  <a:srgbClr val="FF0000"/>
                </a:solidFill>
                <a:effectLst/>
                <a:latin typeface="+mj-lt"/>
                <a:cs typeface="Times New Roman" panose="02020603050405020304" pitchFamily="18" charset="0"/>
              </a:rPr>
            </a:br>
            <a:endParaRPr lang="en-US" sz="3600" b="1" dirty="0">
              <a:solidFill>
                <a:srgbClr val="FF0000"/>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oAutofit/>
          </a:bodyPr>
          <a:lstStyle/>
          <a:p>
            <a:pPr marL="27432" indent="0" algn="just">
              <a:buNone/>
            </a:pPr>
            <a:r>
              <a:rPr lang="en-US" sz="4800" b="1" u="sng" dirty="0" err="1">
                <a:solidFill>
                  <a:srgbClr val="FF0000"/>
                </a:solidFill>
                <a:effectLst/>
                <a:latin typeface="+mj-lt"/>
                <a:ea typeface="Tahoma" pitchFamily="34" charset="0"/>
                <a:cs typeface="Times New Roman" pitchFamily="18" charset="0"/>
              </a:rPr>
              <a:t>Đk</a:t>
            </a:r>
            <a:r>
              <a:rPr lang="en-US" sz="4800" b="1" u="sng" dirty="0">
                <a:solidFill>
                  <a:srgbClr val="FF0000"/>
                </a:solidFill>
                <a:effectLst/>
                <a:latin typeface="+mj-lt"/>
                <a:ea typeface="Tahoma" pitchFamily="34" charset="0"/>
                <a:cs typeface="Times New Roman" pitchFamily="18" charset="0"/>
              </a:rPr>
              <a:t>:</a:t>
            </a:r>
            <a:r>
              <a:rPr lang="en-US" sz="4800" b="1" dirty="0">
                <a:solidFill>
                  <a:srgbClr val="003399"/>
                </a:solidFill>
                <a:effectLst/>
                <a:latin typeface="+mj-lt"/>
                <a:ea typeface="Tahoma" pitchFamily="34" charset="0"/>
                <a:cs typeface="Times New Roman" pitchFamily="18" charset="0"/>
              </a:rPr>
              <a:t> </a:t>
            </a:r>
            <a:r>
              <a:rPr lang="vi-VN" sz="4800" b="1" dirty="0">
                <a:solidFill>
                  <a:srgbClr val="003399"/>
                </a:solidFill>
                <a:effectLst/>
                <a:latin typeface="+mj-lt"/>
              </a:rPr>
              <a:t>Niềm vui, niềm vui dâng thiết tha khi bước vào đền thánh Chúa Trời ta. Ngay nơi đây Chúa ban tình </a:t>
            </a:r>
            <a:r>
              <a:rPr lang="vi-VN" sz="4800" b="1" dirty="0" smtClean="0">
                <a:solidFill>
                  <a:srgbClr val="003399"/>
                </a:solidFill>
                <a:effectLst/>
                <a:latin typeface="+mj-lt"/>
              </a:rPr>
              <a:t>thương</a:t>
            </a:r>
            <a:r>
              <a:rPr lang="en-US" sz="4800" b="1" dirty="0" smtClean="0">
                <a:solidFill>
                  <a:srgbClr val="003399"/>
                </a:solidFill>
                <a:effectLst/>
                <a:latin typeface="+mj-lt"/>
              </a:rPr>
              <a:t>,</a:t>
            </a:r>
            <a:r>
              <a:rPr lang="vi-VN" sz="4800" b="1" dirty="0" smtClean="0">
                <a:solidFill>
                  <a:srgbClr val="003399"/>
                </a:solidFill>
                <a:effectLst/>
                <a:latin typeface="+mj-lt"/>
              </a:rPr>
              <a:t> </a:t>
            </a:r>
            <a:r>
              <a:rPr lang="vi-VN" sz="4800" b="1" dirty="0">
                <a:solidFill>
                  <a:srgbClr val="003399"/>
                </a:solidFill>
                <a:effectLst/>
                <a:latin typeface="+mj-lt"/>
              </a:rPr>
              <a:t>muôn người đến chung tôn thờ, tôn thờ tình Chúa ta.</a:t>
            </a:r>
            <a:endParaRPr lang="en-US" sz="4800" b="1"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96395041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07721"/>
            <a:ext cx="9144000" cy="5047536"/>
          </a:xfrm>
          <a:prstGeom prst="rect">
            <a:avLst/>
          </a:prstGeom>
        </p:spPr>
        <p:txBody>
          <a:bodyPr wrap="square" anchor="ctr">
            <a:spAutoFit/>
          </a:bodyPr>
          <a:lstStyle/>
          <a:p>
            <a:pPr algn="just"/>
            <a:r>
              <a:rPr lang="en-US" sz="4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4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600" b="1" dirty="0">
                <a:solidFill>
                  <a:srgbClr val="003399"/>
                </a:solidFill>
                <a:effectLst>
                  <a:outerShdw blurRad="38100" dist="38100" dir="2700000" algn="tl">
                    <a:srgbClr val="000000">
                      <a:alpha val="43137"/>
                    </a:srgbClr>
                  </a:outerShdw>
                </a:effectLst>
                <a:latin typeface="+mj-lt"/>
              </a:rPr>
              <a:t>Lòng thương xót Chúa bao la, dâng lên lời ca cảm tạ. Chúa ơi! Cuộc đời là bể dâu khổ đau, cùng thất vọng chán chường. Con tìm được đâu chốn tựa nương ngoài lòng từ ái Chúa xót thương.</a:t>
            </a:r>
            <a:endParaRPr lang="en-US" sz="4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oAutofit/>
          </a:bodyPr>
          <a:lstStyle/>
          <a:p>
            <a:pPr marL="0" indent="0" algn="just">
              <a:buNone/>
            </a:pPr>
            <a:r>
              <a:rPr lang="en-US" sz="4000" b="1" u="sng" dirty="0" err="1">
                <a:solidFill>
                  <a:srgbClr val="FF0000"/>
                </a:solidFill>
                <a:effectLst/>
                <a:latin typeface="+mj-lt"/>
                <a:ea typeface="SimHei" pitchFamily="49" charset="-122"/>
                <a:cs typeface="Times New Roman" pitchFamily="18" charset="0"/>
              </a:rPr>
              <a:t>Đk</a:t>
            </a:r>
            <a:r>
              <a:rPr lang="en-US" sz="4000" b="1" u="sng" dirty="0">
                <a:solidFill>
                  <a:srgbClr val="FF0000"/>
                </a:solidFill>
                <a:effectLst/>
                <a:latin typeface="+mj-lt"/>
                <a:ea typeface="SimHei" pitchFamily="49" charset="-122"/>
                <a:cs typeface="Times New Roman" pitchFamily="18" charset="0"/>
              </a:rPr>
              <a:t>:</a:t>
            </a:r>
            <a:r>
              <a:rPr lang="en-US" sz="4000" b="1" dirty="0">
                <a:solidFill>
                  <a:srgbClr val="003399"/>
                </a:solidFill>
                <a:effectLst/>
                <a:latin typeface="+mj-lt"/>
                <a:ea typeface="SimHei" pitchFamily="49" charset="-122"/>
                <a:cs typeface="Times New Roman" pitchFamily="18" charset="0"/>
              </a:rPr>
              <a:t> </a:t>
            </a:r>
            <a:r>
              <a:rPr lang="vi-VN" sz="4000" b="1" dirty="0">
                <a:solidFill>
                  <a:srgbClr val="003399"/>
                </a:solidFill>
                <a:effectLst/>
                <a:latin typeface="+mj-lt"/>
              </a:rPr>
              <a:t>Về đây con gặp được nơi Chúa là nguồn hạnh phúc và an vui. Về đây tin tưởng và phó thác vào lòng từ ái Chúa xót thương. Về đây con tràn ngập vui sướng dạt dào trong suối nguồn yêu thương. Về đây tin tưởng và phó thác vào lòng Chúa xót thương nhân từ.</a:t>
            </a:r>
            <a:endParaRPr lang="en-US" sz="4000" b="1"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404489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oAutofit/>
          </a:bodyPr>
          <a:lstStyle/>
          <a:p>
            <a:pPr marL="27432" indent="0" algn="just">
              <a:buNone/>
            </a:pPr>
            <a:r>
              <a:rPr lang="en-US" sz="4800" b="1" u="sng" dirty="0" smtClean="0">
                <a:solidFill>
                  <a:srgbClr val="FF0000"/>
                </a:solidFill>
                <a:effectLst/>
                <a:latin typeface="+mj-lt"/>
                <a:ea typeface="Tahoma" pitchFamily="34" charset="0"/>
                <a:cs typeface="Times New Roman" pitchFamily="18" charset="0"/>
              </a:rPr>
              <a:t>Tk2:</a:t>
            </a:r>
            <a:r>
              <a:rPr lang="en-US" sz="4800" b="1" dirty="0" smtClean="0">
                <a:solidFill>
                  <a:srgbClr val="003399"/>
                </a:solidFill>
                <a:effectLst/>
                <a:latin typeface="+mj-lt"/>
                <a:ea typeface="Tahoma" pitchFamily="34" charset="0"/>
                <a:cs typeface="Times New Roman" pitchFamily="18" charset="0"/>
              </a:rPr>
              <a:t> </a:t>
            </a:r>
            <a:r>
              <a:rPr lang="vi-VN" sz="4800" b="1" dirty="0" smtClean="0">
                <a:solidFill>
                  <a:srgbClr val="003399"/>
                </a:solidFill>
                <a:effectLst/>
                <a:latin typeface="+mj-lt"/>
              </a:rPr>
              <a:t>Con </a:t>
            </a:r>
            <a:r>
              <a:rPr lang="vi-VN" sz="4800" b="1" dirty="0">
                <a:solidFill>
                  <a:srgbClr val="003399"/>
                </a:solidFill>
                <a:effectLst/>
                <a:latin typeface="+mj-lt"/>
              </a:rPr>
              <a:t>mong ước bao nhiêu tháng ngày, </a:t>
            </a:r>
            <a:r>
              <a:rPr lang="en-US" sz="4800" b="1" dirty="0" err="1" smtClean="0">
                <a:solidFill>
                  <a:srgbClr val="003399"/>
                </a:solidFill>
                <a:effectLst/>
                <a:latin typeface="+mj-lt"/>
              </a:rPr>
              <a:t>mong</a:t>
            </a:r>
            <a:r>
              <a:rPr lang="en-US" sz="4800" b="1" dirty="0" smtClean="0">
                <a:solidFill>
                  <a:srgbClr val="003399"/>
                </a:solidFill>
                <a:effectLst/>
                <a:latin typeface="+mj-lt"/>
              </a:rPr>
              <a:t> </a:t>
            </a:r>
            <a:r>
              <a:rPr lang="en-US" sz="4800" b="1" dirty="0" err="1" smtClean="0">
                <a:solidFill>
                  <a:srgbClr val="003399"/>
                </a:solidFill>
                <a:effectLst/>
                <a:latin typeface="+mj-lt"/>
              </a:rPr>
              <a:t>tâm</a:t>
            </a:r>
            <a:r>
              <a:rPr lang="en-US" sz="4800" b="1" dirty="0" smtClean="0">
                <a:solidFill>
                  <a:srgbClr val="003399"/>
                </a:solidFill>
                <a:effectLst/>
                <a:latin typeface="+mj-lt"/>
              </a:rPr>
              <a:t> </a:t>
            </a:r>
            <a:r>
              <a:rPr lang="vi-VN" sz="4800" b="1" dirty="0" smtClean="0">
                <a:solidFill>
                  <a:srgbClr val="003399"/>
                </a:solidFill>
                <a:effectLst/>
                <a:latin typeface="+mj-lt"/>
              </a:rPr>
              <a:t>hồn </a:t>
            </a:r>
            <a:r>
              <a:rPr lang="vi-VN" sz="4800" b="1" dirty="0">
                <a:solidFill>
                  <a:srgbClr val="003399"/>
                </a:solidFill>
                <a:effectLst/>
                <a:latin typeface="+mj-lt"/>
              </a:rPr>
              <a:t>thắm đẹp tình yêu. Tâm tư con trông mong một điều: Cho con luôn sống trong nhà Ngài.</a:t>
            </a:r>
            <a:endParaRPr lang="en-US" sz="4800" b="1"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11251102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oAutofit/>
          </a:bodyPr>
          <a:lstStyle/>
          <a:p>
            <a:pPr marL="27432" indent="0" algn="just">
              <a:buNone/>
            </a:pPr>
            <a:r>
              <a:rPr lang="en-US" sz="4800" b="1" u="sng" dirty="0" err="1">
                <a:solidFill>
                  <a:srgbClr val="FF0000"/>
                </a:solidFill>
                <a:effectLst/>
                <a:latin typeface="+mj-lt"/>
                <a:ea typeface="Tahoma" pitchFamily="34" charset="0"/>
                <a:cs typeface="Times New Roman" pitchFamily="18" charset="0"/>
              </a:rPr>
              <a:t>Đk</a:t>
            </a:r>
            <a:r>
              <a:rPr lang="en-US" sz="4800" b="1" u="sng" dirty="0">
                <a:solidFill>
                  <a:srgbClr val="FF0000"/>
                </a:solidFill>
                <a:effectLst/>
                <a:latin typeface="+mj-lt"/>
                <a:ea typeface="Tahoma" pitchFamily="34" charset="0"/>
                <a:cs typeface="Times New Roman" pitchFamily="18" charset="0"/>
              </a:rPr>
              <a:t>:</a:t>
            </a:r>
            <a:r>
              <a:rPr lang="en-US" sz="4800" b="1" dirty="0">
                <a:solidFill>
                  <a:srgbClr val="003399"/>
                </a:solidFill>
                <a:effectLst/>
                <a:latin typeface="+mj-lt"/>
                <a:ea typeface="Tahoma" pitchFamily="34" charset="0"/>
                <a:cs typeface="Times New Roman" pitchFamily="18" charset="0"/>
              </a:rPr>
              <a:t> </a:t>
            </a:r>
            <a:r>
              <a:rPr lang="vi-VN" sz="4800" b="1" dirty="0">
                <a:solidFill>
                  <a:srgbClr val="003399"/>
                </a:solidFill>
                <a:effectLst/>
                <a:latin typeface="+mj-lt"/>
              </a:rPr>
              <a:t>Niềm vui, niềm vui dâng thiết tha khi bước vào đền thánh Chúa Trời ta. Ngay nơi đây Chúa ban tình </a:t>
            </a:r>
            <a:r>
              <a:rPr lang="vi-VN" sz="4800" b="1" dirty="0" smtClean="0">
                <a:solidFill>
                  <a:srgbClr val="003399"/>
                </a:solidFill>
                <a:effectLst/>
                <a:latin typeface="+mj-lt"/>
              </a:rPr>
              <a:t>thương</a:t>
            </a:r>
            <a:r>
              <a:rPr lang="en-US" sz="4800" b="1" dirty="0" smtClean="0">
                <a:solidFill>
                  <a:srgbClr val="003399"/>
                </a:solidFill>
                <a:effectLst/>
                <a:latin typeface="+mj-lt"/>
              </a:rPr>
              <a:t>,</a:t>
            </a:r>
            <a:r>
              <a:rPr lang="vi-VN" sz="4800" b="1" dirty="0" smtClean="0">
                <a:solidFill>
                  <a:srgbClr val="003399"/>
                </a:solidFill>
                <a:effectLst/>
                <a:latin typeface="+mj-lt"/>
              </a:rPr>
              <a:t> </a:t>
            </a:r>
            <a:r>
              <a:rPr lang="vi-VN" sz="4800" b="1" dirty="0">
                <a:solidFill>
                  <a:srgbClr val="003399"/>
                </a:solidFill>
                <a:effectLst/>
                <a:latin typeface="+mj-lt"/>
              </a:rPr>
              <a:t>muôn người đến chung tôn thờ, tôn thờ tình Chúa ta.</a:t>
            </a:r>
            <a:endParaRPr lang="en-US" sz="4800" b="1"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48442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404489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latin typeface="+mj-lt"/>
              </a:rPr>
              <a:t/>
            </a:r>
            <a:br>
              <a:rPr lang="en-US">
                <a:solidFill>
                  <a:srgbClr val="003399"/>
                </a:solidFill>
                <a:effectLst/>
                <a:latin typeface="+mj-lt"/>
              </a:rPr>
            </a:br>
            <a:endParaRPr lang="en-US">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nchor="ctr"/>
          <a:lstStyle/>
          <a:p>
            <a:pPr eaLnBrk="1" hangingPunct="1">
              <a:lnSpc>
                <a:spcPct val="150000"/>
              </a:lnSpc>
            </a:pPr>
            <a:r>
              <a:rPr lang="en-US" sz="7200" b="1" dirty="0" smtClean="0">
                <a:solidFill>
                  <a:srgbClr val="FF0000"/>
                </a:solidFill>
                <a:effectLst/>
                <a:latin typeface="+mj-lt"/>
                <a:cs typeface="Times New Roman" panose="02020603050405020304" pitchFamily="18" charset="0"/>
              </a:rPr>
              <a:t>KINH </a:t>
            </a:r>
            <a:r>
              <a:rPr lang="en-US" sz="7200" b="1" dirty="0">
                <a:solidFill>
                  <a:srgbClr val="FF0000"/>
                </a:solidFill>
                <a:effectLst/>
                <a:latin typeface="+mj-lt"/>
                <a:cs typeface="Times New Roman" panose="02020603050405020304" pitchFamily="18" charset="0"/>
              </a:rPr>
              <a:t>VINH DANH</a:t>
            </a:r>
            <a:endParaRPr lang="vi-VN" sz="7200" b="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73499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537</TotalTime>
  <Words>1262</Words>
  <Application>Microsoft Office PowerPoint</Application>
  <PresentationFormat>On-screen Show (16:9)</PresentationFormat>
  <Paragraphs>69</Paragraphs>
  <Slides>52</Slides>
  <Notes>0</Notes>
  <HiddenSlides>0</HiddenSlides>
  <MMClips>0</MMClips>
  <ScaleCrop>false</ScaleCrop>
  <HeadingPairs>
    <vt:vector size="4" baseType="variant">
      <vt:variant>
        <vt:lpstr>Theme</vt:lpstr>
      </vt:variant>
      <vt:variant>
        <vt:i4>11</vt:i4>
      </vt:variant>
      <vt:variant>
        <vt:lpstr>Slide Titles</vt:lpstr>
      </vt:variant>
      <vt:variant>
        <vt:i4>52</vt:i4>
      </vt:variant>
    </vt:vector>
  </HeadingPairs>
  <TitlesOfParts>
    <vt:vector size="63" baseType="lpstr">
      <vt:lpstr>Office Theme</vt:lpstr>
      <vt:lpstr>36_Default Design</vt:lpstr>
      <vt:lpstr>11_Office Theme</vt:lpstr>
      <vt:lpstr>1_Office Theme</vt:lpstr>
      <vt:lpstr>4_Office Theme</vt:lpstr>
      <vt:lpstr>5_Office Theme</vt:lpstr>
      <vt:lpstr>6_Office Theme</vt:lpstr>
      <vt:lpstr>7_Office Theme</vt:lpstr>
      <vt:lpstr>12_Office Theme</vt:lpstr>
      <vt:lpstr>21_Office Theme</vt:lpstr>
      <vt:lpstr>22_Office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Alleluia Lời Chúa sáng soi con đường đi. Alleluia Lời Chúa khác chi như dòng suối. Alleluia Lời Chúa Thánh thiêng ban nguồn sống. Phúc cho người vui nghe yêu mến gẫm suy lời luôn.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102</cp:revision>
  <dcterms:created xsi:type="dcterms:W3CDTF">2021-05-09T08:36:44Z</dcterms:created>
  <dcterms:modified xsi:type="dcterms:W3CDTF">2024-01-11T04:43:17Z</dcterms:modified>
</cp:coreProperties>
</file>