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96" r:id="rId4"/>
    <p:sldMasterId id="2147483908" r:id="rId5"/>
    <p:sldMasterId id="2147483980" r:id="rId6"/>
    <p:sldMasterId id="2147484004" r:id="rId7"/>
    <p:sldMasterId id="2147484012" r:id="rId8"/>
    <p:sldMasterId id="2147484024" r:id="rId9"/>
    <p:sldMasterId id="2147484036" r:id="rId10"/>
    <p:sldMasterId id="2147484048" r:id="rId11"/>
  </p:sldMasterIdLst>
  <p:notesMasterIdLst>
    <p:notesMasterId r:id="rId64"/>
  </p:notesMasterIdLst>
  <p:sldIdLst>
    <p:sldId id="955" r:id="rId12"/>
    <p:sldId id="843" r:id="rId13"/>
    <p:sldId id="563" r:id="rId14"/>
    <p:sldId id="564" r:id="rId15"/>
    <p:sldId id="1037" r:id="rId16"/>
    <p:sldId id="1016" r:id="rId17"/>
    <p:sldId id="996" r:id="rId18"/>
    <p:sldId id="997" r:id="rId19"/>
    <p:sldId id="998" r:id="rId20"/>
    <p:sldId id="999" r:id="rId21"/>
    <p:sldId id="1000" r:id="rId22"/>
    <p:sldId id="1001" r:id="rId23"/>
    <p:sldId id="1002" r:id="rId24"/>
    <p:sldId id="1003" r:id="rId25"/>
    <p:sldId id="1018" r:id="rId26"/>
    <p:sldId id="1011" r:id="rId27"/>
    <p:sldId id="911" r:id="rId28"/>
    <p:sldId id="1038" r:id="rId29"/>
    <p:sldId id="912" r:id="rId30"/>
    <p:sldId id="1039" r:id="rId31"/>
    <p:sldId id="914" r:id="rId32"/>
    <p:sldId id="1040" r:id="rId33"/>
    <p:sldId id="916" r:id="rId34"/>
    <p:sldId id="1041" r:id="rId35"/>
    <p:sldId id="1012" r:id="rId36"/>
    <p:sldId id="1042" r:id="rId37"/>
    <p:sldId id="964" r:id="rId38"/>
    <p:sldId id="1013" r:id="rId39"/>
    <p:sldId id="963" r:id="rId40"/>
    <p:sldId id="1014" r:id="rId41"/>
    <p:sldId id="979" r:id="rId42"/>
    <p:sldId id="980" r:id="rId43"/>
    <p:sldId id="981" r:id="rId44"/>
    <p:sldId id="1047" r:id="rId45"/>
    <p:sldId id="1004" r:id="rId46"/>
    <p:sldId id="983" r:id="rId47"/>
    <p:sldId id="984" r:id="rId48"/>
    <p:sldId id="933" r:id="rId49"/>
    <p:sldId id="935" r:id="rId50"/>
    <p:sldId id="1044" r:id="rId51"/>
    <p:sldId id="934" r:id="rId52"/>
    <p:sldId id="937" r:id="rId53"/>
    <p:sldId id="939" r:id="rId54"/>
    <p:sldId id="1045" r:id="rId55"/>
    <p:sldId id="959" r:id="rId56"/>
    <p:sldId id="968" r:id="rId57"/>
    <p:sldId id="1019" r:id="rId58"/>
    <p:sldId id="948" r:id="rId59"/>
    <p:sldId id="950" r:id="rId60"/>
    <p:sldId id="949" r:id="rId61"/>
    <p:sldId id="1046" r:id="rId62"/>
    <p:sldId id="1020" r:id="rId6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17</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38</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48</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49</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67D31-3CEC-4E28-8BA5-D8BAF20EEDA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7728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30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630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1580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3485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811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6468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30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8094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5597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56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1099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6305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6307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158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348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811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6468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1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809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8559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75675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10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15670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15670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12/30/2023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85.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30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nhậm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lời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cầu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khẩn</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tối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Cùng Đức Chúa Thánh Thần trong vinh quang Đức Chúa Cha. </a:t>
            </a:r>
            <a:r>
              <a:rPr lang="vi-VN" sz="4800" b="1" u="sng" dirty="0" smtClean="0">
                <a:solidFill>
                  <a:srgbClr val="FF0000"/>
                </a:solidFill>
                <a:effectLst/>
                <a:latin typeface="+mj-lt"/>
                <a:cs typeface="Times New Roman" panose="02020603050405020304" pitchFamily="18" charset="0"/>
              </a:rPr>
              <a:t>Amen</a:t>
            </a:r>
            <a:r>
              <a:rPr lang="vi-VN" sz="4800" b="1"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431435"/>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Khi chúng kêu cầu danh Ta cho con cái Ít-ra-en, Ta sẽ ban phúc lành</a:t>
            </a:r>
            <a:r>
              <a:rPr lang="vi-VN" sz="3600" dirty="0" smtClean="0">
                <a:solidFill>
                  <a:schemeClr val="accent5">
                    <a:lumMod val="25000"/>
                  </a:schemeClr>
                </a:solidFill>
                <a:latin typeface="+mj-lt"/>
              </a:rPr>
              <a:t>.</a:t>
            </a:r>
            <a:endParaRPr lang="vi-VN" sz="36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Dân số.</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18628" y="0"/>
            <a:ext cx="9162627" cy="5143500"/>
          </a:xfrm>
        </p:spPr>
        <p:txBody>
          <a:bodyPr anchor="ctr"/>
          <a:lstStyle/>
          <a:p>
            <a:pPr eaLnBrk="1" hangingPunct="1">
              <a:lnSpc>
                <a:spcPct val="105000"/>
              </a:lnSpc>
            </a:pPr>
            <a:r>
              <a:rPr lang="vi-VN" sz="5400" b="1" dirty="0">
                <a:solidFill>
                  <a:schemeClr val="accent5">
                    <a:lumMod val="25000"/>
                  </a:schemeClr>
                </a:solidFill>
                <a:effectLst/>
                <a:latin typeface="+mj-lt"/>
                <a:cs typeface="Tahoma" pitchFamily="34" charset="0"/>
              </a:rPr>
              <a:t>Thánh vịnh </a:t>
            </a:r>
            <a:r>
              <a:rPr lang="en-US" sz="5400" b="1" dirty="0" smtClean="0">
                <a:solidFill>
                  <a:schemeClr val="accent5">
                    <a:lumMod val="25000"/>
                  </a:schemeClr>
                </a:solidFill>
                <a:effectLst/>
                <a:latin typeface="+mj-lt"/>
                <a:cs typeface="Tahoma" pitchFamily="34" charset="0"/>
              </a:rPr>
              <a:t>66</a:t>
            </a:r>
          </a:p>
          <a:p>
            <a:pPr eaLnBrk="1" hangingPunct="1">
              <a:lnSpc>
                <a:spcPct val="105000"/>
              </a:lnSpc>
            </a:pPr>
            <a:r>
              <a:rPr lang="en-US" sz="5000" b="1" dirty="0" smtClean="0">
                <a:solidFill>
                  <a:schemeClr val="accent5">
                    <a:lumMod val="25000"/>
                  </a:schemeClr>
                </a:solidFill>
                <a:latin typeface="UTM HelvetIns" panose="02040603050506020204" pitchFamily="18" charset="0"/>
                <a:cs typeface="Tahoma" pitchFamily="34" charset="0"/>
              </a:rPr>
              <a:t>THÁNH MARIA ĐỨC MẸ CHÚA TRỜI</a:t>
            </a:r>
            <a:endParaRPr lang="en-US" sz="5000" b="1" dirty="0" smtClean="0">
              <a:solidFill>
                <a:schemeClr val="accent5">
                  <a:lumMod val="25000"/>
                </a:schemeClr>
              </a:solidFill>
              <a:effectLst/>
              <a:latin typeface="UTM HelvetIns" panose="02040603050506020204" pitchFamily="18" charset="0"/>
              <a:cs typeface="Tahoma" pitchFamily="34" charset="0"/>
            </a:endParaRPr>
          </a:p>
          <a:p>
            <a:pPr eaLnBrk="1" hangingPunct="1">
              <a:lnSpc>
                <a:spcPct val="105000"/>
              </a:lnSpc>
            </a:pPr>
            <a:r>
              <a:rPr lang="vi-VN" sz="4400" b="1" i="1" dirty="0" smtClean="0">
                <a:solidFill>
                  <a:srgbClr val="FF0000"/>
                </a:solidFill>
                <a:effectLst/>
                <a:latin typeface="+mj-lt"/>
                <a:cs typeface="Tahoma" pitchFamily="34" charset="0"/>
              </a:rPr>
              <a:t>Kim Long</a:t>
            </a:r>
            <a:endParaRPr lang="en-US" sz="4400" b="1" i="1" dirty="0" smtClean="0">
              <a:solidFill>
                <a:srgbClr val="FF0000"/>
              </a:solidFill>
              <a:effectLst/>
              <a:latin typeface="+mj-lt"/>
              <a:cs typeface="Tahoma" pitchFamily="34" charset="0"/>
            </a:endParaRPr>
          </a:p>
          <a:p>
            <a:pPr eaLnBrk="1" hangingPunct="1">
              <a:lnSpc>
                <a:spcPct val="105000"/>
              </a:lnSpc>
            </a:pPr>
            <a:r>
              <a:rPr lang="en-US" sz="4000" b="1" i="1" dirty="0" smtClean="0">
                <a:solidFill>
                  <a:srgbClr val="FF0000"/>
                </a:solidFill>
                <a:effectLst/>
                <a:latin typeface="+mj-lt"/>
                <a:cs typeface="Tahoma" pitchFamily="34" charset="0"/>
              </a:rPr>
              <a:t> </a:t>
            </a:r>
            <a:r>
              <a:rPr lang="en-US" sz="4000" b="1" i="1" dirty="0" smtClean="0">
                <a:effectLst/>
                <a:latin typeface="+mj-lt"/>
                <a:cs typeface="Tahoma" pitchFamily="34" charset="0"/>
              </a:rPr>
              <a:t>(3 </a:t>
            </a:r>
            <a:r>
              <a:rPr lang="en-US" sz="4000" b="1" i="1" dirty="0" err="1" smtClean="0">
                <a:effectLst/>
                <a:latin typeface="+mj-lt"/>
                <a:cs typeface="Tahoma" pitchFamily="34" charset="0"/>
              </a:rPr>
              <a:t>Câu</a:t>
            </a:r>
            <a:r>
              <a:rPr lang="en-US" sz="4000" b="1" i="1" dirty="0" smtClean="0">
                <a:effectLst/>
                <a:latin typeface="+mj-lt"/>
                <a:cs typeface="Tahoma" pitchFamily="34" charset="0"/>
              </a:rPr>
              <a:t>)</a:t>
            </a:r>
            <a:endParaRPr lang="en-US" sz="4000" b="1" i="1" dirty="0">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8467" y="13122"/>
            <a:ext cx="9135533" cy="513037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4038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rPr>
              <a:t>Tk1:</a:t>
            </a:r>
            <a:r>
              <a:rPr lang="vi-VN" sz="4800" b="1" dirty="0">
                <a:solidFill>
                  <a:srgbClr val="7030A0"/>
                </a:solidFill>
                <a:effectLst/>
              </a:rPr>
              <a:t> </a:t>
            </a:r>
            <a:r>
              <a:rPr lang="vi-VN" sz="4800" b="1" dirty="0">
                <a:solidFill>
                  <a:schemeClr val="accent5">
                    <a:lumMod val="25000"/>
                  </a:schemeClr>
                </a:solidFill>
              </a:rPr>
              <a:t>Nguyện Chúa đoái thương ban muôn vàn ơn lành, Tôn nhan Ngài rày xin chiếu sáng. Đường Chúa khắp trên địa cầu hay biết, các nước trông ơn Ngài cứu độ.</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13547" y="0"/>
            <a:ext cx="9130453" cy="5143500"/>
          </a:xfrm>
        </p:spPr>
        <p:txBody>
          <a:bodyPr anchor="ct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Nhập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5400" b="1" dirty="0" smtClean="0">
                <a:solidFill>
                  <a:schemeClr val="accent5">
                    <a:lumMod val="25000"/>
                  </a:schemeClr>
                </a:solidFill>
                <a:latin typeface="UTM HelvetIns" panose="02040603050506020204" pitchFamily="18" charset="0"/>
                <a:cs typeface="Tahoma" pitchFamily="34" charset="0"/>
              </a:rPr>
              <a:t>MARIA MẸ THIÊN CHÚA</a:t>
            </a:r>
            <a:r>
              <a:rPr lang="en-US" sz="6600" dirty="0" smtClean="0">
                <a:solidFill>
                  <a:schemeClr val="accent5">
                    <a:lumMod val="25000"/>
                  </a:schemeClr>
                </a:solidFill>
                <a:effectLst/>
                <a:latin typeface="UTM HelvetIns" panose="02040603050506020204" pitchFamily="18" charset="0"/>
                <a:cs typeface="Tahoma" pitchFamily="34" charset="0"/>
              </a:rPr>
              <a:t/>
            </a:r>
            <a:br>
              <a:rPr lang="en-US" sz="6600" dirty="0" smtClean="0">
                <a:solidFill>
                  <a:schemeClr val="accent5">
                    <a:lumMod val="25000"/>
                  </a:schemeClr>
                </a:solidFill>
                <a:effectLst/>
                <a:latin typeface="UTM HelvetIns" panose="02040603050506020204" pitchFamily="18" charset="0"/>
                <a:cs typeface="Tahoma" pitchFamily="34" charset="0"/>
              </a:rPr>
            </a:br>
            <a:r>
              <a:rPr lang="en-US" sz="4000" b="1" i="1" dirty="0" err="1" smtClean="0">
                <a:solidFill>
                  <a:srgbClr val="FF0000"/>
                </a:solidFill>
                <a:latin typeface="+mj-lt"/>
                <a:cs typeface="Tahoma" pitchFamily="34" charset="0"/>
              </a:rPr>
              <a:t>Đinh</a:t>
            </a:r>
            <a:r>
              <a:rPr lang="en-US" sz="4000" b="1" i="1" dirty="0" smtClean="0">
                <a:solidFill>
                  <a:srgbClr val="FF0000"/>
                </a:solidFill>
                <a:latin typeface="+mj-lt"/>
                <a:cs typeface="Tahoma" pitchFamily="34" charset="0"/>
              </a:rPr>
              <a:t> </a:t>
            </a:r>
            <a:r>
              <a:rPr lang="en-US" sz="4000" b="1" i="1" dirty="0" err="1" smtClean="0">
                <a:solidFill>
                  <a:srgbClr val="FF0000"/>
                </a:solidFill>
                <a:latin typeface="+mj-lt"/>
                <a:cs typeface="Tahoma" pitchFamily="34" charset="0"/>
              </a:rPr>
              <a:t>Công</a:t>
            </a:r>
            <a:r>
              <a:rPr lang="en-US" sz="4000" b="1" i="1" dirty="0" smtClean="0">
                <a:solidFill>
                  <a:srgbClr val="FF0000"/>
                </a:solidFill>
                <a:latin typeface="+mj-lt"/>
                <a:cs typeface="Tahoma" pitchFamily="34" charset="0"/>
              </a:rPr>
              <a:t> </a:t>
            </a:r>
            <a:r>
              <a:rPr lang="en-US" sz="4000" b="1" i="1" dirty="0" err="1" smtClean="0">
                <a:solidFill>
                  <a:srgbClr val="FF0000"/>
                </a:solidFill>
                <a:latin typeface="+mj-lt"/>
                <a:cs typeface="Tahoma" pitchFamily="34" charset="0"/>
              </a:rPr>
              <a:t>Huỳnh</a:t>
            </a:r>
            <a:endParaRPr lang="en-US" sz="40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8467" y="13122"/>
            <a:ext cx="9135533" cy="513037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32303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rPr>
              <a:t>Tk2:</a:t>
            </a:r>
            <a:r>
              <a:rPr lang="vi-VN" sz="4800" b="1" dirty="0">
                <a:solidFill>
                  <a:srgbClr val="7030A0"/>
                </a:solidFill>
                <a:effectLst/>
              </a:rPr>
              <a:t> </a:t>
            </a:r>
            <a:r>
              <a:rPr lang="vi-VN" sz="4800" b="1" dirty="0">
                <a:solidFill>
                  <a:schemeClr val="accent5">
                    <a:lumMod val="25000"/>
                  </a:schemeClr>
                </a:solidFill>
              </a:rPr>
              <a:t> Vì Chúa sẽ công minh cai trị địa cầu, muôn dân nào mừng vui hát xướng. Ngài sẽ hiển minh trị vì muôn nước, thống lãnh muôn dân tộc cõi trần.</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8467" y="13122"/>
            <a:ext cx="9135533" cy="513037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98991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0000"/>
                </a:solidFill>
                <a:effectLst/>
              </a:rPr>
              <a:t>Tk3</a:t>
            </a:r>
            <a:r>
              <a:rPr lang="en-US" sz="4800" b="1" u="sng" dirty="0">
                <a:solidFill>
                  <a:srgbClr val="FF0000"/>
                </a:solidFill>
                <a:effectLst/>
              </a:rPr>
              <a:t>:</a:t>
            </a:r>
            <a:r>
              <a:rPr lang="vi-VN" sz="4800" b="1" dirty="0">
                <a:solidFill>
                  <a:srgbClr val="7030A0"/>
                </a:solidFill>
                <a:effectLst/>
              </a:rPr>
              <a:t> </a:t>
            </a:r>
            <a:r>
              <a:rPr lang="vi-VN" sz="4800" b="1" dirty="0">
                <a:solidFill>
                  <a:schemeClr val="accent5">
                    <a:lumMod val="25000"/>
                  </a:schemeClr>
                </a:solidFill>
              </a:rPr>
              <a:t>Lạy Chúa, chớ chi chư dân cảm tạ Ngài, chư dân đồng thanh cảm mến Chúa. Nguyện Chúa khứng ban ngàn muôn ân phúc, cõi đất hãy tôn sợ kính thờ.</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8467" y="13122"/>
            <a:ext cx="9135533" cy="513037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50420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862322"/>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600" dirty="0">
                <a:solidFill>
                  <a:schemeClr val="accent5">
                    <a:lumMod val="25000"/>
                  </a:schemeClr>
                </a:solidFill>
                <a:latin typeface="+mj-lt"/>
              </a:rPr>
              <a:t>Thiên Chúa đã sai Con mình tới, sinh làm con một người phụ nữ</a:t>
            </a:r>
            <a:r>
              <a:rPr lang="vi-VN" sz="3600" dirty="0" smtClean="0">
                <a:solidFill>
                  <a:schemeClr val="accent5">
                    <a:lumMod val="25000"/>
                  </a:schemeClr>
                </a:solidFill>
                <a:latin typeface="+mj-lt"/>
              </a:rPr>
              <a:t>.</a:t>
            </a:r>
            <a:endParaRPr lang="vi-VN" sz="3600" dirty="0">
              <a:solidFill>
                <a:schemeClr val="accent5">
                  <a:lumMod val="25000"/>
                </a:schemeClr>
              </a:solidFill>
              <a:latin typeface="+mj-lt"/>
            </a:endParaRPr>
          </a:p>
          <a:p>
            <a:pPr fontAlgn="auto">
              <a:spcBef>
                <a:spcPts val="0"/>
              </a:spcBef>
              <a:spcAft>
                <a:spcPts val="0"/>
              </a:spcAft>
            </a:pPr>
            <a:r>
              <a:rPr lang="vi-VN" sz="3600" dirty="0">
                <a:solidFill>
                  <a:schemeClr val="accent5">
                    <a:lumMod val="25000"/>
                  </a:schemeClr>
                </a:solidFill>
                <a:latin typeface="+mj-lt"/>
              </a:rPr>
              <a:t>Bài trích thư của thánh Phao-lô tông đồ gửi tín hữu Ga-lát.</a:t>
            </a:r>
            <a:endParaRPr lang="en-US" sz="24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10160" y="0"/>
            <a:ext cx="9154160" cy="5143500"/>
          </a:xfrm>
        </p:spPr>
        <p:txBody>
          <a:bodyPr anchor="ctr"/>
          <a:lstStyle/>
          <a:p>
            <a:pPr algn="just" eaLnBrk="1" hangingPunct="1">
              <a:lnSpc>
                <a:spcPct val="105000"/>
              </a:lnSpc>
            </a:pPr>
            <a:endParaRPr lang="en-US" sz="4400" b="1" u="sng"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20000"/>
              </a:lnSpc>
            </a:pPr>
            <a:r>
              <a:rPr lang="en-US" sz="42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200" b="1" dirty="0" smtClean="0">
                <a:solidFill>
                  <a:schemeClr val="accent5">
                    <a:lumMod val="25000"/>
                  </a:schemeClr>
                </a:solidFill>
                <a:effectLst/>
                <a:latin typeface="+mj-lt"/>
                <a:cs typeface="Times New Roman" pitchFamily="18" charset="0"/>
              </a:rPr>
              <a:t>Thuở </a:t>
            </a:r>
            <a:r>
              <a:rPr lang="vi-VN" sz="4200" b="1" dirty="0">
                <a:solidFill>
                  <a:schemeClr val="accent5">
                    <a:lumMod val="25000"/>
                  </a:schemeClr>
                </a:solidFill>
                <a:effectLst/>
                <a:latin typeface="+mj-lt"/>
                <a:cs typeface="Times New Roman" pitchFamily="18" charset="0"/>
              </a:rPr>
              <a:t>xưa, nhiều lần và nhiều cách, Thiên Chúa đã phán dạy cho ông chúng ta qua các tiên tri, trong những ngày sau hết này, Ngài đã phán dạy chúng ta qua Người Con</a:t>
            </a:r>
            <a:r>
              <a:rPr lang="vi-VN" sz="4200" b="1" dirty="0" smtClean="0">
                <a:solidFill>
                  <a:schemeClr val="accent5">
                    <a:lumMod val="25000"/>
                  </a:schemeClr>
                </a:solidFill>
                <a:effectLst/>
                <a:latin typeface="+mj-lt"/>
                <a:cs typeface="Times New Roman" pitchFamily="18" charset="0"/>
              </a:rPr>
              <a:t>.</a:t>
            </a:r>
            <a:r>
              <a:rPr lang="en-US" sz="4200" b="1" dirty="0" smtClean="0">
                <a:solidFill>
                  <a:schemeClr val="accent5">
                    <a:lumMod val="25000"/>
                  </a:schemeClr>
                </a:solidFill>
                <a:effectLst/>
                <a:latin typeface="+mj-lt"/>
                <a:cs typeface="Times New Roman" pitchFamily="18" charset="0"/>
              </a:rPr>
              <a:t> </a:t>
            </a:r>
            <a:r>
              <a:rPr lang="en-US" sz="4200" b="1" u="sng" dirty="0">
                <a:solidFill>
                  <a:srgbClr val="FF0000"/>
                </a:solidFill>
                <a:latin typeface="+mj-lt"/>
                <a:cs typeface="Times New Roman" pitchFamily="18" charset="0"/>
              </a:rPr>
              <a:t>Alleluia.</a:t>
            </a:r>
          </a:p>
          <a:p>
            <a:pPr algn="just" eaLnBrk="1" hangingPunct="1">
              <a:lnSpc>
                <a:spcPct val="105000"/>
              </a:lnSpc>
            </a:pP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47509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2800" dirty="0">
                <a:solidFill>
                  <a:schemeClr val="accent5">
                    <a:lumMod val="50000"/>
                  </a:schemeClr>
                </a:solidFill>
                <a:latin typeface="+mj-lt"/>
              </a:rPr>
              <a:t>Giáo Hội dâng kính ngày đầu năm mới để tôn vinh Đức Maria là Mẹ Thiên Chúa, và cũng là Mẹ của mỗi người chúng ta. Vậy giờ đây, chúng ta hãy cùng với Mẹ dâng lên Chúa những ước nguyện chân thành trong ngày đầu tiên của năm </a:t>
            </a:r>
            <a:r>
              <a:rPr lang="vi-VN" sz="2800" dirty="0" smtClean="0">
                <a:solidFill>
                  <a:schemeClr val="accent5">
                    <a:lumMod val="50000"/>
                  </a:schemeClr>
                </a:solidFill>
                <a:latin typeface="+mj-lt"/>
              </a:rPr>
              <a:t>202</a:t>
            </a:r>
            <a:r>
              <a:rPr lang="en-US" sz="2800" dirty="0" smtClean="0">
                <a:solidFill>
                  <a:schemeClr val="accent5">
                    <a:lumMod val="50000"/>
                  </a:schemeClr>
                </a:solidFill>
                <a:latin typeface="+mj-lt"/>
              </a:rPr>
              <a:t>4</a:t>
            </a:r>
            <a:r>
              <a:rPr lang="vi-VN" sz="2800" dirty="0" smtClean="0">
                <a:solidFill>
                  <a:schemeClr val="accent5">
                    <a:lumMod val="50000"/>
                  </a:schemeClr>
                </a:solidFill>
                <a:latin typeface="+mj-lt"/>
              </a:rPr>
              <a:t> </a:t>
            </a:r>
            <a:r>
              <a:rPr lang="vi-VN" sz="2800" dirty="0">
                <a:solidFill>
                  <a:schemeClr val="accent5">
                    <a:lumMod val="50000"/>
                  </a:schemeClr>
                </a:solidFill>
                <a:latin typeface="+mj-lt"/>
              </a:rPr>
              <a:t>này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dirty="0" smtClean="0">
                <a:solidFill>
                  <a:srgbClr val="FF0000"/>
                </a:solidFill>
                <a:effectLst/>
              </a:rPr>
              <a:t>:</a:t>
            </a:r>
            <a:r>
              <a:rPr lang="en-US" sz="4800" b="1" dirty="0" smtClean="0">
                <a:solidFill>
                  <a:schemeClr val="accent5">
                    <a:lumMod val="25000"/>
                  </a:schemeClr>
                </a:solidFill>
                <a:effectLst/>
              </a:rPr>
              <a:t> Ma - </a:t>
            </a:r>
            <a:r>
              <a:rPr lang="en-US" sz="4800" b="1" dirty="0" err="1" smtClean="0">
                <a:solidFill>
                  <a:schemeClr val="accent5">
                    <a:lumMod val="25000"/>
                  </a:schemeClr>
                </a:solidFill>
                <a:effectLst/>
              </a:rPr>
              <a:t>ri</a:t>
            </a:r>
            <a:r>
              <a:rPr lang="en-US" sz="4800" b="1" dirty="0" smtClean="0">
                <a:solidFill>
                  <a:schemeClr val="accent5">
                    <a:lumMod val="25000"/>
                  </a:schemeClr>
                </a:solidFill>
                <a:effectLst/>
              </a:rPr>
              <a:t> - a, </a:t>
            </a:r>
            <a:r>
              <a:rPr lang="en-US" sz="4800" b="1" dirty="0" err="1" smtClean="0">
                <a:solidFill>
                  <a:schemeClr val="accent5">
                    <a:lumMod val="25000"/>
                  </a:schemeClr>
                </a:solidFill>
                <a:effectLst/>
              </a:rPr>
              <a:t>là</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Mẹ</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Thiên</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Chúa</a:t>
            </a:r>
            <a:r>
              <a:rPr lang="en-US" sz="4800" b="1" dirty="0" smtClean="0">
                <a:solidFill>
                  <a:schemeClr val="accent5">
                    <a:lumMod val="25000"/>
                  </a:schemeClr>
                </a:solidFill>
              </a:rPr>
              <a:t>, </a:t>
            </a:r>
            <a:r>
              <a:rPr lang="en-US" sz="4800" b="1" dirty="0" err="1" smtClean="0">
                <a:solidFill>
                  <a:schemeClr val="accent5">
                    <a:lumMod val="25000"/>
                  </a:schemeClr>
                </a:solidFill>
              </a:rPr>
              <a:t>Mẹ</a:t>
            </a:r>
            <a:r>
              <a:rPr lang="en-US" sz="4800" b="1" dirty="0" smtClean="0">
                <a:solidFill>
                  <a:schemeClr val="accent5">
                    <a:lumMod val="25000"/>
                  </a:schemeClr>
                </a:solidFill>
              </a:rPr>
              <a:t> </a:t>
            </a:r>
            <a:r>
              <a:rPr lang="en-US" sz="4800" b="1" dirty="0" err="1" smtClean="0">
                <a:solidFill>
                  <a:schemeClr val="accent5">
                    <a:lumMod val="25000"/>
                  </a:schemeClr>
                </a:solidFill>
              </a:rPr>
              <a:t>đồng</a:t>
            </a:r>
            <a:r>
              <a:rPr lang="en-US" sz="4800" b="1" dirty="0" smtClean="0">
                <a:solidFill>
                  <a:schemeClr val="accent5">
                    <a:lumMod val="25000"/>
                  </a:schemeClr>
                </a:solidFill>
              </a:rPr>
              <a:t> </a:t>
            </a:r>
            <a:r>
              <a:rPr lang="en-US" sz="4800" b="1" dirty="0" err="1" smtClean="0">
                <a:solidFill>
                  <a:schemeClr val="accent5">
                    <a:lumMod val="25000"/>
                  </a:schemeClr>
                </a:solidFill>
              </a:rPr>
              <a:t>trinh</a:t>
            </a:r>
            <a:r>
              <a:rPr lang="en-US" sz="4800" b="1" dirty="0" smtClean="0">
                <a:solidFill>
                  <a:schemeClr val="accent5">
                    <a:lumMod val="25000"/>
                  </a:schemeClr>
                </a:solidFill>
              </a:rPr>
              <a:t> </a:t>
            </a:r>
            <a:r>
              <a:rPr lang="en-US" sz="4800" b="1" dirty="0" err="1" smtClean="0">
                <a:solidFill>
                  <a:schemeClr val="accent5">
                    <a:lumMod val="25000"/>
                  </a:schemeClr>
                </a:solidFill>
              </a:rPr>
              <a:t>vô</a:t>
            </a:r>
            <a:r>
              <a:rPr lang="en-US" sz="4800" b="1" dirty="0" smtClean="0">
                <a:solidFill>
                  <a:schemeClr val="accent5">
                    <a:lumMod val="25000"/>
                  </a:schemeClr>
                </a:solidFill>
              </a:rPr>
              <a:t> </a:t>
            </a:r>
            <a:r>
              <a:rPr lang="en-US" sz="4800" b="1" dirty="0" err="1" smtClean="0">
                <a:solidFill>
                  <a:schemeClr val="accent5">
                    <a:lumMod val="25000"/>
                  </a:schemeClr>
                </a:solidFill>
              </a:rPr>
              <a:t>nhiễm</a:t>
            </a:r>
            <a:r>
              <a:rPr lang="en-US" sz="4800" b="1" dirty="0" smtClean="0">
                <a:solidFill>
                  <a:schemeClr val="accent5">
                    <a:lumMod val="25000"/>
                  </a:schemeClr>
                </a:solidFill>
              </a:rPr>
              <a:t> </a:t>
            </a:r>
            <a:r>
              <a:rPr lang="en-US" sz="4800" b="1" dirty="0" err="1" smtClean="0">
                <a:solidFill>
                  <a:schemeClr val="accent5">
                    <a:lumMod val="25000"/>
                  </a:schemeClr>
                </a:solidFill>
              </a:rPr>
              <a:t>tội</a:t>
            </a:r>
            <a:r>
              <a:rPr lang="en-US" sz="4800" b="1" dirty="0" smtClean="0">
                <a:solidFill>
                  <a:schemeClr val="accent5">
                    <a:lumMod val="25000"/>
                  </a:schemeClr>
                </a:solidFill>
              </a:rPr>
              <a:t> </a:t>
            </a:r>
            <a:r>
              <a:rPr lang="en-US" sz="4800" b="1" dirty="0" err="1" smtClean="0">
                <a:solidFill>
                  <a:schemeClr val="accent5">
                    <a:lumMod val="25000"/>
                  </a:schemeClr>
                </a:solidFill>
              </a:rPr>
              <a:t>nguyên</a:t>
            </a:r>
            <a:r>
              <a:rPr lang="en-US" sz="4800" b="1" dirty="0" smtClean="0">
                <a:solidFill>
                  <a:schemeClr val="accent5">
                    <a:lumMod val="25000"/>
                  </a:schemeClr>
                </a:solidFill>
              </a:rPr>
              <a:t>. Ma - </a:t>
            </a:r>
            <a:r>
              <a:rPr lang="en-US" sz="4800" b="1" dirty="0" err="1" smtClean="0">
                <a:solidFill>
                  <a:schemeClr val="accent5">
                    <a:lumMod val="25000"/>
                  </a:schemeClr>
                </a:solidFill>
              </a:rPr>
              <a:t>ri</a:t>
            </a:r>
            <a:r>
              <a:rPr lang="en-US" sz="4800" b="1" dirty="0" smtClean="0">
                <a:solidFill>
                  <a:schemeClr val="accent5">
                    <a:lumMod val="25000"/>
                  </a:schemeClr>
                </a:solidFill>
              </a:rPr>
              <a:t> - a, </a:t>
            </a:r>
            <a:r>
              <a:rPr lang="en-US" sz="4800" b="1" dirty="0" err="1" smtClean="0">
                <a:solidFill>
                  <a:schemeClr val="accent5">
                    <a:lumMod val="25000"/>
                  </a:schemeClr>
                </a:solidFill>
              </a:rPr>
              <a:t>Thiên</a:t>
            </a:r>
            <a:r>
              <a:rPr lang="en-US" sz="4800" b="1" dirty="0" smtClean="0">
                <a:solidFill>
                  <a:schemeClr val="accent5">
                    <a:lumMod val="25000"/>
                  </a:schemeClr>
                </a:solidFill>
              </a:rPr>
              <a:t> </a:t>
            </a:r>
            <a:r>
              <a:rPr lang="en-US" sz="4800" b="1" dirty="0" err="1" smtClean="0">
                <a:solidFill>
                  <a:schemeClr val="accent5">
                    <a:lumMod val="25000"/>
                  </a:schemeClr>
                </a:solidFill>
              </a:rPr>
              <a:t>mẫu</a:t>
            </a:r>
            <a:r>
              <a:rPr lang="en-US" sz="4800" b="1" dirty="0" smtClean="0">
                <a:solidFill>
                  <a:schemeClr val="accent5">
                    <a:lumMod val="25000"/>
                  </a:schemeClr>
                </a:solidFill>
              </a:rPr>
              <a:t> </a:t>
            </a:r>
            <a:r>
              <a:rPr lang="en-US" sz="4800" b="1" dirty="0" err="1" smtClean="0">
                <a:solidFill>
                  <a:schemeClr val="accent5">
                    <a:lumMod val="25000"/>
                  </a:schemeClr>
                </a:solidFill>
              </a:rPr>
              <a:t>cao</a:t>
            </a:r>
            <a:r>
              <a:rPr lang="en-US" sz="4800" b="1" dirty="0" smtClean="0">
                <a:solidFill>
                  <a:schemeClr val="accent5">
                    <a:lumMod val="25000"/>
                  </a:schemeClr>
                </a:solidFill>
              </a:rPr>
              <a:t> </a:t>
            </a:r>
            <a:r>
              <a:rPr lang="en-US" sz="4800" b="1" dirty="0" err="1" smtClean="0">
                <a:solidFill>
                  <a:schemeClr val="accent5">
                    <a:lumMod val="25000"/>
                  </a:schemeClr>
                </a:solidFill>
              </a:rPr>
              <a:t>trọng</a:t>
            </a:r>
            <a:r>
              <a:rPr lang="en-US" sz="4800" b="1" dirty="0" smtClean="0">
                <a:solidFill>
                  <a:schemeClr val="accent5">
                    <a:lumMod val="25000"/>
                  </a:schemeClr>
                </a:solidFill>
              </a:rPr>
              <a:t>, </a:t>
            </a:r>
            <a:r>
              <a:rPr lang="en-US" sz="4800" b="1" dirty="0" err="1" smtClean="0">
                <a:solidFill>
                  <a:schemeClr val="accent5">
                    <a:lumMod val="25000"/>
                  </a:schemeClr>
                </a:solidFill>
              </a:rPr>
              <a:t>lòng</a:t>
            </a:r>
            <a:r>
              <a:rPr lang="en-US" sz="4800" b="1" dirty="0" smtClean="0">
                <a:solidFill>
                  <a:schemeClr val="accent5">
                    <a:lumMod val="25000"/>
                  </a:schemeClr>
                </a:solidFill>
              </a:rPr>
              <a:t> </a:t>
            </a:r>
            <a:r>
              <a:rPr lang="en-US" sz="4800" b="1" dirty="0" err="1" smtClean="0">
                <a:solidFill>
                  <a:schemeClr val="accent5">
                    <a:lumMod val="25000"/>
                  </a:schemeClr>
                </a:solidFill>
              </a:rPr>
              <a:t>thanh</a:t>
            </a:r>
            <a:r>
              <a:rPr lang="en-US" sz="4800" b="1" dirty="0" smtClean="0">
                <a:solidFill>
                  <a:schemeClr val="accent5">
                    <a:lumMod val="25000"/>
                  </a:schemeClr>
                </a:solidFill>
              </a:rPr>
              <a:t> </a:t>
            </a:r>
            <a:r>
              <a:rPr lang="en-US" sz="4800" b="1" dirty="0" err="1" smtClean="0">
                <a:solidFill>
                  <a:schemeClr val="accent5">
                    <a:lumMod val="25000"/>
                  </a:schemeClr>
                </a:solidFill>
              </a:rPr>
              <a:t>khiết</a:t>
            </a:r>
            <a:r>
              <a:rPr lang="en-US" sz="4800" b="1" dirty="0" smtClean="0">
                <a:solidFill>
                  <a:schemeClr val="accent5">
                    <a:lumMod val="25000"/>
                  </a:schemeClr>
                </a:solidFill>
              </a:rPr>
              <a:t> </a:t>
            </a:r>
            <a:r>
              <a:rPr lang="en-US" sz="4800" b="1" dirty="0" err="1" smtClean="0">
                <a:solidFill>
                  <a:schemeClr val="accent5">
                    <a:lumMod val="25000"/>
                  </a:schemeClr>
                </a:solidFill>
              </a:rPr>
              <a:t>trinh</a:t>
            </a:r>
            <a:r>
              <a:rPr lang="en-US" sz="4800" b="1" dirty="0" smtClean="0">
                <a:solidFill>
                  <a:schemeClr val="accent5">
                    <a:lumMod val="25000"/>
                  </a:schemeClr>
                </a:solidFill>
              </a:rPr>
              <a:t> </a:t>
            </a:r>
            <a:r>
              <a:rPr lang="en-US" sz="4800" b="1" dirty="0" err="1" smtClean="0">
                <a:solidFill>
                  <a:schemeClr val="accent5">
                    <a:lumMod val="25000"/>
                  </a:schemeClr>
                </a:solidFill>
              </a:rPr>
              <a:t>trong</a:t>
            </a:r>
            <a:r>
              <a:rPr lang="en-US" sz="4800" b="1" dirty="0" smtClean="0">
                <a:solidFill>
                  <a:schemeClr val="accent5">
                    <a:lumMod val="25000"/>
                  </a:schemeClr>
                </a:solidFill>
              </a:rPr>
              <a:t> </a:t>
            </a:r>
            <a:r>
              <a:rPr lang="en-US" sz="4800" b="1" dirty="0" err="1" smtClean="0">
                <a:solidFill>
                  <a:schemeClr val="accent5">
                    <a:lumMod val="25000"/>
                  </a:schemeClr>
                </a:solidFill>
              </a:rPr>
              <a:t>vẹn</a:t>
            </a:r>
            <a:r>
              <a:rPr lang="en-US" sz="4800" b="1" dirty="0" smtClean="0">
                <a:solidFill>
                  <a:schemeClr val="accent5">
                    <a:lumMod val="25000"/>
                  </a:schemeClr>
                </a:solidFill>
              </a:rPr>
              <a:t> </a:t>
            </a:r>
            <a:r>
              <a:rPr lang="en-US" sz="4800" b="1" dirty="0" err="1" smtClean="0">
                <a:solidFill>
                  <a:schemeClr val="accent5">
                    <a:lumMod val="25000"/>
                  </a:schemeClr>
                </a:solidFill>
              </a:rPr>
              <a:t>tuyền</a:t>
            </a:r>
            <a:r>
              <a:rPr lang="en-US" sz="4800" b="1" dirty="0" smtClean="0">
                <a:solidFill>
                  <a:schemeClr val="accent5">
                    <a:lumMod val="25000"/>
                  </a:schemeClr>
                </a:solidFill>
              </a:rPr>
              <a:t>.</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352800" y="666750"/>
            <a:ext cx="5486400" cy="2000548"/>
          </a:xfrm>
          <a:prstGeom prst="rect">
            <a:avLst/>
          </a:prstGeom>
        </p:spPr>
        <p:txBody>
          <a:bodyPr wrap="square">
            <a:spAutoFit/>
          </a:bodyPr>
          <a:lstStyle/>
          <a:p>
            <a:pPr algn="ctr" fontAlgn="auto">
              <a:spcBef>
                <a:spcPts val="0"/>
              </a:spcBef>
              <a:spcAft>
                <a:spcPts val="0"/>
              </a:spcAft>
            </a:pPr>
            <a:r>
              <a:rPr lang="en-US" sz="4400" b="1" dirty="0" err="1" smtClean="0">
                <a:solidFill>
                  <a:schemeClr val="accent5">
                    <a:lumMod val="50000"/>
                  </a:schemeClr>
                </a:solidFill>
                <a:latin typeface="UTM American Sans"/>
              </a:rPr>
              <a:t>Ca</a:t>
            </a:r>
            <a:r>
              <a:rPr lang="en-US" sz="4400" b="1" dirty="0" smtClean="0">
                <a:solidFill>
                  <a:schemeClr val="accent5">
                    <a:lumMod val="50000"/>
                  </a:schemeClr>
                </a:solidFill>
                <a:latin typeface="UTM American Sans"/>
              </a:rPr>
              <a:t> </a:t>
            </a:r>
            <a:r>
              <a:rPr lang="en-US" sz="4400" b="1" dirty="0" err="1" smtClean="0">
                <a:solidFill>
                  <a:schemeClr val="accent5">
                    <a:lumMod val="50000"/>
                  </a:schemeClr>
                </a:solidFill>
                <a:latin typeface="UTM American Sans"/>
              </a:rPr>
              <a:t>Dâng</a:t>
            </a:r>
            <a:r>
              <a:rPr lang="en-US" sz="4400" b="1" dirty="0" smtClean="0">
                <a:solidFill>
                  <a:schemeClr val="accent5">
                    <a:lumMod val="50000"/>
                  </a:schemeClr>
                </a:solidFill>
                <a:latin typeface="UTM American Sans"/>
              </a:rPr>
              <a:t> </a:t>
            </a:r>
            <a:r>
              <a:rPr lang="en-US" sz="4400" b="1" dirty="0" err="1" smtClean="0">
                <a:solidFill>
                  <a:schemeClr val="accent5">
                    <a:lumMod val="50000"/>
                  </a:schemeClr>
                </a:solidFill>
                <a:latin typeface="UTM American Sans"/>
              </a:rPr>
              <a:t>Lễ</a:t>
            </a:r>
            <a:endParaRPr lang="en-US" sz="4400" b="1" dirty="0" smtClean="0">
              <a:solidFill>
                <a:schemeClr val="accent5">
                  <a:lumMod val="50000"/>
                </a:schemeClr>
              </a:solidFill>
              <a:latin typeface="UTM American Sans"/>
            </a:endParaRPr>
          </a:p>
          <a:p>
            <a:pPr algn="ctr" fontAlgn="auto">
              <a:spcBef>
                <a:spcPts val="0"/>
              </a:spcBef>
              <a:spcAft>
                <a:spcPts val="0"/>
              </a:spcAft>
            </a:pPr>
            <a:r>
              <a:rPr lang="en-US" sz="4400" b="1" dirty="0" smtClean="0">
                <a:solidFill>
                  <a:schemeClr val="accent5">
                    <a:lumMod val="50000"/>
                  </a:schemeClr>
                </a:solidFill>
                <a:latin typeface="UTM American Sans"/>
              </a:rPr>
              <a:t>HIẾN LỄ TÌNH YÊU</a:t>
            </a:r>
          </a:p>
          <a:p>
            <a:pPr algn="ctr" fontAlgn="auto">
              <a:spcBef>
                <a:spcPts val="0"/>
              </a:spcBef>
              <a:spcAft>
                <a:spcPts val="0"/>
              </a:spcAft>
            </a:pPr>
            <a:r>
              <a:rPr lang="en-US" sz="3600" b="1" i="1" dirty="0" err="1" smtClean="0">
                <a:solidFill>
                  <a:srgbClr val="FF0000"/>
                </a:solidFill>
                <a:latin typeface="UTM American Sans"/>
              </a:rPr>
              <a:t>Thế</a:t>
            </a:r>
            <a:r>
              <a:rPr lang="en-US" sz="3600" b="1" i="1" dirty="0" smtClean="0">
                <a:solidFill>
                  <a:srgbClr val="FF0000"/>
                </a:solidFill>
                <a:latin typeface="UTM American Sans"/>
              </a:rPr>
              <a:t> </a:t>
            </a:r>
            <a:r>
              <a:rPr lang="en-US" sz="3600" b="1" i="1" dirty="0" err="1" smtClean="0">
                <a:solidFill>
                  <a:srgbClr val="FF0000"/>
                </a:solidFill>
                <a:latin typeface="UTM American Sans"/>
              </a:rPr>
              <a:t>Thông</a:t>
            </a:r>
            <a:endParaRPr lang="en-US" sz="3600" b="1" i="1" dirty="0">
              <a:solidFill>
                <a:srgbClr val="FF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000" b="1" u="sng" dirty="0">
                <a:solidFill>
                  <a:srgbClr val="FF0000"/>
                </a:solidFill>
                <a:effectLst/>
              </a:rPr>
              <a:t>Tk1</a:t>
            </a:r>
            <a:r>
              <a:rPr lang="en-US" sz="4000" b="1" u="sng" dirty="0" smtClean="0">
                <a:solidFill>
                  <a:srgbClr val="FF0000"/>
                </a:solidFill>
                <a:effectLst/>
              </a:rPr>
              <a:t>:</a:t>
            </a:r>
            <a:r>
              <a:rPr lang="en-US" sz="4000" b="1" dirty="0" smtClean="0">
                <a:solidFill>
                  <a:srgbClr val="7030A0"/>
                </a:solidFill>
                <a:effectLst/>
              </a:rPr>
              <a:t> </a:t>
            </a:r>
            <a:r>
              <a:rPr lang="vi-VN" sz="4000" b="1" dirty="0">
                <a:solidFill>
                  <a:schemeClr val="accent5">
                    <a:lumMod val="25000"/>
                  </a:schemeClr>
                </a:solidFill>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sz="4000" b="1"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144000" cy="5126037"/>
          </a:xfrm>
        </p:spPr>
        <p:txBody>
          <a:bodyPr anchor="ctr"/>
          <a:lstStyle/>
          <a:p>
            <a:pPr algn="just" eaLnBrk="1" hangingPunct="1">
              <a:lnSpc>
                <a:spcPct val="105000"/>
              </a:lnSpc>
            </a:pPr>
            <a:r>
              <a:rPr lang="vi-VN" sz="3900" b="1" u="sng" dirty="0">
                <a:solidFill>
                  <a:srgbClr val="FF0000"/>
                </a:solidFill>
                <a:effectLst/>
                <a:latin typeface="+mj-lt"/>
                <a:cs typeface="Times New Roman" pitchFamily="18" charset="0"/>
              </a:rPr>
              <a:t>Đk:</a:t>
            </a:r>
            <a:r>
              <a:rPr lang="vi-VN" sz="3900" b="1" dirty="0">
                <a:solidFill>
                  <a:srgbClr val="7030A0"/>
                </a:solidFill>
                <a:effectLst/>
                <a:latin typeface="+mj-lt"/>
                <a:cs typeface="Times New Roman" pitchFamily="18" charset="0"/>
              </a:rPr>
              <a:t> </a:t>
            </a:r>
            <a:r>
              <a:rPr lang="vi-VN" sz="3900" b="1" dirty="0">
                <a:latin typeface="+mj-lt"/>
              </a:rPr>
              <a:t> </a:t>
            </a:r>
            <a:r>
              <a:rPr lang="vi-VN" sz="3900" b="1" dirty="0">
                <a:solidFill>
                  <a:schemeClr val="accent5">
                    <a:lumMod val="25000"/>
                  </a:schemeClr>
                </a:solidFill>
                <a:latin typeface="+mj-lt"/>
              </a:rPr>
              <a:t>Của lễ góp về dâng Chúa. Là bao sướng vui đau buồn. Dâng ước vọng mai sau. Dâng tháng ngày đã qua. Nguyện dâng lên cả cuộc đời còn đang rong ruổi gian trần. Nguyện Chúa thương nhận lễ con dâng. Nguyện Chúa ban nhiều thánh ân.</a:t>
            </a:r>
            <a:endParaRPr lang="en-US" sz="39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000" b="1" u="sng" dirty="0">
                <a:solidFill>
                  <a:srgbClr val="FF0000"/>
                </a:solidFill>
                <a:effectLst/>
              </a:rPr>
              <a:t>Tk2</a:t>
            </a:r>
            <a:r>
              <a:rPr lang="en-US" sz="4000" b="1" u="sng" dirty="0" smtClean="0">
                <a:solidFill>
                  <a:srgbClr val="FF0000"/>
                </a:solidFill>
                <a:effectLst/>
              </a:rPr>
              <a:t>:</a:t>
            </a:r>
            <a:r>
              <a:rPr lang="en-US" sz="4000" b="1" dirty="0">
                <a:solidFill>
                  <a:srgbClr val="7030A0"/>
                </a:solidFill>
                <a:effectLst/>
              </a:rPr>
              <a:t> </a:t>
            </a:r>
            <a:r>
              <a:rPr lang="vi-VN" sz="4000" b="1" dirty="0">
                <a:solidFill>
                  <a:schemeClr val="accent5">
                    <a:lumMod val="25000"/>
                  </a:schemeClr>
                </a:solidFill>
              </a:rPr>
              <a:t>Chỉ là thân phận người mong manh sao dám tiến dâng tình yêu? Chính Cha đã kêu gọi con về để con bước đi cùng Cha. Con được nhận như của lễ dâng về từ nơi trần thế cứu đời lầm than tội mê đem tình Chúa vào tim mỗi </a:t>
            </a:r>
            <a:r>
              <a:rPr lang="vi-VN" sz="4000" b="1" dirty="0" smtClean="0">
                <a:solidFill>
                  <a:schemeClr val="accent5">
                    <a:lumMod val="25000"/>
                  </a:schemeClr>
                </a:solidFill>
              </a:rPr>
              <a:t>người</a:t>
            </a:r>
            <a:r>
              <a:rPr lang="en-US" sz="4000" b="1" dirty="0" smtClean="0">
                <a:solidFill>
                  <a:schemeClr val="accent5">
                    <a:lumMod val="25000"/>
                  </a:schemeClr>
                </a:solidFill>
              </a:rPr>
              <a:t>.</a:t>
            </a:r>
            <a:endParaRPr lang="en-US" sz="4000" b="1"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144000" cy="5126037"/>
          </a:xfrm>
        </p:spPr>
        <p:txBody>
          <a:bodyPr anchor="ctr"/>
          <a:lstStyle/>
          <a:p>
            <a:pPr algn="just" eaLnBrk="1" hangingPunct="1">
              <a:lnSpc>
                <a:spcPct val="105000"/>
              </a:lnSpc>
            </a:pPr>
            <a:r>
              <a:rPr lang="vi-VN" sz="3900" b="1" u="sng" dirty="0">
                <a:solidFill>
                  <a:srgbClr val="FF0000"/>
                </a:solidFill>
                <a:effectLst/>
                <a:latin typeface="+mj-lt"/>
                <a:cs typeface="Times New Roman" pitchFamily="18" charset="0"/>
              </a:rPr>
              <a:t>Đk:</a:t>
            </a:r>
            <a:r>
              <a:rPr lang="vi-VN" sz="3900" b="1" dirty="0">
                <a:solidFill>
                  <a:srgbClr val="7030A0"/>
                </a:solidFill>
                <a:effectLst/>
                <a:latin typeface="+mj-lt"/>
                <a:cs typeface="Times New Roman" pitchFamily="18" charset="0"/>
              </a:rPr>
              <a:t> </a:t>
            </a:r>
            <a:r>
              <a:rPr lang="vi-VN" sz="3900" b="1" dirty="0">
                <a:latin typeface="+mj-lt"/>
              </a:rPr>
              <a:t> </a:t>
            </a:r>
            <a:r>
              <a:rPr lang="vi-VN" sz="3900" b="1" dirty="0">
                <a:solidFill>
                  <a:schemeClr val="accent5">
                    <a:lumMod val="25000"/>
                  </a:schemeClr>
                </a:solidFill>
                <a:latin typeface="+mj-lt"/>
              </a:rPr>
              <a:t>Của lễ góp về dâng Chúa. Là bao sướng vui đau buồn. Dâng ước vọng mai sau. Dâng tháng ngày đã qua. Nguyện dâng lên cả cuộc đời còn đang rong ruổi gian trần. Nguyện Chúa thương nhận lễ con dâng. Nguyện Chúa ban nhiều thánh ân.</a:t>
            </a:r>
            <a:endParaRPr lang="en-US" sz="39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978836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Nguyện</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Hiệp</a:t>
            </a:r>
            <a:r>
              <a:rPr lang="vi-VN" sz="5400" b="1" dirty="0" smtClean="0">
                <a:solidFill>
                  <a:schemeClr val="accent5">
                    <a:lumMod val="25000"/>
                  </a:schemeClr>
                </a:solidFill>
                <a:effectLst/>
                <a:latin typeface="+mj-lt"/>
                <a:cs typeface="Tahoma" pitchFamily="34" charset="0"/>
              </a:rPr>
              <a:t>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r>
              <a:rPr lang="en-US" sz="5400" b="1" dirty="0" smtClean="0">
                <a:solidFill>
                  <a:schemeClr val="accent5">
                    <a:lumMod val="25000"/>
                  </a:schemeClr>
                </a:solidFill>
                <a:latin typeface="UTM HelvetIns" panose="02040603050506020204" pitchFamily="18" charset="0"/>
              </a:rPr>
              <a:t>CA VANG TÌNH YÊU CHÚA 2 </a:t>
            </a:r>
          </a:p>
          <a:p>
            <a:r>
              <a:rPr lang="en-US" sz="4000" b="1" i="1" dirty="0" err="1" smtClean="0">
                <a:solidFill>
                  <a:srgbClr val="FF0000"/>
                </a:solidFill>
              </a:rPr>
              <a:t>Đinh</a:t>
            </a:r>
            <a:r>
              <a:rPr lang="en-US" sz="4000" b="1" i="1" dirty="0" smtClean="0">
                <a:solidFill>
                  <a:srgbClr val="FF0000"/>
                </a:solidFill>
              </a:rPr>
              <a:t> </a:t>
            </a:r>
            <a:r>
              <a:rPr lang="en-US" sz="4000" b="1" i="1" dirty="0">
                <a:solidFill>
                  <a:srgbClr val="FF0000"/>
                </a:solidFill>
              </a:rPr>
              <a:t>Minh </a:t>
            </a:r>
            <a:r>
              <a:rPr lang="en-US" sz="4000" b="1" i="1" dirty="0" err="1">
                <a:solidFill>
                  <a:srgbClr val="FF0000"/>
                </a:solidFill>
              </a:rPr>
              <a:t>Hoàng</a:t>
            </a:r>
            <a:endParaRPr lang="en-US" sz="4000" b="1" i="1" dirty="0">
              <a:solidFill>
                <a:srgbClr val="FF0000"/>
              </a:solidFill>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Tk1</a:t>
            </a:r>
            <a:r>
              <a:rPr lang="en-US" b="1" u="sng" dirty="0" smtClean="0">
                <a:solidFill>
                  <a:srgbClr val="FF0000"/>
                </a:solidFill>
                <a:effectLst/>
              </a:rPr>
              <a:t>:</a:t>
            </a:r>
            <a:r>
              <a:rPr lang="en-US" b="1" dirty="0" smtClean="0">
                <a:solidFill>
                  <a:srgbClr val="7030A0"/>
                </a:solidFill>
                <a:effectLst/>
              </a:rPr>
              <a:t> </a:t>
            </a:r>
            <a:r>
              <a:rPr lang="vi-VN" b="1" dirty="0">
                <a:solidFill>
                  <a:schemeClr val="accent5">
                    <a:lumMod val="25000"/>
                  </a:schemeClr>
                </a:solidFill>
              </a:rPr>
              <a:t>Tình yêu Thiên Chúa như vầng dương soi tỏa khắp nơi. Tình yêu Thiên Chúa là vì sao giữa đêm mù tối. Tình yêu Thiên Chúa dìu con vượt qua sóng đời nổi trôi. Thuyền con giữa dòng đại dương bấp bênh Ngài ơi!</a:t>
            </a:r>
            <a:endParaRPr lang="en-US" b="1"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rPr>
              <a:t>Tk1:</a:t>
            </a:r>
            <a:r>
              <a:rPr lang="en-US" b="1" dirty="0">
                <a:solidFill>
                  <a:srgbClr val="7030A0"/>
                </a:solidFill>
                <a:effectLst/>
              </a:rPr>
              <a:t> </a:t>
            </a:r>
            <a:r>
              <a:rPr lang="en-US" b="1" dirty="0" err="1" smtClean="0">
                <a:solidFill>
                  <a:schemeClr val="accent5">
                    <a:lumMod val="25000"/>
                  </a:schemeClr>
                </a:solidFill>
              </a:rPr>
              <a:t>Đoàn</a:t>
            </a:r>
            <a:r>
              <a:rPr lang="en-US" b="1" dirty="0" smtClean="0">
                <a:solidFill>
                  <a:schemeClr val="accent5">
                    <a:lumMod val="25000"/>
                  </a:schemeClr>
                </a:solidFill>
              </a:rPr>
              <a:t> con </a:t>
            </a:r>
            <a:r>
              <a:rPr lang="en-US" b="1" dirty="0" err="1" smtClean="0">
                <a:solidFill>
                  <a:schemeClr val="accent5">
                    <a:lumMod val="25000"/>
                  </a:schemeClr>
                </a:solidFill>
              </a:rPr>
              <a:t>tôn</a:t>
            </a:r>
            <a:r>
              <a:rPr lang="en-US" b="1" dirty="0" smtClean="0">
                <a:solidFill>
                  <a:schemeClr val="accent5">
                    <a:lumMod val="25000"/>
                  </a:schemeClr>
                </a:solidFill>
              </a:rPr>
              <a:t> </a:t>
            </a:r>
            <a:r>
              <a:rPr lang="en-US" b="1" dirty="0" err="1" smtClean="0">
                <a:solidFill>
                  <a:schemeClr val="accent5">
                    <a:lumMod val="25000"/>
                  </a:schemeClr>
                </a:solidFill>
              </a:rPr>
              <a:t>kính</a:t>
            </a:r>
            <a:r>
              <a:rPr lang="en-US" b="1" dirty="0" smtClean="0">
                <a:solidFill>
                  <a:schemeClr val="accent5">
                    <a:lumMod val="25000"/>
                  </a:schemeClr>
                </a:solidFill>
              </a:rPr>
              <a:t> Ma - </a:t>
            </a:r>
            <a:r>
              <a:rPr lang="en-US" b="1" dirty="0" err="1" smtClean="0">
                <a:solidFill>
                  <a:schemeClr val="accent5">
                    <a:lumMod val="25000"/>
                  </a:schemeClr>
                </a:solidFill>
              </a:rPr>
              <a:t>ri</a:t>
            </a:r>
            <a:r>
              <a:rPr lang="en-US" b="1" dirty="0" smtClean="0">
                <a:solidFill>
                  <a:schemeClr val="accent5">
                    <a:lumMod val="25000"/>
                  </a:schemeClr>
                </a:solidFill>
              </a:rPr>
              <a:t> - a, </a:t>
            </a:r>
            <a:r>
              <a:rPr lang="en-US" b="1" dirty="0" err="1" smtClean="0">
                <a:solidFill>
                  <a:schemeClr val="accent5">
                    <a:lumMod val="25000"/>
                  </a:schemeClr>
                </a:solidFill>
              </a:rPr>
              <a:t>là</a:t>
            </a:r>
            <a:r>
              <a:rPr lang="en-US" b="1" dirty="0" smtClean="0">
                <a:solidFill>
                  <a:schemeClr val="accent5">
                    <a:lumMod val="25000"/>
                  </a:schemeClr>
                </a:solidFill>
              </a:rPr>
              <a:t> </a:t>
            </a:r>
            <a:r>
              <a:rPr lang="en-US" b="1" dirty="0" err="1" smtClean="0">
                <a:solidFill>
                  <a:schemeClr val="accent5">
                    <a:lumMod val="25000"/>
                  </a:schemeClr>
                </a:solidFill>
              </a:rPr>
              <a:t>Mẹ</a:t>
            </a:r>
            <a:r>
              <a:rPr lang="en-US" b="1" dirty="0" smtClean="0">
                <a:solidFill>
                  <a:schemeClr val="accent5">
                    <a:lumMod val="25000"/>
                  </a:schemeClr>
                </a:solidFill>
              </a:rPr>
              <a:t> </a:t>
            </a:r>
            <a:r>
              <a:rPr lang="en-US" b="1" dirty="0" err="1" smtClean="0">
                <a:solidFill>
                  <a:schemeClr val="accent5">
                    <a:lumMod val="25000"/>
                  </a:schemeClr>
                </a:solidFill>
              </a:rPr>
              <a:t>Thiên</a:t>
            </a:r>
            <a:r>
              <a:rPr lang="en-US" b="1" dirty="0" smtClean="0">
                <a:solidFill>
                  <a:schemeClr val="accent5">
                    <a:lumMod val="25000"/>
                  </a:schemeClr>
                </a:solidFill>
              </a:rPr>
              <a:t> </a:t>
            </a:r>
            <a:r>
              <a:rPr lang="en-US" b="1" dirty="0" err="1" smtClean="0">
                <a:solidFill>
                  <a:schemeClr val="accent5">
                    <a:lumMod val="25000"/>
                  </a:schemeClr>
                </a:solidFill>
              </a:rPr>
              <a:t>Chúa</a:t>
            </a:r>
            <a:r>
              <a:rPr lang="en-US" b="1" dirty="0" smtClean="0">
                <a:solidFill>
                  <a:schemeClr val="accent5">
                    <a:lumMod val="25000"/>
                  </a:schemeClr>
                </a:solidFill>
              </a:rPr>
              <a:t>. </a:t>
            </a:r>
            <a:r>
              <a:rPr lang="en-US" b="1" dirty="0" err="1" smtClean="0">
                <a:solidFill>
                  <a:schemeClr val="accent5">
                    <a:lumMod val="25000"/>
                  </a:schemeClr>
                </a:solidFill>
              </a:rPr>
              <a:t>Mẹ</a:t>
            </a:r>
            <a:r>
              <a:rPr lang="en-US" b="1" dirty="0" smtClean="0">
                <a:solidFill>
                  <a:schemeClr val="accent5">
                    <a:lumMod val="25000"/>
                  </a:schemeClr>
                </a:solidFill>
              </a:rPr>
              <a:t> </a:t>
            </a:r>
            <a:r>
              <a:rPr lang="en-US" b="1" dirty="0" err="1" smtClean="0">
                <a:solidFill>
                  <a:schemeClr val="accent5">
                    <a:lumMod val="25000"/>
                  </a:schemeClr>
                </a:solidFill>
              </a:rPr>
              <a:t>Đấng</a:t>
            </a:r>
            <a:r>
              <a:rPr lang="en-US" b="1" dirty="0" smtClean="0">
                <a:solidFill>
                  <a:schemeClr val="accent5">
                    <a:lumMod val="25000"/>
                  </a:schemeClr>
                </a:solidFill>
              </a:rPr>
              <a:t> </a:t>
            </a:r>
            <a:r>
              <a:rPr lang="en-US" b="1" dirty="0" err="1" smtClean="0">
                <a:solidFill>
                  <a:schemeClr val="accent5">
                    <a:lumMod val="25000"/>
                  </a:schemeClr>
                </a:solidFill>
              </a:rPr>
              <a:t>toàn</a:t>
            </a:r>
            <a:r>
              <a:rPr lang="en-US" b="1" dirty="0" smtClean="0">
                <a:solidFill>
                  <a:schemeClr val="accent5">
                    <a:lumMod val="25000"/>
                  </a:schemeClr>
                </a:solidFill>
              </a:rPr>
              <a:t> </a:t>
            </a:r>
            <a:r>
              <a:rPr lang="en-US" b="1" dirty="0" err="1" smtClean="0">
                <a:solidFill>
                  <a:schemeClr val="accent5">
                    <a:lumMod val="25000"/>
                  </a:schemeClr>
                </a:solidFill>
              </a:rPr>
              <a:t>năng</a:t>
            </a:r>
            <a:r>
              <a:rPr lang="en-US" b="1" dirty="0" smtClean="0">
                <a:solidFill>
                  <a:schemeClr val="accent5">
                    <a:lumMod val="25000"/>
                  </a:schemeClr>
                </a:solidFill>
              </a:rPr>
              <a:t> </a:t>
            </a:r>
            <a:r>
              <a:rPr lang="en-US" b="1" dirty="0" err="1" smtClean="0">
                <a:solidFill>
                  <a:schemeClr val="accent5">
                    <a:lumMod val="25000"/>
                  </a:schemeClr>
                </a:solidFill>
              </a:rPr>
              <a:t>xưa</a:t>
            </a:r>
            <a:r>
              <a:rPr lang="en-US" b="1" dirty="0" smtClean="0">
                <a:solidFill>
                  <a:schemeClr val="accent5">
                    <a:lumMod val="25000"/>
                  </a:schemeClr>
                </a:solidFill>
              </a:rPr>
              <a:t> </a:t>
            </a:r>
            <a:r>
              <a:rPr lang="en-US" b="1" dirty="0" err="1" smtClean="0">
                <a:solidFill>
                  <a:schemeClr val="accent5">
                    <a:lumMod val="25000"/>
                  </a:schemeClr>
                </a:solidFill>
              </a:rPr>
              <a:t>xin</a:t>
            </a:r>
            <a:r>
              <a:rPr lang="en-US" b="1" dirty="0" smtClean="0">
                <a:solidFill>
                  <a:schemeClr val="accent5">
                    <a:lumMod val="25000"/>
                  </a:schemeClr>
                </a:solidFill>
              </a:rPr>
              <a:t> </a:t>
            </a:r>
            <a:r>
              <a:rPr lang="en-US" b="1" dirty="0" err="1" smtClean="0">
                <a:solidFill>
                  <a:schemeClr val="accent5">
                    <a:lumMod val="25000"/>
                  </a:schemeClr>
                </a:solidFill>
              </a:rPr>
              <a:t>vâng</a:t>
            </a:r>
            <a:r>
              <a:rPr lang="en-US" b="1" dirty="0" smtClean="0">
                <a:solidFill>
                  <a:schemeClr val="accent5">
                    <a:lumMod val="25000"/>
                  </a:schemeClr>
                </a:solidFill>
              </a:rPr>
              <a:t> </a:t>
            </a:r>
            <a:r>
              <a:rPr lang="en-US" b="1" dirty="0" err="1" smtClean="0">
                <a:solidFill>
                  <a:schemeClr val="accent5">
                    <a:lumMod val="25000"/>
                  </a:schemeClr>
                </a:solidFill>
              </a:rPr>
              <a:t>theo</a:t>
            </a:r>
            <a:r>
              <a:rPr lang="en-US" b="1" dirty="0" smtClean="0">
                <a:solidFill>
                  <a:schemeClr val="accent5">
                    <a:lumMod val="25000"/>
                  </a:schemeClr>
                </a:solidFill>
              </a:rPr>
              <a:t> </a:t>
            </a:r>
            <a:r>
              <a:rPr lang="en-US" b="1" dirty="0" err="1" smtClean="0">
                <a:solidFill>
                  <a:schemeClr val="accent5">
                    <a:lumMod val="25000"/>
                  </a:schemeClr>
                </a:solidFill>
              </a:rPr>
              <a:t>lời</a:t>
            </a:r>
            <a:r>
              <a:rPr lang="en-US" b="1" dirty="0" smtClean="0">
                <a:solidFill>
                  <a:schemeClr val="accent5">
                    <a:lumMod val="25000"/>
                  </a:schemeClr>
                </a:solidFill>
              </a:rPr>
              <a:t> </a:t>
            </a:r>
            <a:r>
              <a:rPr lang="en-US" b="1" dirty="0" err="1" smtClean="0">
                <a:solidFill>
                  <a:schemeClr val="accent5">
                    <a:lumMod val="25000"/>
                  </a:schemeClr>
                </a:solidFill>
              </a:rPr>
              <a:t>sứ</a:t>
            </a:r>
            <a:r>
              <a:rPr lang="en-US" b="1" dirty="0" smtClean="0">
                <a:solidFill>
                  <a:schemeClr val="accent5">
                    <a:lumMod val="25000"/>
                  </a:schemeClr>
                </a:solidFill>
              </a:rPr>
              <a:t> </a:t>
            </a:r>
            <a:r>
              <a:rPr lang="en-US" b="1" dirty="0" err="1" smtClean="0">
                <a:solidFill>
                  <a:schemeClr val="accent5">
                    <a:lumMod val="25000"/>
                  </a:schemeClr>
                </a:solidFill>
              </a:rPr>
              <a:t>thần</a:t>
            </a:r>
            <a:r>
              <a:rPr lang="en-US" b="1" dirty="0" smtClean="0">
                <a:solidFill>
                  <a:schemeClr val="accent5">
                    <a:lumMod val="25000"/>
                  </a:schemeClr>
                </a:solidFill>
              </a:rPr>
              <a:t>. </a:t>
            </a:r>
            <a:r>
              <a:rPr lang="en-US" b="1" dirty="0" err="1" smtClean="0">
                <a:solidFill>
                  <a:schemeClr val="accent5">
                    <a:lumMod val="25000"/>
                  </a:schemeClr>
                </a:solidFill>
              </a:rPr>
              <a:t>Nhập</a:t>
            </a:r>
            <a:r>
              <a:rPr lang="en-US" b="1" dirty="0" smtClean="0">
                <a:solidFill>
                  <a:schemeClr val="accent5">
                    <a:lumMod val="25000"/>
                  </a:schemeClr>
                </a:solidFill>
              </a:rPr>
              <a:t> </a:t>
            </a:r>
            <a:r>
              <a:rPr lang="en-US" b="1" dirty="0" err="1" smtClean="0">
                <a:solidFill>
                  <a:schemeClr val="accent5">
                    <a:lumMod val="25000"/>
                  </a:schemeClr>
                </a:solidFill>
              </a:rPr>
              <a:t>thể</a:t>
            </a:r>
            <a:r>
              <a:rPr lang="en-US" b="1" dirty="0" smtClean="0">
                <a:solidFill>
                  <a:schemeClr val="accent5">
                    <a:lumMod val="25000"/>
                  </a:schemeClr>
                </a:solidFill>
              </a:rPr>
              <a:t> </a:t>
            </a:r>
            <a:r>
              <a:rPr lang="en-US" b="1" dirty="0" err="1" smtClean="0">
                <a:solidFill>
                  <a:schemeClr val="accent5">
                    <a:lumMod val="25000"/>
                  </a:schemeClr>
                </a:solidFill>
              </a:rPr>
              <a:t>cứu</a:t>
            </a:r>
            <a:r>
              <a:rPr lang="en-US" b="1" dirty="0" smtClean="0">
                <a:solidFill>
                  <a:schemeClr val="accent5">
                    <a:lumMod val="25000"/>
                  </a:schemeClr>
                </a:solidFill>
              </a:rPr>
              <a:t> </a:t>
            </a:r>
            <a:r>
              <a:rPr lang="en-US" b="1" dirty="0" err="1" smtClean="0">
                <a:solidFill>
                  <a:schemeClr val="accent5">
                    <a:lumMod val="25000"/>
                  </a:schemeClr>
                </a:solidFill>
              </a:rPr>
              <a:t>thế</a:t>
            </a:r>
            <a:r>
              <a:rPr lang="en-US" b="1" dirty="0" smtClean="0">
                <a:solidFill>
                  <a:schemeClr val="accent5">
                    <a:lumMod val="25000"/>
                  </a:schemeClr>
                </a:solidFill>
              </a:rPr>
              <a:t> </a:t>
            </a:r>
            <a:r>
              <a:rPr lang="en-US" b="1" dirty="0" err="1" smtClean="0">
                <a:solidFill>
                  <a:schemeClr val="accent5">
                    <a:lumMod val="25000"/>
                  </a:schemeClr>
                </a:solidFill>
              </a:rPr>
              <a:t>Giê</a:t>
            </a:r>
            <a:r>
              <a:rPr lang="en-US" b="1" dirty="0" smtClean="0">
                <a:solidFill>
                  <a:schemeClr val="accent5">
                    <a:lumMod val="25000"/>
                  </a:schemeClr>
                </a:solidFill>
              </a:rPr>
              <a:t> </a:t>
            </a:r>
            <a:r>
              <a:rPr lang="en-US" b="1" dirty="0" err="1" smtClean="0">
                <a:solidFill>
                  <a:schemeClr val="accent5">
                    <a:lumMod val="25000"/>
                  </a:schemeClr>
                </a:solidFill>
              </a:rPr>
              <a:t>su</a:t>
            </a:r>
            <a:r>
              <a:rPr lang="en-US" b="1" dirty="0" smtClean="0">
                <a:solidFill>
                  <a:schemeClr val="accent5">
                    <a:lumMod val="25000"/>
                  </a:schemeClr>
                </a:solidFill>
              </a:rPr>
              <a:t> </a:t>
            </a:r>
            <a:r>
              <a:rPr lang="en-US" b="1" dirty="0" err="1" smtClean="0">
                <a:solidFill>
                  <a:schemeClr val="accent5">
                    <a:lumMod val="25000"/>
                  </a:schemeClr>
                </a:solidFill>
              </a:rPr>
              <a:t>đã</a:t>
            </a:r>
            <a:r>
              <a:rPr lang="en-US" b="1" dirty="0" smtClean="0">
                <a:solidFill>
                  <a:schemeClr val="accent5">
                    <a:lumMod val="25000"/>
                  </a:schemeClr>
                </a:solidFill>
              </a:rPr>
              <a:t> </a:t>
            </a:r>
            <a:r>
              <a:rPr lang="en-US" b="1" dirty="0" err="1" smtClean="0">
                <a:solidFill>
                  <a:schemeClr val="accent5">
                    <a:lumMod val="25000"/>
                  </a:schemeClr>
                </a:solidFill>
              </a:rPr>
              <a:t>giáng</a:t>
            </a:r>
            <a:r>
              <a:rPr lang="en-US" b="1" dirty="0" smtClean="0">
                <a:solidFill>
                  <a:schemeClr val="accent5">
                    <a:lumMod val="25000"/>
                  </a:schemeClr>
                </a:solidFill>
              </a:rPr>
              <a:t> </a:t>
            </a:r>
            <a:r>
              <a:rPr lang="en-US" b="1" dirty="0" err="1" smtClean="0">
                <a:solidFill>
                  <a:schemeClr val="accent5">
                    <a:lumMod val="25000"/>
                  </a:schemeClr>
                </a:solidFill>
              </a:rPr>
              <a:t>sinh</a:t>
            </a:r>
            <a:r>
              <a:rPr lang="en-US" b="1" dirty="0" smtClean="0">
                <a:solidFill>
                  <a:schemeClr val="accent5">
                    <a:lumMod val="25000"/>
                  </a:schemeClr>
                </a:solidFill>
              </a:rPr>
              <a:t> </a:t>
            </a:r>
            <a:r>
              <a:rPr lang="en-US" b="1" dirty="0" err="1" smtClean="0">
                <a:solidFill>
                  <a:schemeClr val="accent5">
                    <a:lumMod val="25000"/>
                  </a:schemeClr>
                </a:solidFill>
              </a:rPr>
              <a:t>làm</a:t>
            </a:r>
            <a:r>
              <a:rPr lang="en-US" b="1" dirty="0" smtClean="0">
                <a:solidFill>
                  <a:schemeClr val="accent5">
                    <a:lumMod val="25000"/>
                  </a:schemeClr>
                </a:solidFill>
              </a:rPr>
              <a:t> </a:t>
            </a:r>
            <a:r>
              <a:rPr lang="en-US" b="1" dirty="0" err="1" smtClean="0">
                <a:solidFill>
                  <a:schemeClr val="accent5">
                    <a:lumMod val="25000"/>
                  </a:schemeClr>
                </a:solidFill>
              </a:rPr>
              <a:t>người</a:t>
            </a:r>
            <a:r>
              <a:rPr lang="en-US" b="1" dirty="0" smtClean="0">
                <a:solidFill>
                  <a:schemeClr val="accent5">
                    <a:lumMod val="25000"/>
                  </a:schemeClr>
                </a:solidFill>
              </a:rPr>
              <a:t>. </a:t>
            </a:r>
            <a:r>
              <a:rPr lang="en-US" b="1" dirty="0" err="1" smtClean="0">
                <a:solidFill>
                  <a:schemeClr val="accent5">
                    <a:lumMod val="25000"/>
                  </a:schemeClr>
                </a:solidFill>
              </a:rPr>
              <a:t>Mẹ</a:t>
            </a:r>
            <a:r>
              <a:rPr lang="en-US" b="1" dirty="0" smtClean="0">
                <a:solidFill>
                  <a:schemeClr val="accent5">
                    <a:lumMod val="25000"/>
                  </a:schemeClr>
                </a:solidFill>
              </a:rPr>
              <a:t> </a:t>
            </a:r>
            <a:r>
              <a:rPr lang="en-US" b="1" dirty="0" err="1" smtClean="0">
                <a:solidFill>
                  <a:schemeClr val="accent5">
                    <a:lumMod val="25000"/>
                  </a:schemeClr>
                </a:solidFill>
              </a:rPr>
              <a:t>đã</a:t>
            </a:r>
            <a:r>
              <a:rPr lang="en-US" b="1" dirty="0" smtClean="0">
                <a:solidFill>
                  <a:schemeClr val="accent5">
                    <a:lumMod val="25000"/>
                  </a:schemeClr>
                </a:solidFill>
              </a:rPr>
              <a:t> </a:t>
            </a:r>
            <a:r>
              <a:rPr lang="en-US" b="1" dirty="0" err="1" smtClean="0">
                <a:solidFill>
                  <a:schemeClr val="accent5">
                    <a:lumMod val="25000"/>
                  </a:schemeClr>
                </a:solidFill>
              </a:rPr>
              <a:t>đồng</a:t>
            </a:r>
            <a:r>
              <a:rPr lang="en-US" b="1" dirty="0" smtClean="0">
                <a:solidFill>
                  <a:schemeClr val="accent5">
                    <a:lumMod val="25000"/>
                  </a:schemeClr>
                </a:solidFill>
              </a:rPr>
              <a:t> </a:t>
            </a:r>
            <a:r>
              <a:rPr lang="en-US" b="1" dirty="0" err="1" smtClean="0">
                <a:solidFill>
                  <a:schemeClr val="accent5">
                    <a:lumMod val="25000"/>
                  </a:schemeClr>
                </a:solidFill>
              </a:rPr>
              <a:t>công</a:t>
            </a:r>
            <a:r>
              <a:rPr lang="en-US" b="1" dirty="0" smtClean="0">
                <a:solidFill>
                  <a:schemeClr val="accent5">
                    <a:lumMod val="25000"/>
                  </a:schemeClr>
                </a:solidFill>
              </a:rPr>
              <a:t> </a:t>
            </a:r>
            <a:r>
              <a:rPr lang="en-US" b="1" dirty="0" err="1" smtClean="0">
                <a:solidFill>
                  <a:schemeClr val="accent5">
                    <a:lumMod val="25000"/>
                  </a:schemeClr>
                </a:solidFill>
              </a:rPr>
              <a:t>trong</a:t>
            </a:r>
            <a:r>
              <a:rPr lang="en-US" b="1" dirty="0" smtClean="0">
                <a:solidFill>
                  <a:schemeClr val="accent5">
                    <a:lumMod val="25000"/>
                  </a:schemeClr>
                </a:solidFill>
              </a:rPr>
              <a:t> </a:t>
            </a:r>
            <a:r>
              <a:rPr lang="en-US" b="1" dirty="0" err="1" smtClean="0">
                <a:solidFill>
                  <a:schemeClr val="accent5">
                    <a:lumMod val="25000"/>
                  </a:schemeClr>
                </a:solidFill>
              </a:rPr>
              <a:t>chương</a:t>
            </a:r>
            <a:r>
              <a:rPr lang="en-US" b="1" dirty="0" smtClean="0">
                <a:solidFill>
                  <a:schemeClr val="accent5">
                    <a:lumMod val="25000"/>
                  </a:schemeClr>
                </a:solidFill>
              </a:rPr>
              <a:t> </a:t>
            </a:r>
            <a:r>
              <a:rPr lang="en-US" b="1" dirty="0" err="1" smtClean="0">
                <a:solidFill>
                  <a:schemeClr val="accent5">
                    <a:lumMod val="25000"/>
                  </a:schemeClr>
                </a:solidFill>
              </a:rPr>
              <a:t>trình</a:t>
            </a:r>
            <a:r>
              <a:rPr lang="en-US" b="1" dirty="0" smtClean="0">
                <a:solidFill>
                  <a:schemeClr val="accent5">
                    <a:lumMod val="25000"/>
                  </a:schemeClr>
                </a:solidFill>
              </a:rPr>
              <a:t> </a:t>
            </a:r>
            <a:r>
              <a:rPr lang="en-US" b="1" dirty="0" err="1" smtClean="0">
                <a:solidFill>
                  <a:schemeClr val="accent5">
                    <a:lumMod val="25000"/>
                  </a:schemeClr>
                </a:solidFill>
              </a:rPr>
              <a:t>cứu</a:t>
            </a:r>
            <a:r>
              <a:rPr lang="en-US" b="1" dirty="0" smtClean="0">
                <a:solidFill>
                  <a:schemeClr val="accent5">
                    <a:lumMod val="25000"/>
                  </a:schemeClr>
                </a:solidFill>
              </a:rPr>
              <a:t> </a:t>
            </a:r>
            <a:r>
              <a:rPr lang="en-US" b="1" dirty="0" err="1" smtClean="0">
                <a:solidFill>
                  <a:schemeClr val="accent5">
                    <a:lumMod val="25000"/>
                  </a:schemeClr>
                </a:solidFill>
              </a:rPr>
              <a:t>rỗi</a:t>
            </a:r>
            <a:r>
              <a:rPr lang="en-US" b="1" dirty="0" smtClean="0">
                <a:solidFill>
                  <a:schemeClr val="accent5">
                    <a:lumMod val="25000"/>
                  </a:schemeClr>
                </a:solidFill>
              </a:rPr>
              <a:t> con </a:t>
            </a:r>
            <a:r>
              <a:rPr lang="en-US" b="1" dirty="0" err="1" smtClean="0">
                <a:solidFill>
                  <a:schemeClr val="accent5">
                    <a:lumMod val="25000"/>
                  </a:schemeClr>
                </a:solidFill>
              </a:rPr>
              <a:t>người</a:t>
            </a:r>
            <a:r>
              <a:rPr lang="en-US" sz="5400" dirty="0" smtClean="0">
                <a:solidFill>
                  <a:schemeClr val="accent5">
                    <a:lumMod val="25000"/>
                  </a:schemeClr>
                </a:solidFill>
              </a:rPr>
              <a:t>.</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0000"/>
                </a:solidFill>
              </a:rPr>
              <a:t>**</a:t>
            </a:r>
            <a:r>
              <a:rPr lang="en-US" b="1" u="sng" dirty="0" smtClean="0">
                <a:solidFill>
                  <a:srgbClr val="FF0000"/>
                </a:solidFill>
                <a:effectLst/>
              </a:rPr>
              <a:t>:</a:t>
            </a:r>
            <a:r>
              <a:rPr lang="vi-VN" b="1" dirty="0" smtClean="0">
                <a:solidFill>
                  <a:srgbClr val="7030A0"/>
                </a:solidFill>
                <a:effectLst/>
              </a:rPr>
              <a:t> </a:t>
            </a:r>
            <a:r>
              <a:rPr lang="vi-VN" b="1" dirty="0">
                <a:solidFill>
                  <a:schemeClr val="accent5">
                    <a:lumMod val="25000"/>
                  </a:schemeClr>
                </a:solidFill>
              </a:rPr>
              <a:t>Tình yêu Thiên Chúa như dòng sông êm đềm lướt trôi. Chảy xuôi năm tháng để hồn thơ tắm trong tình mến. Tình yêu Thiên Chúa nồng say là hương gió trời dịu êm. Dìu đưa tháng ngày bình yên với bao êm đềm.</a:t>
            </a:r>
            <a:endParaRPr lang="en-US" b="1" dirty="0">
              <a:solidFill>
                <a:schemeClr val="accent5">
                  <a:lumMod val="25000"/>
                </a:schemeClr>
              </a:solidFill>
              <a:effectLst/>
            </a:endParaRPr>
          </a:p>
        </p:txBody>
      </p:sp>
    </p:spTree>
    <p:extLst>
      <p:ext uri="{BB962C8B-B14F-4D97-AF65-F5344CB8AC3E}">
        <p14:creationId xmlns:p14="http://schemas.microsoft.com/office/powerpoint/2010/main" val="2106566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694" y="0"/>
            <a:ext cx="9145693" cy="5143500"/>
          </a:xfrm>
        </p:spPr>
        <p:txBody>
          <a:bodyPr anchor="ctr"/>
          <a:lstStyle/>
          <a:p>
            <a:pPr algn="just" eaLnBrk="1" hangingPunct="1">
              <a:lnSpc>
                <a:spcPct val="105000"/>
              </a:lnSpc>
            </a:pPr>
            <a:r>
              <a:rPr lang="vi-VN" sz="4400" b="1" u="sng" dirty="0" smtClean="0">
                <a:solidFill>
                  <a:srgbClr val="FF0000"/>
                </a:solidFill>
                <a:effectLst/>
                <a:latin typeface="+mj-lt"/>
                <a:cs typeface="Times New Roman" pitchFamily="18" charset="0"/>
              </a:rPr>
              <a:t>Đk:</a:t>
            </a:r>
            <a:r>
              <a:rPr lang="en-US" sz="4400" b="1" dirty="0">
                <a:solidFill>
                  <a:srgbClr val="7030A0"/>
                </a:solidFill>
                <a:latin typeface="+mj-lt"/>
                <a:cs typeface="Times New Roman" pitchFamily="18" charset="0"/>
              </a:rPr>
              <a:t> </a:t>
            </a:r>
            <a:r>
              <a:rPr lang="vi-VN" sz="4400" b="1" dirty="0">
                <a:solidFill>
                  <a:schemeClr val="accent5">
                    <a:lumMod val="25000"/>
                  </a:schemeClr>
                </a:solidFill>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4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Tk2</a:t>
            </a:r>
            <a:r>
              <a:rPr lang="en-US" b="1" u="sng" dirty="0" smtClean="0">
                <a:solidFill>
                  <a:srgbClr val="FF0000"/>
                </a:solidFill>
                <a:effectLst/>
              </a:rPr>
              <a:t>:</a:t>
            </a:r>
            <a:r>
              <a:rPr lang="en-US" b="1" dirty="0">
                <a:solidFill>
                  <a:srgbClr val="7030A0"/>
                </a:solidFill>
                <a:effectLst/>
              </a:rPr>
              <a:t> </a:t>
            </a:r>
            <a:r>
              <a:rPr lang="vi-VN" b="1" dirty="0">
                <a:solidFill>
                  <a:schemeClr val="accent5">
                    <a:lumMod val="25000"/>
                  </a:schemeClr>
                </a:solidFill>
              </a:rPr>
              <a:t>Tình yêu Thiên Chúa như mùa Xuân tô đẹp ước mơ. Tuổi thơ yêu dấu ngày và đêm khát khao tình Chúa. Ngài luôn dõi bước đời con đổ muôn phúc ân tràn lan. Và luôn đỡ nâng ủi an những khi sầu vương.</a:t>
            </a:r>
            <a:endParaRPr lang="en-US" b="1"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0000"/>
                </a:solidFill>
              </a:rPr>
              <a:t>**</a:t>
            </a:r>
            <a:r>
              <a:rPr lang="en-US" b="1" u="sng" dirty="0" smtClean="0">
                <a:solidFill>
                  <a:srgbClr val="FF0000"/>
                </a:solidFill>
                <a:effectLst/>
              </a:rPr>
              <a:t>:</a:t>
            </a:r>
            <a:r>
              <a:rPr lang="vi-VN" b="1" dirty="0" smtClean="0">
                <a:solidFill>
                  <a:srgbClr val="7030A0"/>
                </a:solidFill>
                <a:effectLst/>
              </a:rPr>
              <a:t> </a:t>
            </a:r>
            <a:r>
              <a:rPr lang="vi-VN" b="1" dirty="0">
                <a:solidFill>
                  <a:schemeClr val="accent5">
                    <a:lumMod val="25000"/>
                  </a:schemeClr>
                </a:solidFill>
              </a:rPr>
              <a:t>Tình yêu Thiên Chúa không nhạt phai dẫu đời đổi thay. Nào ai có biết tình Ngài luôn sắt son bền vững. Là Chân, Thiện, Mỹ thẳm sâu để con kiếm tìm ngày đêm. Hồn con khát vọng cậy trông vững tin nơi Ngài</a:t>
            </a:r>
            <a:r>
              <a:rPr lang="vi-VN" b="1" dirty="0" smtClean="0">
                <a:solidFill>
                  <a:schemeClr val="accent5">
                    <a:lumMod val="25000"/>
                  </a:schemeClr>
                </a:solidFill>
              </a:rPr>
              <a:t>.</a:t>
            </a:r>
            <a:endParaRPr lang="vi-VN" b="1" dirty="0">
              <a:solidFill>
                <a:schemeClr val="accent5">
                  <a:lumMod val="25000"/>
                </a:schemeClr>
              </a:solidFill>
            </a:endParaRPr>
          </a:p>
        </p:txBody>
      </p:sp>
    </p:spTree>
    <p:extLst>
      <p:ext uri="{BB962C8B-B14F-4D97-AF65-F5344CB8AC3E}">
        <p14:creationId xmlns:p14="http://schemas.microsoft.com/office/powerpoint/2010/main" val="190672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694" y="0"/>
            <a:ext cx="9145693" cy="5143500"/>
          </a:xfrm>
        </p:spPr>
        <p:txBody>
          <a:bodyPr anchor="ctr"/>
          <a:lstStyle/>
          <a:p>
            <a:pPr algn="just" eaLnBrk="1" hangingPunct="1">
              <a:lnSpc>
                <a:spcPct val="105000"/>
              </a:lnSpc>
            </a:pPr>
            <a:r>
              <a:rPr lang="vi-VN" sz="4400" b="1" u="sng" dirty="0" smtClean="0">
                <a:solidFill>
                  <a:srgbClr val="FF0000"/>
                </a:solidFill>
                <a:effectLst/>
                <a:latin typeface="+mj-lt"/>
                <a:cs typeface="Times New Roman" pitchFamily="18" charset="0"/>
              </a:rPr>
              <a:t>Đk:</a:t>
            </a:r>
            <a:r>
              <a:rPr lang="en-US" sz="4400" b="1" dirty="0">
                <a:solidFill>
                  <a:srgbClr val="7030A0"/>
                </a:solidFill>
                <a:latin typeface="+mj-lt"/>
                <a:cs typeface="Times New Roman" pitchFamily="18" charset="0"/>
              </a:rPr>
              <a:t> </a:t>
            </a:r>
            <a:r>
              <a:rPr lang="vi-VN" sz="4400" b="1" dirty="0">
                <a:solidFill>
                  <a:schemeClr val="accent5">
                    <a:lumMod val="25000"/>
                  </a:schemeClr>
                </a:solidFill>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4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650235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4107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Kết </a:t>
            </a:r>
            <a:r>
              <a:rPr lang="en-US" sz="5400" b="1" dirty="0" smtClean="0">
                <a:solidFill>
                  <a:schemeClr val="accent5">
                    <a:lumMod val="25000"/>
                  </a:schemeClr>
                </a:solidFill>
                <a:effectLst/>
                <a:latin typeface="+mj-lt"/>
                <a:cs typeface="Tahoma" pitchFamily="34" charset="0"/>
              </a:rPr>
              <a:t>L</a:t>
            </a:r>
            <a:r>
              <a:rPr lang="vi-VN" sz="5400" b="1" dirty="0" smtClean="0">
                <a:solidFill>
                  <a:schemeClr val="accent5">
                    <a:lumMod val="25000"/>
                  </a:schemeClr>
                </a:solidFill>
                <a:effectLst/>
                <a:latin typeface="+mj-lt"/>
                <a:cs typeface="Tahoma" pitchFamily="34" charset="0"/>
              </a:rPr>
              <a:t>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7200" b="1" dirty="0" smtClean="0">
                <a:solidFill>
                  <a:schemeClr val="accent5">
                    <a:lumMod val="25000"/>
                  </a:schemeClr>
                </a:solidFill>
                <a:latin typeface="UTM HelvetIns" panose="02040603050506020204" pitchFamily="18" charset="0"/>
                <a:cs typeface="Tahoma" pitchFamily="34" charset="0"/>
              </a:rPr>
              <a:t>LẠY MẸ MARIA</a:t>
            </a:r>
          </a:p>
          <a:p>
            <a:pPr eaLnBrk="1" hangingPunct="1">
              <a:lnSpc>
                <a:spcPct val="105000"/>
              </a:lnSpc>
            </a:pPr>
            <a:r>
              <a:rPr lang="en-US" sz="4400" b="1" i="1" dirty="0" err="1" smtClean="0">
                <a:solidFill>
                  <a:srgbClr val="FF0000"/>
                </a:solidFill>
                <a:effectLst/>
                <a:latin typeface="+mj-lt"/>
                <a:cs typeface="Tahoma" pitchFamily="34" charset="0"/>
              </a:rPr>
              <a:t>Hoài</a:t>
            </a:r>
            <a:r>
              <a:rPr lang="en-US" sz="4400" b="1" i="1" dirty="0" smtClean="0">
                <a:solidFill>
                  <a:srgbClr val="FF0000"/>
                </a:solidFill>
                <a:effectLst/>
                <a:latin typeface="+mj-lt"/>
                <a:cs typeface="Tahoma" pitchFamily="34" charset="0"/>
              </a:rPr>
              <a:t> </a:t>
            </a:r>
            <a:r>
              <a:rPr lang="en-US" sz="4400" b="1" i="1" dirty="0" err="1" smtClean="0">
                <a:solidFill>
                  <a:srgbClr val="FF0000"/>
                </a:solidFill>
                <a:effectLst/>
                <a:latin typeface="+mj-lt"/>
                <a:cs typeface="Tahoma" pitchFamily="34" charset="0"/>
              </a:rPr>
              <a:t>Đức</a:t>
            </a:r>
            <a:endParaRPr lang="en-US" sz="44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0000"/>
                </a:solidFill>
                <a:effectLst/>
              </a:rPr>
              <a:t>Đ</a:t>
            </a:r>
            <a:r>
              <a:rPr lang="vi-VN" sz="4600" b="1" u="sng" dirty="0" smtClean="0">
                <a:solidFill>
                  <a:srgbClr val="FF0000"/>
                </a:solidFill>
                <a:effectLst/>
              </a:rPr>
              <a:t>k</a:t>
            </a:r>
            <a:r>
              <a:rPr lang="en-US" sz="4600" b="1" u="sng" dirty="0" smtClean="0">
                <a:solidFill>
                  <a:srgbClr val="FF0000"/>
                </a:solidFill>
                <a:effectLst/>
              </a:rPr>
              <a:t>:</a:t>
            </a:r>
            <a:r>
              <a:rPr lang="vi-VN" sz="4600" b="1" dirty="0">
                <a:solidFill>
                  <a:srgbClr val="7030A0"/>
                </a:solidFill>
                <a:effectLst/>
              </a:rPr>
              <a:t> </a:t>
            </a:r>
            <a:r>
              <a:rPr lang="vi-VN" sz="4600" b="1" dirty="0">
                <a:solidFill>
                  <a:schemeClr val="accent5">
                    <a:lumMod val="25000"/>
                  </a:schemeClr>
                </a:solidFill>
              </a:rPr>
              <a:t>Lạy Mẹ Maria Mẹ Thiên Chúa Mẹ đồng trinh, đoàn con chung tiếng hát chung tấm lòng dâng đời sống. Lạy Mẹ Maria Mẹ nhân ái Mẹ hiển vinh, Mẹ chính là Nữ Vương là trạng sư, là Mẹ con</a:t>
            </a:r>
            <a:endParaRPr lang="en-US" sz="4600" b="1"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dirty="0" smtClean="0">
                <a:solidFill>
                  <a:srgbClr val="FF0000"/>
                </a:solidFill>
                <a:effectLst/>
              </a:rPr>
              <a:t>:</a:t>
            </a:r>
            <a:r>
              <a:rPr lang="en-US" sz="4800" b="1" dirty="0" smtClean="0">
                <a:solidFill>
                  <a:schemeClr val="accent5">
                    <a:lumMod val="25000"/>
                  </a:schemeClr>
                </a:solidFill>
                <a:effectLst/>
              </a:rPr>
              <a:t> Ma - </a:t>
            </a:r>
            <a:r>
              <a:rPr lang="en-US" sz="4800" b="1" dirty="0" err="1" smtClean="0">
                <a:solidFill>
                  <a:schemeClr val="accent5">
                    <a:lumMod val="25000"/>
                  </a:schemeClr>
                </a:solidFill>
                <a:effectLst/>
              </a:rPr>
              <a:t>ri</a:t>
            </a:r>
            <a:r>
              <a:rPr lang="en-US" sz="4800" b="1" dirty="0" smtClean="0">
                <a:solidFill>
                  <a:schemeClr val="accent5">
                    <a:lumMod val="25000"/>
                  </a:schemeClr>
                </a:solidFill>
                <a:effectLst/>
              </a:rPr>
              <a:t> - a, </a:t>
            </a:r>
            <a:r>
              <a:rPr lang="en-US" sz="4800" b="1" dirty="0" err="1" smtClean="0">
                <a:solidFill>
                  <a:schemeClr val="accent5">
                    <a:lumMod val="25000"/>
                  </a:schemeClr>
                </a:solidFill>
                <a:effectLst/>
              </a:rPr>
              <a:t>là</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Mẹ</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Thiên</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Chúa</a:t>
            </a:r>
            <a:r>
              <a:rPr lang="en-US" sz="4800" b="1" dirty="0" smtClean="0">
                <a:solidFill>
                  <a:schemeClr val="accent5">
                    <a:lumMod val="25000"/>
                  </a:schemeClr>
                </a:solidFill>
              </a:rPr>
              <a:t>, </a:t>
            </a:r>
            <a:r>
              <a:rPr lang="en-US" sz="4800" b="1" dirty="0" err="1" smtClean="0">
                <a:solidFill>
                  <a:schemeClr val="accent5">
                    <a:lumMod val="25000"/>
                  </a:schemeClr>
                </a:solidFill>
              </a:rPr>
              <a:t>Mẹ</a:t>
            </a:r>
            <a:r>
              <a:rPr lang="en-US" sz="4800" b="1" dirty="0" smtClean="0">
                <a:solidFill>
                  <a:schemeClr val="accent5">
                    <a:lumMod val="25000"/>
                  </a:schemeClr>
                </a:solidFill>
              </a:rPr>
              <a:t> </a:t>
            </a:r>
            <a:r>
              <a:rPr lang="en-US" sz="4800" b="1" dirty="0" err="1" smtClean="0">
                <a:solidFill>
                  <a:schemeClr val="accent5">
                    <a:lumMod val="25000"/>
                  </a:schemeClr>
                </a:solidFill>
              </a:rPr>
              <a:t>đồng</a:t>
            </a:r>
            <a:r>
              <a:rPr lang="en-US" sz="4800" b="1" dirty="0" smtClean="0">
                <a:solidFill>
                  <a:schemeClr val="accent5">
                    <a:lumMod val="25000"/>
                  </a:schemeClr>
                </a:solidFill>
              </a:rPr>
              <a:t> </a:t>
            </a:r>
            <a:r>
              <a:rPr lang="en-US" sz="4800" b="1" dirty="0" err="1" smtClean="0">
                <a:solidFill>
                  <a:schemeClr val="accent5">
                    <a:lumMod val="25000"/>
                  </a:schemeClr>
                </a:solidFill>
              </a:rPr>
              <a:t>trinh</a:t>
            </a:r>
            <a:r>
              <a:rPr lang="en-US" sz="4800" b="1" dirty="0" smtClean="0">
                <a:solidFill>
                  <a:schemeClr val="accent5">
                    <a:lumMod val="25000"/>
                  </a:schemeClr>
                </a:solidFill>
              </a:rPr>
              <a:t> </a:t>
            </a:r>
            <a:r>
              <a:rPr lang="en-US" sz="4800" b="1" dirty="0" err="1" smtClean="0">
                <a:solidFill>
                  <a:schemeClr val="accent5">
                    <a:lumMod val="25000"/>
                  </a:schemeClr>
                </a:solidFill>
              </a:rPr>
              <a:t>vô</a:t>
            </a:r>
            <a:r>
              <a:rPr lang="en-US" sz="4800" b="1" dirty="0" smtClean="0">
                <a:solidFill>
                  <a:schemeClr val="accent5">
                    <a:lumMod val="25000"/>
                  </a:schemeClr>
                </a:solidFill>
              </a:rPr>
              <a:t> </a:t>
            </a:r>
            <a:r>
              <a:rPr lang="en-US" sz="4800" b="1" dirty="0" err="1" smtClean="0">
                <a:solidFill>
                  <a:schemeClr val="accent5">
                    <a:lumMod val="25000"/>
                  </a:schemeClr>
                </a:solidFill>
              </a:rPr>
              <a:t>nhiễm</a:t>
            </a:r>
            <a:r>
              <a:rPr lang="en-US" sz="4800" b="1" dirty="0" smtClean="0">
                <a:solidFill>
                  <a:schemeClr val="accent5">
                    <a:lumMod val="25000"/>
                  </a:schemeClr>
                </a:solidFill>
              </a:rPr>
              <a:t> </a:t>
            </a:r>
            <a:r>
              <a:rPr lang="en-US" sz="4800" b="1" dirty="0" err="1" smtClean="0">
                <a:solidFill>
                  <a:schemeClr val="accent5">
                    <a:lumMod val="25000"/>
                  </a:schemeClr>
                </a:solidFill>
              </a:rPr>
              <a:t>tội</a:t>
            </a:r>
            <a:r>
              <a:rPr lang="en-US" sz="4800" b="1" dirty="0" smtClean="0">
                <a:solidFill>
                  <a:schemeClr val="accent5">
                    <a:lumMod val="25000"/>
                  </a:schemeClr>
                </a:solidFill>
              </a:rPr>
              <a:t> </a:t>
            </a:r>
            <a:r>
              <a:rPr lang="en-US" sz="4800" b="1" dirty="0" err="1" smtClean="0">
                <a:solidFill>
                  <a:schemeClr val="accent5">
                    <a:lumMod val="25000"/>
                  </a:schemeClr>
                </a:solidFill>
              </a:rPr>
              <a:t>nguyên</a:t>
            </a:r>
            <a:r>
              <a:rPr lang="en-US" sz="4800" b="1" dirty="0" smtClean="0">
                <a:solidFill>
                  <a:schemeClr val="accent5">
                    <a:lumMod val="25000"/>
                  </a:schemeClr>
                </a:solidFill>
              </a:rPr>
              <a:t>. Ma - </a:t>
            </a:r>
            <a:r>
              <a:rPr lang="en-US" sz="4800" b="1" dirty="0" err="1" smtClean="0">
                <a:solidFill>
                  <a:schemeClr val="accent5">
                    <a:lumMod val="25000"/>
                  </a:schemeClr>
                </a:solidFill>
              </a:rPr>
              <a:t>ri</a:t>
            </a:r>
            <a:r>
              <a:rPr lang="en-US" sz="4800" b="1" dirty="0" smtClean="0">
                <a:solidFill>
                  <a:schemeClr val="accent5">
                    <a:lumMod val="25000"/>
                  </a:schemeClr>
                </a:solidFill>
              </a:rPr>
              <a:t> - a, </a:t>
            </a:r>
            <a:r>
              <a:rPr lang="en-US" sz="4800" b="1" dirty="0" err="1" smtClean="0">
                <a:solidFill>
                  <a:schemeClr val="accent5">
                    <a:lumMod val="25000"/>
                  </a:schemeClr>
                </a:solidFill>
              </a:rPr>
              <a:t>Thiên</a:t>
            </a:r>
            <a:r>
              <a:rPr lang="en-US" sz="4800" b="1" dirty="0" smtClean="0">
                <a:solidFill>
                  <a:schemeClr val="accent5">
                    <a:lumMod val="25000"/>
                  </a:schemeClr>
                </a:solidFill>
              </a:rPr>
              <a:t> </a:t>
            </a:r>
            <a:r>
              <a:rPr lang="en-US" sz="4800" b="1" dirty="0" err="1" smtClean="0">
                <a:solidFill>
                  <a:schemeClr val="accent5">
                    <a:lumMod val="25000"/>
                  </a:schemeClr>
                </a:solidFill>
              </a:rPr>
              <a:t>mẫu</a:t>
            </a:r>
            <a:r>
              <a:rPr lang="en-US" sz="4800" b="1" dirty="0" smtClean="0">
                <a:solidFill>
                  <a:schemeClr val="accent5">
                    <a:lumMod val="25000"/>
                  </a:schemeClr>
                </a:solidFill>
              </a:rPr>
              <a:t> </a:t>
            </a:r>
            <a:r>
              <a:rPr lang="en-US" sz="4800" b="1" dirty="0" err="1" smtClean="0">
                <a:solidFill>
                  <a:schemeClr val="accent5">
                    <a:lumMod val="25000"/>
                  </a:schemeClr>
                </a:solidFill>
              </a:rPr>
              <a:t>cao</a:t>
            </a:r>
            <a:r>
              <a:rPr lang="en-US" sz="4800" b="1" dirty="0" smtClean="0">
                <a:solidFill>
                  <a:schemeClr val="accent5">
                    <a:lumMod val="25000"/>
                  </a:schemeClr>
                </a:solidFill>
              </a:rPr>
              <a:t> </a:t>
            </a:r>
            <a:r>
              <a:rPr lang="en-US" sz="4800" b="1" dirty="0" err="1" smtClean="0">
                <a:solidFill>
                  <a:schemeClr val="accent5">
                    <a:lumMod val="25000"/>
                  </a:schemeClr>
                </a:solidFill>
              </a:rPr>
              <a:t>trọng</a:t>
            </a:r>
            <a:r>
              <a:rPr lang="en-US" sz="4800" b="1" dirty="0" smtClean="0">
                <a:solidFill>
                  <a:schemeClr val="accent5">
                    <a:lumMod val="25000"/>
                  </a:schemeClr>
                </a:solidFill>
              </a:rPr>
              <a:t>, </a:t>
            </a:r>
            <a:r>
              <a:rPr lang="en-US" sz="4800" b="1" dirty="0" err="1" smtClean="0">
                <a:solidFill>
                  <a:schemeClr val="accent5">
                    <a:lumMod val="25000"/>
                  </a:schemeClr>
                </a:solidFill>
              </a:rPr>
              <a:t>lòng</a:t>
            </a:r>
            <a:r>
              <a:rPr lang="en-US" sz="4800" b="1" dirty="0" smtClean="0">
                <a:solidFill>
                  <a:schemeClr val="accent5">
                    <a:lumMod val="25000"/>
                  </a:schemeClr>
                </a:solidFill>
              </a:rPr>
              <a:t> </a:t>
            </a:r>
            <a:r>
              <a:rPr lang="en-US" sz="4800" b="1" dirty="0" err="1" smtClean="0">
                <a:solidFill>
                  <a:schemeClr val="accent5">
                    <a:lumMod val="25000"/>
                  </a:schemeClr>
                </a:solidFill>
              </a:rPr>
              <a:t>thanh</a:t>
            </a:r>
            <a:r>
              <a:rPr lang="en-US" sz="4800" b="1" dirty="0" smtClean="0">
                <a:solidFill>
                  <a:schemeClr val="accent5">
                    <a:lumMod val="25000"/>
                  </a:schemeClr>
                </a:solidFill>
              </a:rPr>
              <a:t> </a:t>
            </a:r>
            <a:r>
              <a:rPr lang="en-US" sz="4800" b="1" dirty="0" err="1" smtClean="0">
                <a:solidFill>
                  <a:schemeClr val="accent5">
                    <a:lumMod val="25000"/>
                  </a:schemeClr>
                </a:solidFill>
              </a:rPr>
              <a:t>khiết</a:t>
            </a:r>
            <a:r>
              <a:rPr lang="en-US" sz="4800" b="1" dirty="0" smtClean="0">
                <a:solidFill>
                  <a:schemeClr val="accent5">
                    <a:lumMod val="25000"/>
                  </a:schemeClr>
                </a:solidFill>
              </a:rPr>
              <a:t> </a:t>
            </a:r>
            <a:r>
              <a:rPr lang="en-US" sz="4800" b="1" dirty="0" err="1" smtClean="0">
                <a:solidFill>
                  <a:schemeClr val="accent5">
                    <a:lumMod val="25000"/>
                  </a:schemeClr>
                </a:solidFill>
              </a:rPr>
              <a:t>trinh</a:t>
            </a:r>
            <a:r>
              <a:rPr lang="en-US" sz="4800" b="1" dirty="0" smtClean="0">
                <a:solidFill>
                  <a:schemeClr val="accent5">
                    <a:lumMod val="25000"/>
                  </a:schemeClr>
                </a:solidFill>
              </a:rPr>
              <a:t> </a:t>
            </a:r>
            <a:r>
              <a:rPr lang="en-US" sz="4800" b="1" dirty="0" err="1" smtClean="0">
                <a:solidFill>
                  <a:schemeClr val="accent5">
                    <a:lumMod val="25000"/>
                  </a:schemeClr>
                </a:solidFill>
              </a:rPr>
              <a:t>trong</a:t>
            </a:r>
            <a:r>
              <a:rPr lang="en-US" sz="4800" b="1" dirty="0" smtClean="0">
                <a:solidFill>
                  <a:schemeClr val="accent5">
                    <a:lumMod val="25000"/>
                  </a:schemeClr>
                </a:solidFill>
              </a:rPr>
              <a:t> </a:t>
            </a:r>
            <a:r>
              <a:rPr lang="en-US" sz="4800" b="1" dirty="0" err="1" smtClean="0">
                <a:solidFill>
                  <a:schemeClr val="accent5">
                    <a:lumMod val="25000"/>
                  </a:schemeClr>
                </a:solidFill>
              </a:rPr>
              <a:t>vẹn</a:t>
            </a:r>
            <a:r>
              <a:rPr lang="en-US" sz="4800" b="1" dirty="0" smtClean="0">
                <a:solidFill>
                  <a:schemeClr val="accent5">
                    <a:lumMod val="25000"/>
                  </a:schemeClr>
                </a:solidFill>
              </a:rPr>
              <a:t> </a:t>
            </a:r>
            <a:r>
              <a:rPr lang="en-US" sz="4800" b="1" dirty="0" err="1" smtClean="0">
                <a:solidFill>
                  <a:schemeClr val="accent5">
                    <a:lumMod val="25000"/>
                  </a:schemeClr>
                </a:solidFill>
              </a:rPr>
              <a:t>tuyền</a:t>
            </a:r>
            <a:r>
              <a:rPr lang="en-US" sz="4800" b="1" dirty="0" smtClean="0">
                <a:solidFill>
                  <a:schemeClr val="accent5">
                    <a:lumMod val="25000"/>
                  </a:schemeClr>
                </a:solidFill>
              </a:rPr>
              <a:t>.</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3263419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8627" y="17462"/>
            <a:ext cx="9125373" cy="5126037"/>
          </a:xfrm>
        </p:spPr>
        <p:txBody>
          <a:bodyPr anchor="ctr"/>
          <a:lstStyle/>
          <a:p>
            <a:pPr algn="just" eaLnBrk="1" hangingPunct="1">
              <a:lnSpc>
                <a:spcPct val="105000"/>
              </a:lnSpc>
            </a:pPr>
            <a:r>
              <a:rPr lang="en-US" sz="4800" b="1" u="sng" dirty="0" smtClean="0">
                <a:solidFill>
                  <a:srgbClr val="FF0000"/>
                </a:solidFill>
                <a:effectLst/>
                <a:latin typeface="+mj-lt"/>
                <a:cs typeface="Times New Roman" pitchFamily="18" charset="0"/>
              </a:rPr>
              <a:t>T</a:t>
            </a:r>
            <a:r>
              <a:rPr lang="vi-VN" sz="4800" b="1" u="sng" dirty="0" smtClean="0">
                <a:solidFill>
                  <a:srgbClr val="FF0000"/>
                </a:solidFill>
                <a:effectLst/>
                <a:latin typeface="+mj-lt"/>
                <a:cs typeface="Times New Roman" pitchFamily="18" charset="0"/>
              </a:rPr>
              <a:t>k</a:t>
            </a:r>
            <a:r>
              <a:rPr lang="en-US" sz="4800" b="1" u="sng" dirty="0" smtClean="0">
                <a:solidFill>
                  <a:srgbClr val="FF0000"/>
                </a:solidFill>
                <a:effectLst/>
                <a:latin typeface="+mj-lt"/>
                <a:cs typeface="Times New Roman" pitchFamily="18" charset="0"/>
              </a:rPr>
              <a:t>1</a:t>
            </a:r>
            <a:r>
              <a:rPr lang="vi-VN" sz="4800" b="1" u="sng" dirty="0" smtClean="0">
                <a:solidFill>
                  <a:srgbClr val="FF0000"/>
                </a:solidFill>
                <a:effectLst/>
                <a:latin typeface="+mj-lt"/>
                <a:cs typeface="Times New Roman" pitchFamily="18" charset="0"/>
              </a:rPr>
              <a:t>:</a:t>
            </a:r>
            <a:r>
              <a:rPr lang="vi-VN" sz="4800" b="1" dirty="0" smtClean="0">
                <a:solidFill>
                  <a:srgbClr val="7030A0"/>
                </a:solidFill>
                <a:effectLst/>
                <a:latin typeface="+mj-lt"/>
                <a:cs typeface="Times New Roman" pitchFamily="18" charset="0"/>
              </a:rPr>
              <a:t> </a:t>
            </a:r>
            <a:r>
              <a:rPr lang="vi-VN" sz="4800" b="1" dirty="0">
                <a:latin typeface="+mj-lt"/>
              </a:rPr>
              <a:t> </a:t>
            </a:r>
            <a:r>
              <a:rPr lang="vi-VN" sz="4800" b="1" dirty="0">
                <a:solidFill>
                  <a:schemeClr val="accent5">
                    <a:lumMod val="25000"/>
                  </a:schemeClr>
                </a:solidFill>
                <a:latin typeface="+mj-lt"/>
              </a:rPr>
              <a:t>Con dâng Mẹ đây tâm hồn đây trí khôn, cả dĩ vãng cả hiên tại với tương lai. Đức thiện toàn con cương quyết gắng đi tới, trông lên Mẹ là gương mẫu của đời con</a:t>
            </a:r>
            <a:r>
              <a:rPr lang="vi-VN" sz="4800" b="1" dirty="0" smtClean="0">
                <a:solidFill>
                  <a:schemeClr val="accent5">
                    <a:lumMod val="25000"/>
                  </a:schemeClr>
                </a:solidFill>
                <a:latin typeface="+mj-lt"/>
              </a:rPr>
              <a:t>.</a:t>
            </a:r>
            <a:endParaRPr lang="en-US" sz="4800" b="1" dirty="0" smtClean="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0000"/>
                </a:solidFill>
                <a:effectLst/>
              </a:rPr>
              <a:t>Đ</a:t>
            </a:r>
            <a:r>
              <a:rPr lang="vi-VN" sz="4600" b="1" u="sng" dirty="0" smtClean="0">
                <a:solidFill>
                  <a:srgbClr val="FF0000"/>
                </a:solidFill>
                <a:effectLst/>
              </a:rPr>
              <a:t>k</a:t>
            </a:r>
            <a:r>
              <a:rPr lang="en-US" sz="4600" b="1" u="sng" dirty="0" smtClean="0">
                <a:solidFill>
                  <a:srgbClr val="FF0000"/>
                </a:solidFill>
                <a:effectLst/>
              </a:rPr>
              <a:t>:</a:t>
            </a:r>
            <a:r>
              <a:rPr lang="vi-VN" sz="4600" b="1" dirty="0">
                <a:solidFill>
                  <a:srgbClr val="7030A0"/>
                </a:solidFill>
                <a:effectLst/>
              </a:rPr>
              <a:t> </a:t>
            </a:r>
            <a:r>
              <a:rPr lang="vi-VN" sz="4600" b="1" dirty="0">
                <a:solidFill>
                  <a:schemeClr val="accent5">
                    <a:lumMod val="25000"/>
                  </a:schemeClr>
                </a:solidFill>
              </a:rPr>
              <a:t>Lạy Mẹ Maria Mẹ Thiên Chúa Mẹ đồng trinh, đoàn con chung tiếng hát chung tấm lòng dâng đời sống. Lạy Mẹ Maria Mẹ nhân ái Mẹ hiển vinh, Mẹ chính là Nữ Vương là trạng sư, là Mẹ con</a:t>
            </a:r>
            <a:endParaRPr lang="en-US" sz="4600" b="1" dirty="0">
              <a:solidFill>
                <a:schemeClr val="accent5">
                  <a:lumMod val="25000"/>
                </a:schemeClr>
              </a:solidFill>
              <a:effectLst/>
            </a:endParaRPr>
          </a:p>
        </p:txBody>
      </p:sp>
    </p:spTree>
    <p:extLst>
      <p:ext uri="{BB962C8B-B14F-4D97-AF65-F5344CB8AC3E}">
        <p14:creationId xmlns:p14="http://schemas.microsoft.com/office/powerpoint/2010/main" val="806901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410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70174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8000" b="1" dirty="0" smtClean="0">
                <a:solidFill>
                  <a:schemeClr val="accent5">
                    <a:lumMod val="25000"/>
                  </a:schemeClr>
                </a:solidFill>
                <a:effectLst/>
                <a:latin typeface="UTM HelvetIns" panose="02040603050506020204" pitchFamily="18" charset="0"/>
                <a:cs typeface="Times New Roman" panose="02020603050405020304" pitchFamily="18" charset="0"/>
              </a:rPr>
              <a:t>KINH </a:t>
            </a:r>
            <a:r>
              <a:rPr lang="en-US" sz="8000" b="1" dirty="0">
                <a:solidFill>
                  <a:schemeClr val="accent5">
                    <a:lumMod val="25000"/>
                  </a:schemeClr>
                </a:solidFill>
                <a:effectLst/>
                <a:latin typeface="UTM HelvetIns" panose="02040603050506020204" pitchFamily="18" charset="0"/>
                <a:cs typeface="Times New Roman" panose="02020603050405020304" pitchFamily="18" charset="0"/>
              </a:rPr>
              <a:t>VINH DANH</a:t>
            </a:r>
            <a:endParaRPr lang="vi-VN" sz="80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just" eaLnBrk="1" hangingPunct="1">
              <a:lnSpc>
                <a:spcPct val="130000"/>
              </a:lnSpc>
            </a:pPr>
            <a:r>
              <a:rPr lang="en-US" sz="5400" b="1" u="sng" dirty="0" err="1">
                <a:solidFill>
                  <a:srgbClr val="FF0000"/>
                </a:solidFill>
                <a:effectLst/>
                <a:latin typeface="+mj-lt"/>
                <a:cs typeface="Times New Roman" panose="02020603050405020304" pitchFamily="18" charset="0"/>
              </a:rPr>
              <a:t>Chủ</a:t>
            </a:r>
            <a:r>
              <a:rPr lang="en-US" sz="5400" b="1" u="sng" dirty="0">
                <a:solidFill>
                  <a:srgbClr val="FF0000"/>
                </a:solidFill>
                <a:effectLst/>
                <a:latin typeface="+mj-lt"/>
                <a:cs typeface="Times New Roman" panose="02020603050405020304" pitchFamily="18" charset="0"/>
              </a:rPr>
              <a:t> </a:t>
            </a:r>
            <a:r>
              <a:rPr lang="en-US" sz="5400" b="1" u="sng" dirty="0" err="1">
                <a:solidFill>
                  <a:srgbClr val="FF0000"/>
                </a:solidFill>
                <a:effectLst/>
                <a:latin typeface="+mj-lt"/>
                <a:cs typeface="Times New Roman" panose="02020603050405020304" pitchFamily="18" charset="0"/>
              </a:rPr>
              <a:t>tế</a:t>
            </a:r>
            <a:r>
              <a:rPr lang="en-US" sz="5400" b="1" u="sng" dirty="0">
                <a:solidFill>
                  <a:srgbClr val="FF0000"/>
                </a:solidFill>
                <a:effectLst/>
                <a:latin typeface="+mj-lt"/>
                <a:cs typeface="Times New Roman" panose="02020603050405020304" pitchFamily="18" charset="0"/>
              </a:rPr>
              <a:t>:</a:t>
            </a:r>
            <a:r>
              <a:rPr lang="en-US" sz="54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smtClean="0">
                <a:solidFill>
                  <a:srgbClr val="FF0000"/>
                </a:solidFill>
                <a:effectLst/>
                <a:latin typeface="+mj-lt"/>
                <a:cs typeface="Times New Roman" panose="02020603050405020304" pitchFamily="18" charset="0"/>
              </a:rPr>
              <a:t>trời</a:t>
            </a:r>
            <a:r>
              <a:rPr lang="en-US" sz="5400" b="1" i="1" dirty="0" smtClean="0">
                <a:solidFill>
                  <a:srgbClr val="FF0000"/>
                </a:solidFill>
                <a:effectLst/>
                <a:latin typeface="+mj-lt"/>
                <a:cs typeface="Times New Roman" panose="02020603050405020304" pitchFamily="18" charset="0"/>
              </a:rPr>
              <a:t>.</a:t>
            </a:r>
          </a:p>
          <a:p>
            <a:pPr algn="just" eaLnBrk="1" hangingPunct="1">
              <a:lnSpc>
                <a:spcPct val="130000"/>
              </a:lnSpc>
            </a:pPr>
            <a:r>
              <a:rPr lang="en-US" sz="5400" b="1" i="1" u="sng" dirty="0" smtClean="0">
                <a:solidFill>
                  <a:srgbClr val="FF0000"/>
                </a:solidFill>
                <a:effectLst/>
                <a:latin typeface="+mj-lt"/>
                <a:cs typeface="Times New Roman" panose="02020603050405020304" pitchFamily="18" charset="0"/>
              </a:rPr>
              <a:t>A</a:t>
            </a:r>
            <a:r>
              <a:rPr lang="vi-VN" sz="5400" b="1" u="sng" dirty="0" smtClean="0">
                <a:solidFill>
                  <a:srgbClr val="FF0000"/>
                </a:solidFill>
                <a:effectLst/>
                <a:latin typeface="+mj-lt"/>
                <a:cs typeface="Times New Roman" panose="02020603050405020304" pitchFamily="18" charset="0"/>
              </a:rPr>
              <a:t>+B</a:t>
            </a:r>
            <a:r>
              <a:rPr lang="vi-VN" sz="5400" b="1" u="sng" dirty="0">
                <a:solidFill>
                  <a:srgbClr val="FF0000"/>
                </a:solidFill>
                <a:effectLst/>
                <a:latin typeface="+mj-lt"/>
                <a:cs typeface="Times New Roman" panose="02020603050405020304" pitchFamily="18" charset="0"/>
              </a:rPr>
              <a:t>:</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30000"/>
              </a:lnSpc>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algn="just" eaLnBrk="1" hangingPunct="1">
              <a:lnSpc>
                <a:spcPct val="13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a:solidFill>
                  <a:srgbClr val="003399"/>
                </a:solidFill>
                <a:effectLst/>
                <a:latin typeface="+mj-lt"/>
                <a:cs typeface="Times New Roman" panose="02020603050405020304" pitchFamily="18" charset="0"/>
              </a:rPr>
              <a:t/>
            </a:r>
            <a:br>
              <a:rPr lang="en-US" sz="4800" b="1" dirty="0">
                <a:solidFill>
                  <a:srgbClr val="003399"/>
                </a:solidFill>
                <a:effectLst/>
                <a:latin typeface="+mj-lt"/>
                <a:cs typeface="Times New Roman" panose="02020603050405020304" pitchFamily="18" charset="0"/>
              </a:rPr>
            </a:b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a:p>
            <a:pPr algn="just" eaLnBrk="1" hangingPunct="1">
              <a:lnSpc>
                <a:spcPct val="13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3168</TotalTime>
  <Words>1261</Words>
  <Application>Microsoft Office PowerPoint</Application>
  <PresentationFormat>On-screen Show (16:9)</PresentationFormat>
  <Paragraphs>131</Paragraphs>
  <Slides>52</Slides>
  <Notes>6</Notes>
  <HiddenSlides>0</HiddenSlides>
  <MMClips>0</MMClips>
  <ScaleCrop>false</ScaleCrop>
  <HeadingPairs>
    <vt:vector size="4" baseType="variant">
      <vt:variant>
        <vt:lpstr>Theme</vt:lpstr>
      </vt:variant>
      <vt:variant>
        <vt:i4>11</vt:i4>
      </vt:variant>
      <vt:variant>
        <vt:lpstr>Slide Titles</vt:lpstr>
      </vt:variant>
      <vt:variant>
        <vt:i4>52</vt:i4>
      </vt:variant>
    </vt:vector>
  </HeadingPairs>
  <TitlesOfParts>
    <vt:vector size="63" baseType="lpstr">
      <vt:lpstr>Default Design</vt:lpstr>
      <vt:lpstr>10_Default Design</vt:lpstr>
      <vt:lpstr>1_Default Design</vt:lpstr>
      <vt:lpstr>5_Default Design</vt:lpstr>
      <vt:lpstr>6_Default Design</vt:lpstr>
      <vt:lpstr>13_Default Design</vt:lpstr>
      <vt:lpstr>36_Default Design</vt:lpstr>
      <vt:lpstr>14_Default Design</vt:lpstr>
      <vt:lpstr>18_Office Theme</vt:lpstr>
      <vt:lpstr>2_Default Design</vt:lpstr>
      <vt:lpstr>3_Default Design</vt:lpstr>
      <vt:lpstr> </vt:lpstr>
      <vt:lpstr> </vt:lpstr>
      <vt:lpstr>Đk: Ma - ri - a, là Mẹ Thiên Chúa, Mẹ đồng trinh vô nhiễm tội nguyên. Ma - ri - a, Thiên mẫu cao trọng, lòng thanh khiết trinh trong vẹn tuyền.</vt:lpstr>
      <vt:lpstr>Tk1: Đoàn con tôn kính Ma - ri - a, là Mẹ Thiên Chúa. Mẹ Đấng toàn năng xưa xin vâng theo lời sứ thần. Nhập thể cứu thế Giê su đã giáng sinh làm người. Mẹ đã đồng công trong chương trình cứu rỗi con người.</vt:lpstr>
      <vt:lpstr>Đk: Ma - ri - a, là Mẹ Thiên Chúa, Mẹ đồng trinh vô nhiễm tội nguyên. Ma - ri - a, Thiên mẫu cao trọng, lòng thanh khiết trinh trong vẹn tuyền.</vt:lpstr>
      <vt:lpstr> </vt:lpstr>
      <vt:lpstr> </vt:lpstr>
      <vt:lpstr> </vt:lpstr>
      <vt:lpstr> </vt:lpstr>
      <vt:lpstr> </vt:lpstr>
      <vt:lpstr> </vt:lpstr>
      <vt:lpstr> </vt:lpstr>
      <vt:lpstr> </vt:lpstr>
      <vt:lpstr> </vt:lpstr>
      <vt:lpstr> </vt:lpstr>
      <vt:lpstr>PowerPoint Presentation</vt:lpstr>
      <vt:lpstr> </vt:lpstr>
      <vt:lpstr> </vt:lpstr>
      <vt:lpstr>Tk1: Nguyện Chúa đoái thương ban muôn vàn ơn lành, Tôn nhan Ngài rày xin chiếu sáng. Đường Chúa khắp trên địa cầu hay biết, các nước trông ơn Ngài cứu độ.</vt:lpstr>
      <vt:lpstr> </vt:lpstr>
      <vt:lpstr>Tk2:  Vì Chúa sẽ công minh cai trị địa cầu, muôn dân nào mừng vui hát xướng. Ngài sẽ hiển minh trị vì muôn nước, thống lãnh muôn dân tộc cõi trần.</vt:lpstr>
      <vt:lpstr> </vt:lpstr>
      <vt:lpstr>Tk3: Lạy Chúa, chớ chi chư dân cảm tạ Ngài, chư dân đồng thanh cảm mến Chúa. Nguyện Chúa khứng ban ngàn muôn ân phúc, cõi đất hãy tôn sợ kính thờ.</vt:lpstr>
      <vt:lpstr> </vt:lpstr>
      <vt:lpstr>PowerPoint Presentation</vt:lpstr>
      <vt:lpstr> </vt:lpstr>
      <vt:lpstr> </vt:lpstr>
      <vt:lpstr>PowerPoint Presentation</vt:lpstr>
      <vt:lpstr> </vt:lpstr>
      <vt:lpstr>PowerPoint Presentation</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vt:lpstr>
      <vt:lpstr> </vt:lpstr>
      <vt:lpstr>Tk2: Chỉ là thân phận người mong manh sao dám tiến dâng tình yêu? Chính Cha đã kêu gọi con về để con bước đi cùng Cha. Con được nhận như của lễ dâng về từ nơi trần thế cứu đời lầm than tội mê đem tình Chúa vào tim mỗi người.</vt:lpstr>
      <vt:lpstr> </vt:lpstr>
      <vt:lpstr> </vt:lpstr>
      <vt:lpstr> </vt:lpstr>
      <vt:lpstr> </vt:lpstr>
      <vt:lpstr> </vt:lpstr>
      <vt:lpstr>Tk1: Tình yêu Thiên Chúa như vầng dương soi tỏa khắp nơi. Tình yêu Thiên Chúa là vì sao giữa đêm mù tối. Tình yêu Thiên Chúa dìu con vượt qua sóng đời nổi trôi. Thuyền con giữa dòng đại dương bấp bênh Ngài ơi!</vt:lpstr>
      <vt:lpstr>**: Tình yêu Thiên Chúa như dòng sông êm đềm lướt trôi. Chảy xuôi năm tháng để hồn thơ tắm trong tình mến. Tình yêu Thiên Chúa nồng say là hương gió trời dịu êm. Dìu đưa tháng ngày bình yên với bao êm đềm.</vt:lpstr>
      <vt:lpstr> </vt:lpstr>
      <vt:lpstr>Tk2: Tình yêu Thiên Chúa như mùa Xuân tô đẹp ước mơ. Tuổi thơ yêu dấu ngày và đêm khát khao tình Chúa. Ngài luôn dõi bước đời con đổ muôn phúc ân tràn lan. Và luôn đỡ nâng ủi an những khi sầu vương.</vt:lpstr>
      <vt:lpstr>**: Tình yêu Thiên Chúa không nhạt phai dẫu đời đổi thay. Nào ai có biết tình Ngài luôn sắt son bền vững. Là Chân, Thiện, Mỹ thẳm sâu để con kiếm tìm ngày đêm. Hồn con khát vọng cậy trông vững tin nơi Ngài.</vt:lpstr>
      <vt:lpstr> </vt:lpstr>
      <vt:lpstr> </vt:lpstr>
      <vt:lpstr> </vt:lpstr>
      <vt:lpstr> </vt:lpstr>
      <vt:lpstr> </vt:lpstr>
      <vt:lpstr>Đk: Lạy Mẹ Maria Mẹ Thiên Chúa Mẹ đồng trinh, đoàn con chung tiếng hát chung tấm lòng dâng đời sống. Lạy Mẹ Maria Mẹ nhân ái Mẹ hiển vinh, Mẹ chính là Nữ Vương là trạng sư, là Mẹ con</vt:lpstr>
      <vt:lpstr> </vt:lpstr>
      <vt:lpstr>Đk: Lạy Mẹ Maria Mẹ Thiên Chúa Mẹ đồng trinh, đoàn con chung tiếng hát chung tấm lòng dâng đời sống. Lạy Mẹ Maria Mẹ nhân ái Mẹ hiển vinh, Mẹ chính là Nữ Vương là trạng sư, là Mẹ con</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1586</cp:revision>
  <dcterms:created xsi:type="dcterms:W3CDTF">2000-12-31T17:05:43Z</dcterms:created>
  <dcterms:modified xsi:type="dcterms:W3CDTF">2023-12-29T21:44:03Z</dcterms:modified>
</cp:coreProperties>
</file>