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36" r:id="rId2"/>
    <p:sldMasterId id="2147483848" r:id="rId3"/>
    <p:sldMasterId id="2147483896" r:id="rId4"/>
    <p:sldMasterId id="2147483908" r:id="rId5"/>
    <p:sldMasterId id="2147483980" r:id="rId6"/>
    <p:sldMasterId id="2147483992" r:id="rId7"/>
    <p:sldMasterId id="2147484004" r:id="rId8"/>
    <p:sldMasterId id="2147484012" r:id="rId9"/>
    <p:sldMasterId id="2147484024" r:id="rId10"/>
    <p:sldMasterId id="2147484036" r:id="rId11"/>
    <p:sldMasterId id="2147484048" r:id="rId12"/>
    <p:sldMasterId id="2147484060" r:id="rId13"/>
    <p:sldMasterId id="2147484072" r:id="rId14"/>
    <p:sldMasterId id="2147484120" r:id="rId15"/>
    <p:sldMasterId id="2147484132" r:id="rId16"/>
    <p:sldMasterId id="2147484144" r:id="rId17"/>
  </p:sldMasterIdLst>
  <p:notesMasterIdLst>
    <p:notesMasterId r:id="rId81"/>
  </p:notesMasterIdLst>
  <p:sldIdLst>
    <p:sldId id="955" r:id="rId18"/>
    <p:sldId id="1005" r:id="rId19"/>
    <p:sldId id="1021" r:id="rId20"/>
    <p:sldId id="1022" r:id="rId21"/>
    <p:sldId id="1008" r:id="rId22"/>
    <p:sldId id="1015" r:id="rId23"/>
    <p:sldId id="843" r:id="rId24"/>
    <p:sldId id="564" r:id="rId25"/>
    <p:sldId id="563" r:id="rId26"/>
    <p:sldId id="751" r:id="rId27"/>
    <p:sldId id="1016" r:id="rId28"/>
    <p:sldId id="986" r:id="rId29"/>
    <p:sldId id="987" r:id="rId30"/>
    <p:sldId id="988" r:id="rId31"/>
    <p:sldId id="989" r:id="rId32"/>
    <p:sldId id="990" r:id="rId33"/>
    <p:sldId id="991" r:id="rId34"/>
    <p:sldId id="992" r:id="rId35"/>
    <p:sldId id="993" r:id="rId36"/>
    <p:sldId id="1017" r:id="rId37"/>
    <p:sldId id="1011" r:id="rId38"/>
    <p:sldId id="911" r:id="rId39"/>
    <p:sldId id="836" r:id="rId40"/>
    <p:sldId id="912" r:id="rId41"/>
    <p:sldId id="969" r:id="rId42"/>
    <p:sldId id="914" r:id="rId43"/>
    <p:sldId id="970" r:id="rId44"/>
    <p:sldId id="916" r:id="rId45"/>
    <p:sldId id="971" r:id="rId46"/>
    <p:sldId id="1012" r:id="rId47"/>
    <p:sldId id="837" r:id="rId48"/>
    <p:sldId id="964" r:id="rId49"/>
    <p:sldId id="1013" r:id="rId50"/>
    <p:sldId id="963" r:id="rId51"/>
    <p:sldId id="1014" r:id="rId52"/>
    <p:sldId id="979" r:id="rId53"/>
    <p:sldId id="980" r:id="rId54"/>
    <p:sldId id="981" r:id="rId55"/>
    <p:sldId id="1024" r:id="rId56"/>
    <p:sldId id="1025" r:id="rId57"/>
    <p:sldId id="1026" r:id="rId58"/>
    <p:sldId id="1004" r:id="rId59"/>
    <p:sldId id="983" r:id="rId60"/>
    <p:sldId id="984" r:id="rId61"/>
    <p:sldId id="933" r:id="rId62"/>
    <p:sldId id="935" r:id="rId63"/>
    <p:sldId id="934" r:id="rId64"/>
    <p:sldId id="937" r:id="rId65"/>
    <p:sldId id="1037" r:id="rId66"/>
    <p:sldId id="939" r:id="rId67"/>
    <p:sldId id="1038" r:id="rId68"/>
    <p:sldId id="959" r:id="rId69"/>
    <p:sldId id="968" r:id="rId70"/>
    <p:sldId id="1019" r:id="rId71"/>
    <p:sldId id="948" r:id="rId72"/>
    <p:sldId id="950" r:id="rId73"/>
    <p:sldId id="949" r:id="rId74"/>
    <p:sldId id="1034" r:id="rId75"/>
    <p:sldId id="985" r:id="rId76"/>
    <p:sldId id="1035" r:id="rId77"/>
    <p:sldId id="1033" r:id="rId78"/>
    <p:sldId id="1036" r:id="rId79"/>
    <p:sldId id="1020" r:id="rId80"/>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6600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0534"/>
    </p:cViewPr>
  </p:outlineViewPr>
  <p:notesTextViewPr>
    <p:cViewPr>
      <p:scale>
        <a:sx n="100" d="100"/>
        <a:sy n="100" d="100"/>
      </p:scale>
      <p:origin x="0" y="0"/>
    </p:cViewPr>
  </p:notesTextViewPr>
  <p:notesViewPr>
    <p:cSldViewPr>
      <p:cViewPr varScale="1">
        <p:scale>
          <a:sx n="126" d="100"/>
          <a:sy n="126" d="100"/>
        </p:scale>
        <p:origin x="-490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slide" Target="slides/slide46.xml"/><Relationship Id="rId68" Type="http://schemas.openxmlformats.org/officeDocument/2006/relationships/slide" Target="slides/slide51.xml"/><Relationship Id="rId76" Type="http://schemas.openxmlformats.org/officeDocument/2006/relationships/slide" Target="slides/slide59.xml"/><Relationship Id="rId8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slide" Target="slides/slide57.xml"/><Relationship Id="rId79" Type="http://schemas.openxmlformats.org/officeDocument/2006/relationships/slide" Target="slides/slide62.xml"/><Relationship Id="rId5" Type="http://schemas.openxmlformats.org/officeDocument/2006/relationships/slideMaster" Target="slideMasters/slideMaster5.xml"/><Relationship Id="rId61" Type="http://schemas.openxmlformats.org/officeDocument/2006/relationships/slide" Target="slides/slide44.xml"/><Relationship Id="rId82" Type="http://schemas.openxmlformats.org/officeDocument/2006/relationships/presProps" Target="presProps.xml"/><Relationship Id="rId19" Type="http://schemas.openxmlformats.org/officeDocument/2006/relationships/slide" Target="slides/slide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slide" Target="slides/slide60.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slide" Target="slides/slide63.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FB6DB54F-1E78-486B-B09C-45686EFCDBDE}" type="datetimeFigureOut">
              <a:rPr lang="en-US"/>
              <a:pPr>
                <a:defRPr/>
              </a:pPr>
              <a:t>12/29/2023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EE667D31-3CEC-4E28-8BA5-D8BAF20EEDAE}" type="slidenum">
              <a:rPr lang="en-US"/>
              <a:pPr>
                <a:defRPr/>
              </a:pPr>
              <a:t>‹#›</a:t>
            </a:fld>
            <a:endParaRPr lang="en-US"/>
          </a:p>
        </p:txBody>
      </p:sp>
    </p:spTree>
    <p:extLst>
      <p:ext uri="{BB962C8B-B14F-4D97-AF65-F5344CB8AC3E}">
        <p14:creationId xmlns:p14="http://schemas.microsoft.com/office/powerpoint/2010/main" val="40401192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1399547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7</a:t>
            </a:fld>
            <a:endParaRPr lang="en-US"/>
          </a:p>
        </p:txBody>
      </p:sp>
    </p:spTree>
    <p:extLst>
      <p:ext uri="{BB962C8B-B14F-4D97-AF65-F5344CB8AC3E}">
        <p14:creationId xmlns:p14="http://schemas.microsoft.com/office/powerpoint/2010/main" val="139954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22</a:t>
            </a:fld>
            <a:endParaRPr lang="en-US"/>
          </a:p>
        </p:txBody>
      </p:sp>
    </p:spTree>
    <p:extLst>
      <p:ext uri="{BB962C8B-B14F-4D97-AF65-F5344CB8AC3E}">
        <p14:creationId xmlns:p14="http://schemas.microsoft.com/office/powerpoint/2010/main" val="2237127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45</a:t>
            </a:fld>
            <a:endParaRPr lang="en-US"/>
          </a:p>
        </p:txBody>
      </p:sp>
    </p:spTree>
    <p:extLst>
      <p:ext uri="{BB962C8B-B14F-4D97-AF65-F5344CB8AC3E}">
        <p14:creationId xmlns:p14="http://schemas.microsoft.com/office/powerpoint/2010/main" val="968726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55</a:t>
            </a:fld>
            <a:endParaRPr lang="en-US"/>
          </a:p>
        </p:txBody>
      </p:sp>
    </p:spTree>
    <p:extLst>
      <p:ext uri="{BB962C8B-B14F-4D97-AF65-F5344CB8AC3E}">
        <p14:creationId xmlns:p14="http://schemas.microsoft.com/office/powerpoint/2010/main" val="3104400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667D31-3CEC-4E28-8BA5-D8BAF20EEDAE}" type="slidenum">
              <a:rPr lang="en-US" smtClean="0"/>
              <a:pPr>
                <a:defRPr/>
              </a:pPr>
              <a:t>56</a:t>
            </a:fld>
            <a:endParaRPr lang="en-US"/>
          </a:p>
        </p:txBody>
      </p:sp>
    </p:spTree>
    <p:extLst>
      <p:ext uri="{BB962C8B-B14F-4D97-AF65-F5344CB8AC3E}">
        <p14:creationId xmlns:p14="http://schemas.microsoft.com/office/powerpoint/2010/main" val="2983378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667D31-3CEC-4E28-8BA5-D8BAF20EEDAE}" type="slidenum">
              <a:rPr lang="en-US" smtClean="0">
                <a:solidFill>
                  <a:prstClr val="black"/>
                </a:solidFill>
              </a:rPr>
              <a:pPr>
                <a:defRPr/>
              </a:pPr>
              <a:t>58</a:t>
            </a:fld>
            <a:endParaRPr lang="en-US">
              <a:solidFill>
                <a:prstClr val="black"/>
              </a:solidFill>
            </a:endParaRPr>
          </a:p>
        </p:txBody>
      </p:sp>
    </p:spTree>
    <p:extLst>
      <p:ext uri="{BB962C8B-B14F-4D97-AF65-F5344CB8AC3E}">
        <p14:creationId xmlns:p14="http://schemas.microsoft.com/office/powerpoint/2010/main" val="2983378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667D31-3CEC-4E28-8BA5-D8BAF20EEDAE}" type="slidenum">
              <a:rPr lang="en-US" smtClean="0">
                <a:solidFill>
                  <a:prstClr val="black"/>
                </a:solidFill>
              </a:rPr>
              <a:pPr>
                <a:defRPr/>
              </a:pPr>
              <a:t>60</a:t>
            </a:fld>
            <a:endParaRPr lang="en-US">
              <a:solidFill>
                <a:prstClr val="black"/>
              </a:solidFill>
            </a:endParaRPr>
          </a:p>
        </p:txBody>
      </p:sp>
    </p:spTree>
    <p:extLst>
      <p:ext uri="{BB962C8B-B14F-4D97-AF65-F5344CB8AC3E}">
        <p14:creationId xmlns:p14="http://schemas.microsoft.com/office/powerpoint/2010/main" val="2983378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667D31-3CEC-4E28-8BA5-D8BAF20EEDAE}" type="slidenum">
              <a:rPr lang="en-US" smtClean="0">
                <a:solidFill>
                  <a:prstClr val="black"/>
                </a:solidFill>
              </a:rPr>
              <a:pPr>
                <a:defRPr/>
              </a:pPr>
              <a:t>62</a:t>
            </a:fld>
            <a:endParaRPr lang="en-US">
              <a:solidFill>
                <a:prstClr val="black"/>
              </a:solidFill>
            </a:endParaRPr>
          </a:p>
        </p:txBody>
      </p:sp>
    </p:spTree>
    <p:extLst>
      <p:ext uri="{BB962C8B-B14F-4D97-AF65-F5344CB8AC3E}">
        <p14:creationId xmlns:p14="http://schemas.microsoft.com/office/powerpoint/2010/main" val="2983378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pPr>
                <a:defRPr/>
              </a:pPr>
              <a:t>‹#›</a:t>
            </a:fld>
            <a:endParaRPr lang="en-US"/>
          </a:p>
        </p:txBody>
      </p:sp>
    </p:spTree>
    <p:extLst>
      <p:ext uri="{BB962C8B-B14F-4D97-AF65-F5344CB8AC3E}">
        <p14:creationId xmlns:p14="http://schemas.microsoft.com/office/powerpoint/2010/main" val="573141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pPr>
                <a:defRPr/>
              </a:pPr>
              <a:t>‹#›</a:t>
            </a:fld>
            <a:endParaRPr lang="en-US"/>
          </a:p>
        </p:txBody>
      </p:sp>
    </p:spTree>
    <p:extLst>
      <p:ext uri="{BB962C8B-B14F-4D97-AF65-F5344CB8AC3E}">
        <p14:creationId xmlns:p14="http://schemas.microsoft.com/office/powerpoint/2010/main" val="7535539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6273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51611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43025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31735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0895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47945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5445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18094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855975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7567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pPr>
                <a:defRPr/>
              </a:pPr>
              <a:t>‹#›</a:t>
            </a:fld>
            <a:endParaRPr lang="en-US"/>
          </a:p>
        </p:txBody>
      </p:sp>
    </p:spTree>
    <p:extLst>
      <p:ext uri="{BB962C8B-B14F-4D97-AF65-F5344CB8AC3E}">
        <p14:creationId xmlns:p14="http://schemas.microsoft.com/office/powerpoint/2010/main" val="400100352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31099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763054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86307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615809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634852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68811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864688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51305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180943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8559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484A17-10A2-42DC-AC57-87A655756C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893874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756750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310991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76305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863073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615809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634852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68811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864688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51305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0427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A61189-433B-4AED-B35B-201045D2FF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115734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4685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565806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438009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328017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747778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581227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173428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488418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00145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7065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900EEE-3CEB-467B-BCD6-E5AC9A360D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346262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562987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653347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115207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282054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826292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379144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806338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2204981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264222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5394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DAE7C3-5CDE-4866-84CC-C2859634FB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694557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513606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543710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683510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806099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370582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455067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772230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613660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624752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0382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FD67A9-58F8-44BE-A54E-19BDE4D1B1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535411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737987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51191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543710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683510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806099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370582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455067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772230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613660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6247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B5E5B2C-3B63-4481-99C5-7D14094F6F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482233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038259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737987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511917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543710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683510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806099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370582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455067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772230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6136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2C82CF9-6B2B-424C-94DD-8D1F28F053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164434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624752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038259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737987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5119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961204-3D00-4689-AF2E-1F7726B399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7252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pPr>
                <a:defRPr/>
              </a:pPr>
              <a:t>‹#›</a:t>
            </a:fld>
            <a:endParaRPr lang="en-US"/>
          </a:p>
        </p:txBody>
      </p:sp>
    </p:spTree>
    <p:extLst>
      <p:ext uri="{BB962C8B-B14F-4D97-AF65-F5344CB8AC3E}">
        <p14:creationId xmlns:p14="http://schemas.microsoft.com/office/powerpoint/2010/main" val="4008901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919224-6F2C-4422-978C-D41D7DBFD7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7553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F4D65F-84D5-47B5-9410-9CF46DDBF2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1061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3D7B25-A143-4162-A381-DD19E7CC59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9144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4481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6630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32753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0301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8462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0755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6139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pPr>
                <a:defRPr/>
              </a:pPr>
              <a:t>‹#›</a:t>
            </a:fld>
            <a:endParaRPr lang="en-US"/>
          </a:p>
        </p:txBody>
      </p:sp>
    </p:spTree>
    <p:extLst>
      <p:ext uri="{BB962C8B-B14F-4D97-AF65-F5344CB8AC3E}">
        <p14:creationId xmlns:p14="http://schemas.microsoft.com/office/powerpoint/2010/main" val="11732898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2441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98302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19334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47268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17642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33262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83171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64206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11653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0831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pPr>
                <a:defRPr/>
              </a:pPr>
              <a:t>‹#›</a:t>
            </a:fld>
            <a:endParaRPr lang="en-US"/>
          </a:p>
        </p:txBody>
      </p:sp>
    </p:spTree>
    <p:extLst>
      <p:ext uri="{BB962C8B-B14F-4D97-AF65-F5344CB8AC3E}">
        <p14:creationId xmlns:p14="http://schemas.microsoft.com/office/powerpoint/2010/main" val="41466947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1427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50966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34112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32782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8823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96468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88107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9366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35912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2905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pPr>
                <a:defRPr/>
              </a:pPr>
              <a:t>‹#›</a:t>
            </a:fld>
            <a:endParaRPr lang="en-US"/>
          </a:p>
        </p:txBody>
      </p:sp>
    </p:spTree>
    <p:extLst>
      <p:ext uri="{BB962C8B-B14F-4D97-AF65-F5344CB8AC3E}">
        <p14:creationId xmlns:p14="http://schemas.microsoft.com/office/powerpoint/2010/main" val="34037183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43245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48117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7451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98429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37535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34863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57772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66993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80389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1317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pPr>
                <a:defRPr/>
              </a:pPr>
              <a:t>‹#›</a:t>
            </a:fld>
            <a:endParaRPr lang="en-US"/>
          </a:p>
        </p:txBody>
      </p:sp>
    </p:spTree>
    <p:extLst>
      <p:ext uri="{BB962C8B-B14F-4D97-AF65-F5344CB8AC3E}">
        <p14:creationId xmlns:p14="http://schemas.microsoft.com/office/powerpoint/2010/main" val="12957666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48890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86145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09101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3056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06959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58254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59266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35784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13789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3548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pPr>
                <a:defRPr/>
              </a:pPr>
              <a:t>‹#›</a:t>
            </a:fld>
            <a:endParaRPr lang="en-US"/>
          </a:p>
        </p:txBody>
      </p:sp>
    </p:spTree>
    <p:extLst>
      <p:ext uri="{BB962C8B-B14F-4D97-AF65-F5344CB8AC3E}">
        <p14:creationId xmlns:p14="http://schemas.microsoft.com/office/powerpoint/2010/main" val="13653232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01491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02351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58998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27199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38028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28225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14630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27297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0378518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1167481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pPr>
                <a:defRPr/>
              </a:pPr>
              <a:t>‹#›</a:t>
            </a:fld>
            <a:endParaRPr lang="en-US"/>
          </a:p>
        </p:txBody>
      </p:sp>
    </p:spTree>
    <p:extLst>
      <p:ext uri="{BB962C8B-B14F-4D97-AF65-F5344CB8AC3E}">
        <p14:creationId xmlns:p14="http://schemas.microsoft.com/office/powerpoint/2010/main" val="1044675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8210598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8012182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5938474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8712627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684423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00370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91997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12194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20615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5400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pPr>
                <a:defRPr/>
              </a:pPr>
              <a:t>‹#›</a:t>
            </a:fld>
            <a:endParaRPr lang="en-US"/>
          </a:p>
        </p:txBody>
      </p:sp>
    </p:spTree>
    <p:extLst>
      <p:ext uri="{BB962C8B-B14F-4D97-AF65-F5344CB8AC3E}">
        <p14:creationId xmlns:p14="http://schemas.microsoft.com/office/powerpoint/2010/main" val="25065682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9497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68451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738324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28236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57498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12638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4852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96012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53263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758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2.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9.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6.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0.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7.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image" Target="../media/image1.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AE39482-4EB0-4B14-B26D-943EB7BAF646}" type="datetimeFigureOut">
              <a:rPr lang="en-US" smtClean="0">
                <a:solidFill>
                  <a:prstClr val="black">
                    <a:tint val="75000"/>
                  </a:prstClr>
                </a:solidFill>
                <a:latin typeface="UTM American Sans"/>
              </a:rPr>
              <a:pPr fontAlgn="auto">
                <a:spcBef>
                  <a:spcPts val="0"/>
                </a:spcBef>
                <a:spcAft>
                  <a:spcPts val="0"/>
                </a:spcAft>
              </a:pPr>
              <a:t>12/29/2023</a:t>
            </a:fld>
            <a:endParaRPr lang="en-US">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58B6E9-FDE9-4331-BD41-48738A3DE83E}" type="slidenum">
              <a:rPr lang="en-US" smtClean="0">
                <a:solidFill>
                  <a:prstClr val="black">
                    <a:tint val="75000"/>
                  </a:prstClr>
                </a:solidFill>
                <a:latin typeface="UTM American Sans"/>
              </a:rPr>
              <a:pPr fontAlgn="auto">
                <a:spcBef>
                  <a:spcPts val="0"/>
                </a:spcBef>
                <a:spcAft>
                  <a:spcPts val="0"/>
                </a:spcAft>
              </a:pPr>
              <a:t>‹#›</a:t>
            </a:fld>
            <a:endParaRPr lang="en-US">
              <a:solidFill>
                <a:prstClr val="black">
                  <a:tint val="75000"/>
                </a:prstClr>
              </a:solidFill>
              <a:latin typeface="UTM American Sans"/>
            </a:endParaRPr>
          </a:p>
        </p:txBody>
      </p:sp>
    </p:spTree>
    <p:extLst>
      <p:ext uri="{BB962C8B-B14F-4D97-AF65-F5344CB8AC3E}">
        <p14:creationId xmlns:p14="http://schemas.microsoft.com/office/powerpoint/2010/main" val="794388479"/>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9156705"/>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9156705"/>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6726192"/>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3433642"/>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0898341"/>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0898341"/>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0898341"/>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3DF8882-DA4C-44B5-B6ED-5D373D4524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285443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194647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3362684"/>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3332916"/>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316085"/>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3114564"/>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a:defRPr/>
            </a:pPr>
            <a:fld id="{0363BCF7-B196-4513-AC8D-3A0C7964A06D}" type="slidenum">
              <a:rPr lang="en-US">
                <a:cs typeface="Arial" panose="020B0604020202020204" pitchFamily="34" charset="0"/>
              </a:rPr>
              <a:pPr>
                <a:defRPr/>
              </a:pPr>
              <a:t>‹#›</a:t>
            </a:fld>
            <a:endParaRPr lang="en-US">
              <a:cs typeface="Arial" panose="020B0604020202020204" pitchFamily="34" charset="0"/>
            </a:endParaRPr>
          </a:p>
        </p:txBody>
      </p:sp>
    </p:spTree>
    <p:extLst>
      <p:ext uri="{BB962C8B-B14F-4D97-AF65-F5344CB8AC3E}">
        <p14:creationId xmlns:p14="http://schemas.microsoft.com/office/powerpoint/2010/main" val="2954749974"/>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285062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8.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8.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8.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8.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3.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3.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3.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96.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9.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0.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5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51.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62.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73.xml"/></Relationships>
</file>

<file path=ppt/slides/_rels/slide6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322397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3600" u="sng" dirty="0">
                <a:solidFill>
                  <a:srgbClr val="FF0000"/>
                </a:solidFill>
                <a:effectLst/>
              </a:rPr>
              <a:t>Tk2</a:t>
            </a:r>
            <a:r>
              <a:rPr lang="en-US" sz="3600" b="0" u="sng" dirty="0">
                <a:solidFill>
                  <a:srgbClr val="FF0000"/>
                </a:solidFill>
                <a:effectLst/>
              </a:rPr>
              <a:t>:</a:t>
            </a:r>
            <a:r>
              <a:rPr lang="en-US" sz="3600" b="0" dirty="0">
                <a:solidFill>
                  <a:srgbClr val="7030A0"/>
                </a:solidFill>
                <a:effectLst/>
              </a:rPr>
              <a:t> </a:t>
            </a:r>
            <a:r>
              <a:rPr lang="vi-VN" sz="3600" dirty="0">
                <a:solidFill>
                  <a:schemeClr val="accent5">
                    <a:lumMod val="25000"/>
                  </a:schemeClr>
                </a:solidFill>
              </a:rPr>
              <a:t>Nữ Vương quyền linh Mẹ được ân phúc dư đầy đến muôn đời sau các thế hệ khen Mẹ diễm phúc: Này Nguồn ơn vô nhiễm, đây hồng ân trinh thai xứng danh hiệu Nữ Vương muôn loài. Phúc ân tình thương Mẹ còn tuôn đổ dư tràn xuống cho đoàn con trên đường lữ hành gian khó, Mẹ là sao phương Bắc soi đường đi muôn nơi, dẫn chúng con về bến bình an.</a:t>
            </a:r>
            <a:endParaRPr lang="en-US" sz="3600" b="0" dirty="0">
              <a:solidFill>
                <a:schemeClr val="accent5">
                  <a:lumMod val="25000"/>
                </a:schemeClr>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2701741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mj-lt"/>
              <a:cs typeface="Times New Roman" panose="02020603050405020304" pitchFamily="18" charset="0"/>
            </a:endParaRPr>
          </a:p>
          <a:p>
            <a:pPr eaLnBrk="1" hangingPunct="1">
              <a:lnSpc>
                <a:spcPct val="150000"/>
              </a:lnSpc>
            </a:pPr>
            <a:r>
              <a:rPr lang="en-US" sz="7200" b="1" i="1" dirty="0">
                <a:solidFill>
                  <a:schemeClr val="accent4">
                    <a:lumMod val="85000"/>
                    <a:lumOff val="15000"/>
                  </a:schemeClr>
                </a:solidFill>
                <a:effectLst/>
                <a:latin typeface="+mj-lt"/>
                <a:cs typeface="Times New Roman" panose="02020603050405020304" pitchFamily="18" charset="0"/>
              </a:rPr>
              <a:t>KINH VINH DANH</a:t>
            </a:r>
          </a:p>
          <a:p>
            <a:pPr eaLnBrk="1" hangingPunct="1">
              <a:lnSpc>
                <a:spcPct val="150000"/>
              </a:lnSpc>
            </a:pPr>
            <a:r>
              <a:rPr lang="en-US" sz="7200" b="1" i="1" dirty="0" err="1">
                <a:solidFill>
                  <a:schemeClr val="accent4">
                    <a:lumMod val="85000"/>
                    <a:lumOff val="15000"/>
                  </a:schemeClr>
                </a:solidFill>
                <a:effectLst/>
                <a:latin typeface="+mj-lt"/>
                <a:cs typeface="Times New Roman" panose="02020603050405020304" pitchFamily="18" charset="0"/>
              </a:rPr>
              <a:t>Ca</a:t>
            </a:r>
            <a:r>
              <a:rPr lang="en-US" sz="7200" b="1" i="1" dirty="0">
                <a:solidFill>
                  <a:schemeClr val="accent4">
                    <a:lumMod val="85000"/>
                    <a:lumOff val="15000"/>
                  </a:schemeClr>
                </a:solidFill>
                <a:effectLst/>
                <a:latin typeface="+mj-lt"/>
                <a:cs typeface="Times New Roman" panose="02020603050405020304" pitchFamily="18" charset="0"/>
              </a:rPr>
              <a:t> </a:t>
            </a:r>
            <a:r>
              <a:rPr lang="en-US" sz="7200" b="1" i="1" dirty="0" err="1">
                <a:solidFill>
                  <a:schemeClr val="accent4">
                    <a:lumMod val="85000"/>
                    <a:lumOff val="15000"/>
                  </a:schemeClr>
                </a:solidFill>
                <a:effectLst/>
                <a:latin typeface="+mj-lt"/>
                <a:cs typeface="Times New Roman" panose="02020603050405020304" pitchFamily="18" charset="0"/>
              </a:rPr>
              <a:t>Lên</a:t>
            </a:r>
            <a:r>
              <a:rPr lang="en-US" sz="7200" b="1" i="1" dirty="0">
                <a:solidFill>
                  <a:schemeClr val="accent4">
                    <a:lumMod val="85000"/>
                    <a:lumOff val="15000"/>
                  </a:schemeClr>
                </a:solidFill>
                <a:effectLst/>
                <a:latin typeface="+mj-lt"/>
                <a:cs typeface="Times New Roman" panose="02020603050405020304" pitchFamily="18" charset="0"/>
              </a:rPr>
              <a:t> </a:t>
            </a:r>
            <a:r>
              <a:rPr lang="en-US" sz="7200" b="1" i="1" dirty="0" err="1">
                <a:solidFill>
                  <a:schemeClr val="accent4">
                    <a:lumMod val="85000"/>
                    <a:lumOff val="15000"/>
                  </a:schemeClr>
                </a:solidFill>
                <a:effectLst/>
                <a:latin typeface="+mj-lt"/>
                <a:cs typeface="Times New Roman" panose="02020603050405020304" pitchFamily="18" charset="0"/>
              </a:rPr>
              <a:t>Đi</a:t>
            </a:r>
            <a:r>
              <a:rPr lang="en-US" sz="7200" b="1" i="1" dirty="0">
                <a:solidFill>
                  <a:schemeClr val="accent4">
                    <a:lumMod val="85000"/>
                    <a:lumOff val="15000"/>
                  </a:schemeClr>
                </a:solidFill>
                <a:effectLst/>
                <a:latin typeface="+mj-lt"/>
                <a:cs typeface="Times New Roman" panose="02020603050405020304" pitchFamily="18" charset="0"/>
              </a:rPr>
              <a:t> 2</a:t>
            </a:r>
            <a:endParaRPr lang="vi-VN" sz="7200" b="1" i="1" dirty="0">
              <a:solidFill>
                <a:schemeClr val="accent4">
                  <a:lumMod val="85000"/>
                  <a:lumOff val="1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615065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mj-lt"/>
              <a:cs typeface="Times New Roman" panose="02020603050405020304" pitchFamily="18" charset="0"/>
            </a:endParaRPr>
          </a:p>
          <a:p>
            <a:pPr eaLnBrk="1" hangingPunct="1">
              <a:lnSpc>
                <a:spcPct val="150000"/>
              </a:lnSpc>
            </a:pPr>
            <a:r>
              <a:rPr lang="en-US" sz="7200" b="1" dirty="0">
                <a:solidFill>
                  <a:srgbClr val="FF0000"/>
                </a:solidFill>
                <a:effectLst/>
                <a:latin typeface="+mj-lt"/>
                <a:cs typeface="Times New Roman" panose="02020603050405020304" pitchFamily="18" charset="0"/>
              </a:rPr>
              <a:t>KINH VINH DANH</a:t>
            </a:r>
            <a:endParaRPr lang="vi-VN" sz="7200" b="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8304773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dirty="0">
                <a:solidFill>
                  <a:srgbClr val="C00000"/>
                </a:solidFill>
                <a:effectLst/>
                <a:latin typeface="+mj-lt"/>
                <a:cs typeface="Times New Roman" panose="02020603050405020304" pitchFamily="18" charset="0"/>
              </a:rPr>
              <a:t>Chủ tế: </a:t>
            </a:r>
            <a:r>
              <a:rPr lang="vi-VN" sz="5400" b="1" i="1" dirty="0">
                <a:solidFill>
                  <a:srgbClr val="C00000"/>
                </a:solidFill>
                <a:effectLst/>
                <a:latin typeface="+mj-lt"/>
                <a:cs typeface="Times New Roman" panose="02020603050405020304" pitchFamily="18" charset="0"/>
              </a:rPr>
              <a:t>Vinh danh Thiên Chúa trên các tầng trời. </a:t>
            </a:r>
            <a:r>
              <a:rPr lang="vi-VN" sz="5400" b="1" dirty="0">
                <a:solidFill>
                  <a:schemeClr val="accent5">
                    <a:lumMod val="25000"/>
                  </a:schemeClr>
                </a:solidFill>
                <a:effectLst/>
                <a:latin typeface="+mj-lt"/>
                <a:cs typeface="Times New Roman" panose="02020603050405020304" pitchFamily="18" charset="0"/>
              </a:rPr>
              <a:t>Và bình an dưới thế, bình an dưới thế cho người thiện tâm. </a:t>
            </a:r>
            <a:endParaRPr lang="vi-VN" sz="7200" b="1" dirty="0">
              <a:solidFill>
                <a:schemeClr val="accent5">
                  <a:lumMod val="2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17744656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ca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ngợi</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chúc</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tụng</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thờ</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lạy</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tôn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vinh</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cảm</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tạ</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vì</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vinh</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quang</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cao</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cả</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4282531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dirty="0">
                <a:solidFill>
                  <a:schemeClr val="accent5">
                    <a:lumMod val="25000"/>
                  </a:schemeClr>
                </a:solidFill>
                <a:effectLst/>
                <a:latin typeface="+mj-lt"/>
                <a:cs typeface="Times New Roman" panose="02020603050405020304" pitchFamily="18" charset="0"/>
              </a:rPr>
              <a:t>Lạy Chúa là Thiên Chúa, là Vua trên trời, là Chúa Cha toàn năng. Lạy Con Một Thiên Chúa, </a:t>
            </a:r>
            <a:r>
              <a:rPr lang="vi-VN" sz="5400" b="1" dirty="0">
                <a:solidFill>
                  <a:srgbClr val="C0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3155098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dirty="0">
                <a:solidFill>
                  <a:schemeClr val="accent5">
                    <a:lumMod val="25000"/>
                  </a:schemeClr>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022995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dirty="0">
                <a:solidFill>
                  <a:schemeClr val="accent5">
                    <a:lumMod val="25000"/>
                  </a:schemeClr>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dirty="0">
              <a:solidFill>
                <a:schemeClr val="accent5">
                  <a:lumMod val="2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705666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dirty="0" err="1">
                <a:solidFill>
                  <a:srgbClr val="C00000"/>
                </a:solidFill>
                <a:effectLst/>
                <a:latin typeface="+mj-lt"/>
                <a:cs typeface="Times New Roman" panose="02020603050405020304" pitchFamily="18" charset="0"/>
              </a:rPr>
              <a:t>Vì</a:t>
            </a:r>
            <a:r>
              <a:rPr lang="en-US" sz="4400" b="1" dirty="0">
                <a:solidFill>
                  <a:srgbClr val="C00000"/>
                </a:solidFill>
                <a:effectLst/>
                <a:latin typeface="+mj-lt"/>
                <a:cs typeface="Times New Roman" panose="02020603050405020304" pitchFamily="18" charset="0"/>
              </a:rPr>
              <a:t> </a:t>
            </a:r>
            <a:r>
              <a:rPr lang="en-US" sz="4400" b="1" dirty="0" err="1">
                <a:solidFill>
                  <a:srgbClr val="C00000"/>
                </a:solidFill>
                <a:effectLst/>
                <a:latin typeface="+mj-lt"/>
                <a:cs typeface="Times New Roman" panose="02020603050405020304" pitchFamily="18" charset="0"/>
              </a:rPr>
              <a:t>lạy</a:t>
            </a:r>
            <a:r>
              <a:rPr lang="en-US" sz="4400" b="1" dirty="0">
                <a:solidFill>
                  <a:srgbClr val="C00000"/>
                </a:solidFill>
                <a:effectLst/>
                <a:latin typeface="+mj-lt"/>
                <a:cs typeface="Times New Roman" panose="02020603050405020304" pitchFamily="18" charset="0"/>
              </a:rPr>
              <a:t> </a:t>
            </a:r>
            <a:r>
              <a:rPr lang="en-US" sz="4400" b="1" dirty="0" err="1">
                <a:solidFill>
                  <a:srgbClr val="C00000"/>
                </a:solidFill>
                <a:effectLst/>
                <a:latin typeface="+mj-lt"/>
                <a:cs typeface="Times New Roman" panose="02020603050405020304" pitchFamily="18" charset="0"/>
              </a:rPr>
              <a:t>Chúa</a:t>
            </a:r>
            <a:r>
              <a:rPr lang="en-US" sz="4400" b="1" dirty="0">
                <a:solidFill>
                  <a:srgbClr val="C00000"/>
                </a:solidFill>
                <a:effectLst/>
                <a:latin typeface="+mj-lt"/>
                <a:cs typeface="Times New Roman" panose="02020603050405020304" pitchFamily="18" charset="0"/>
              </a:rPr>
              <a:t> </a:t>
            </a:r>
            <a:r>
              <a:rPr lang="en-US" sz="4400" b="1" dirty="0" err="1">
                <a:solidFill>
                  <a:srgbClr val="C00000"/>
                </a:solidFill>
                <a:effectLst/>
                <a:latin typeface="+mj-lt"/>
                <a:cs typeface="Times New Roman" panose="02020603050405020304" pitchFamily="18" charset="0"/>
              </a:rPr>
              <a:t>Giê-su</a:t>
            </a:r>
            <a:r>
              <a:rPr lang="en-US" sz="4400" b="1" dirty="0">
                <a:solidFill>
                  <a:srgbClr val="C00000"/>
                </a:solidFill>
                <a:effectLst/>
                <a:latin typeface="+mj-lt"/>
                <a:cs typeface="Times New Roman" panose="02020603050405020304" pitchFamily="18" charset="0"/>
              </a:rPr>
              <a:t> Ki-</a:t>
            </a:r>
            <a:r>
              <a:rPr lang="en-US" sz="4400" b="1" dirty="0" err="1">
                <a:solidFill>
                  <a:srgbClr val="C00000"/>
                </a:solidFill>
                <a:effectLst/>
                <a:latin typeface="+mj-lt"/>
                <a:cs typeface="Times New Roman" panose="02020603050405020304" pitchFamily="18" charset="0"/>
              </a:rPr>
              <a:t>tô</a:t>
            </a:r>
            <a:r>
              <a:rPr lang="en-US" sz="4400" b="1" dirty="0">
                <a:solidFill>
                  <a:srgbClr val="C00000"/>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chỉ</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có</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là</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Đấng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Thánh</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chỉ</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có</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là</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chỉ</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có</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là</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Đấng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Tối</a:t>
            </a:r>
            <a:r>
              <a:rPr lang="en-US" sz="4400" b="1" dirty="0">
                <a:solidFill>
                  <a:schemeClr val="accent5">
                    <a:lumMod val="25000"/>
                  </a:schemeClr>
                </a:solidFill>
                <a:effectLst/>
                <a:latin typeface="+mj-lt"/>
                <a:cs typeface="Times New Roman" panose="02020603050405020304" pitchFamily="18" charset="0"/>
              </a:rPr>
              <a:t> Cao, </a:t>
            </a:r>
            <a:r>
              <a:rPr lang="en-US" sz="4400" b="1" dirty="0" err="1">
                <a:solidFill>
                  <a:schemeClr val="accent5">
                    <a:lumMod val="25000"/>
                  </a:schemeClr>
                </a:solidFill>
                <a:effectLst/>
                <a:latin typeface="+mj-lt"/>
                <a:cs typeface="Times New Roman" panose="02020603050405020304" pitchFamily="18" charset="0"/>
              </a:rPr>
              <a:t>cùng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Đức</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Thánh</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Thần</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trong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vinh</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quang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Đức</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Cha. </a:t>
            </a:r>
            <a:r>
              <a:rPr lang="en-US" sz="4400" b="1" u="sng" dirty="0">
                <a:solidFill>
                  <a:srgbClr val="C00000"/>
                </a:solidFill>
                <a:effectLst/>
                <a:latin typeface="+mj-lt"/>
                <a:cs typeface="Times New Roman" panose="02020603050405020304" pitchFamily="18" charset="0"/>
              </a:rPr>
              <a:t>A-men. A-men. </a:t>
            </a:r>
            <a:endParaRPr lang="vi-VN" sz="4400" b="1" u="sng"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081853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1504950"/>
            <a:ext cx="9144000" cy="1524000"/>
          </a:xfrm>
        </p:spPr>
        <p:txBody>
          <a:bodyPr/>
          <a:lstStyle/>
          <a:p>
            <a:pPr eaLnBrk="1" hangingPunct="1">
              <a:lnSpc>
                <a:spcPct val="105000"/>
              </a:lnSpc>
            </a:pPr>
            <a:r>
              <a:rPr lang="en-US" sz="6600" dirty="0">
                <a:solidFill>
                  <a:schemeClr val="accent5">
                    <a:lumMod val="25000"/>
                  </a:schemeClr>
                </a:solidFill>
                <a:effectLst/>
                <a:latin typeface="+mj-lt"/>
                <a:cs typeface="Tahoma" pitchFamily="34" charset="0"/>
              </a:rPr>
              <a:t>TẬP HÁT CỘNG ĐOÀN</a:t>
            </a:r>
            <a:endParaRPr lang="en-US" sz="60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717097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2701741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285750"/>
            <a:ext cx="8382000" cy="2431435"/>
          </a:xfrm>
          <a:prstGeom prst="rect">
            <a:avLst/>
          </a:prstGeom>
        </p:spPr>
        <p:txBody>
          <a:bodyPr wrap="square">
            <a:spAutoFit/>
          </a:bodyPr>
          <a:lstStyle/>
          <a:p>
            <a:pPr fontAlgn="auto">
              <a:spcBef>
                <a:spcPts val="0"/>
              </a:spcBef>
              <a:spcAft>
                <a:spcPts val="0"/>
              </a:spcAft>
            </a:pPr>
            <a:r>
              <a:rPr lang="vi-VN" sz="3600" u="sng" dirty="0">
                <a:solidFill>
                  <a:srgbClr val="C00000"/>
                </a:solidFill>
                <a:latin typeface="+mj-lt"/>
              </a:rPr>
              <a:t>Bài đọc 1</a:t>
            </a:r>
            <a:endParaRPr lang="vi-VN" sz="3600" dirty="0">
              <a:solidFill>
                <a:srgbClr val="C00000"/>
              </a:solidFill>
              <a:latin typeface="+mj-lt"/>
            </a:endParaRPr>
          </a:p>
          <a:p>
            <a:pPr fontAlgn="auto">
              <a:spcBef>
                <a:spcPts val="0"/>
              </a:spcBef>
              <a:spcAft>
                <a:spcPts val="0"/>
              </a:spcAft>
            </a:pPr>
            <a:r>
              <a:rPr lang="vi-VN" sz="3600" dirty="0">
                <a:solidFill>
                  <a:schemeClr val="accent5">
                    <a:lumMod val="25000"/>
                  </a:schemeClr>
                </a:solidFill>
                <a:latin typeface="+mj-lt"/>
              </a:rPr>
              <a:t>Khi chúng kêu cầu danh Ta cho con cái Ít-ra-en, Ta sẽ ban phúc lành.</a:t>
            </a:r>
          </a:p>
          <a:p>
            <a:pPr fontAlgn="auto">
              <a:spcBef>
                <a:spcPts val="0"/>
              </a:spcBef>
              <a:spcAft>
                <a:spcPts val="0"/>
              </a:spcAft>
            </a:pPr>
            <a:r>
              <a:rPr lang="vi-VN" sz="4400" dirty="0">
                <a:solidFill>
                  <a:schemeClr val="accent5">
                    <a:lumMod val="25000"/>
                  </a:schemeClr>
                </a:solidFill>
                <a:latin typeface="+mj-lt"/>
              </a:rPr>
              <a:t>Bài trích sách Dân số.</a:t>
            </a:r>
            <a:endParaRPr lang="en-US" sz="3200" dirty="0">
              <a:solidFill>
                <a:schemeClr val="accent5">
                  <a:lumMod val="25000"/>
                </a:schemeClr>
              </a:solidFill>
              <a:latin typeface="+mj-lt"/>
            </a:endParaRPr>
          </a:p>
        </p:txBody>
      </p:sp>
    </p:spTree>
    <p:extLst>
      <p:ext uri="{BB962C8B-B14F-4D97-AF65-F5344CB8AC3E}">
        <p14:creationId xmlns:p14="http://schemas.microsoft.com/office/powerpoint/2010/main" val="1935098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9144" y="385763"/>
            <a:ext cx="9144000" cy="4494784"/>
          </a:xfrm>
        </p:spPr>
        <p:txBody>
          <a:bodyPr/>
          <a:lstStyle/>
          <a:p>
            <a:pPr eaLnBrk="1" hangingPunct="1">
              <a:lnSpc>
                <a:spcPct val="105000"/>
              </a:lnSpc>
            </a:pPr>
            <a:r>
              <a:rPr lang="vi-VN" sz="5400" b="0" dirty="0">
                <a:solidFill>
                  <a:schemeClr val="accent5">
                    <a:lumMod val="25000"/>
                  </a:schemeClr>
                </a:solidFill>
                <a:effectLst/>
                <a:latin typeface="+mj-lt"/>
                <a:cs typeface="Tahoma" pitchFamily="34" charset="0"/>
              </a:rPr>
              <a:t>Thánh vịnh </a:t>
            </a:r>
            <a:r>
              <a:rPr lang="en-US" sz="5400" b="0" dirty="0">
                <a:solidFill>
                  <a:schemeClr val="accent5">
                    <a:lumMod val="25000"/>
                  </a:schemeClr>
                </a:solidFill>
                <a:effectLst/>
                <a:latin typeface="+mj-lt"/>
                <a:cs typeface="Tahoma" pitchFamily="34" charset="0"/>
              </a:rPr>
              <a:t>66</a:t>
            </a:r>
          </a:p>
          <a:p>
            <a:pPr eaLnBrk="1" hangingPunct="1">
              <a:lnSpc>
                <a:spcPct val="105000"/>
              </a:lnSpc>
            </a:pPr>
            <a:r>
              <a:rPr lang="en-US" sz="5400" dirty="0" err="1">
                <a:solidFill>
                  <a:schemeClr val="accent5">
                    <a:lumMod val="25000"/>
                  </a:schemeClr>
                </a:solidFill>
                <a:latin typeface="+mj-lt"/>
                <a:cs typeface="Tahoma" pitchFamily="34" charset="0"/>
              </a:rPr>
              <a:t>Thánh</a:t>
            </a:r>
            <a:r>
              <a:rPr lang="en-US" sz="5400" dirty="0">
                <a:solidFill>
                  <a:schemeClr val="accent5">
                    <a:lumMod val="25000"/>
                  </a:schemeClr>
                </a:solidFill>
                <a:latin typeface="+mj-lt"/>
                <a:cs typeface="Tahoma" pitchFamily="34" charset="0"/>
              </a:rPr>
              <a:t> Maria </a:t>
            </a:r>
          </a:p>
          <a:p>
            <a:pPr eaLnBrk="1" hangingPunct="1">
              <a:lnSpc>
                <a:spcPct val="105000"/>
              </a:lnSpc>
            </a:pPr>
            <a:r>
              <a:rPr lang="en-US" sz="5400" dirty="0" err="1">
                <a:solidFill>
                  <a:schemeClr val="accent5">
                    <a:lumMod val="25000"/>
                  </a:schemeClr>
                </a:solidFill>
                <a:latin typeface="+mj-lt"/>
                <a:cs typeface="Tahoma" pitchFamily="34" charset="0"/>
              </a:rPr>
              <a:t>Đức</a:t>
            </a:r>
            <a:r>
              <a:rPr lang="en-US" sz="5400" dirty="0">
                <a:solidFill>
                  <a:schemeClr val="accent5">
                    <a:lumMod val="25000"/>
                  </a:schemeClr>
                </a:solidFill>
                <a:latin typeface="+mj-lt"/>
                <a:cs typeface="Tahoma" pitchFamily="34" charset="0"/>
              </a:rPr>
              <a:t> </a:t>
            </a:r>
            <a:r>
              <a:rPr lang="en-US" sz="5400" dirty="0" err="1">
                <a:solidFill>
                  <a:schemeClr val="accent5">
                    <a:lumMod val="25000"/>
                  </a:schemeClr>
                </a:solidFill>
                <a:latin typeface="+mj-lt"/>
                <a:cs typeface="Tahoma" pitchFamily="34" charset="0"/>
              </a:rPr>
              <a:t>Mẹ</a:t>
            </a:r>
            <a:r>
              <a:rPr lang="en-US" sz="5400" dirty="0">
                <a:solidFill>
                  <a:schemeClr val="accent5">
                    <a:lumMod val="25000"/>
                  </a:schemeClr>
                </a:solidFill>
                <a:latin typeface="+mj-lt"/>
                <a:cs typeface="Tahoma" pitchFamily="34" charset="0"/>
              </a:rPr>
              <a:t> </a:t>
            </a:r>
            <a:r>
              <a:rPr lang="en-US" sz="5400" dirty="0" err="1">
                <a:solidFill>
                  <a:schemeClr val="accent5">
                    <a:lumMod val="25000"/>
                  </a:schemeClr>
                </a:solidFill>
                <a:latin typeface="+mj-lt"/>
                <a:cs typeface="Tahoma" pitchFamily="34" charset="0"/>
              </a:rPr>
              <a:t>Chúa</a:t>
            </a:r>
            <a:r>
              <a:rPr lang="en-US" sz="5400" dirty="0">
                <a:solidFill>
                  <a:schemeClr val="accent5">
                    <a:lumMod val="25000"/>
                  </a:schemeClr>
                </a:solidFill>
                <a:latin typeface="+mj-lt"/>
                <a:cs typeface="Tahoma" pitchFamily="34" charset="0"/>
              </a:rPr>
              <a:t> </a:t>
            </a:r>
            <a:r>
              <a:rPr lang="en-US" sz="5400" dirty="0" err="1">
                <a:solidFill>
                  <a:schemeClr val="accent5">
                    <a:lumMod val="25000"/>
                  </a:schemeClr>
                </a:solidFill>
                <a:latin typeface="+mj-lt"/>
                <a:cs typeface="Tahoma" pitchFamily="34" charset="0"/>
              </a:rPr>
              <a:t>Trời</a:t>
            </a:r>
            <a:endParaRPr lang="en-US" sz="5400" dirty="0">
              <a:solidFill>
                <a:schemeClr val="accent5">
                  <a:lumMod val="25000"/>
                </a:schemeClr>
              </a:solidFill>
              <a:effectLst/>
              <a:latin typeface="+mj-lt"/>
              <a:cs typeface="Tahoma" pitchFamily="34" charset="0"/>
            </a:endParaRPr>
          </a:p>
          <a:p>
            <a:pPr eaLnBrk="1" hangingPunct="1">
              <a:lnSpc>
                <a:spcPct val="105000"/>
              </a:lnSpc>
            </a:pPr>
            <a:r>
              <a:rPr lang="vi-VN" sz="4400" i="1" dirty="0">
                <a:solidFill>
                  <a:srgbClr val="FF0000"/>
                </a:solidFill>
                <a:effectLst/>
                <a:latin typeface="+mj-lt"/>
                <a:cs typeface="Tahoma" pitchFamily="34" charset="0"/>
              </a:rPr>
              <a:t>Kim Long</a:t>
            </a:r>
            <a:r>
              <a:rPr lang="en-US" sz="4400" i="1" dirty="0">
                <a:solidFill>
                  <a:srgbClr val="FF0000"/>
                </a:solidFill>
                <a:effectLst/>
                <a:latin typeface="+mj-lt"/>
                <a:cs typeface="Tahoma" pitchFamily="34" charset="0"/>
              </a:rPr>
              <a:t> 03 </a:t>
            </a:r>
            <a:r>
              <a:rPr lang="en-US" sz="4400" i="1" dirty="0" err="1">
                <a:solidFill>
                  <a:srgbClr val="FF0000"/>
                </a:solidFill>
                <a:effectLst/>
                <a:latin typeface="+mj-lt"/>
                <a:cs typeface="Tahoma" pitchFamily="34" charset="0"/>
              </a:rPr>
              <a:t>Câu</a:t>
            </a:r>
            <a:endParaRPr lang="en-US" sz="48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4015718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01613"/>
            <a:ext cx="9037637" cy="4552950"/>
          </a:xfrm>
        </p:spPr>
        <p:txBody>
          <a:bodyPr/>
          <a:lstStyle/>
          <a:p>
            <a:pPr algn="just" eaLnBrk="1" hangingPunct="1">
              <a:lnSpc>
                <a:spcPct val="105000"/>
              </a:lnSpc>
            </a:pPr>
            <a:r>
              <a:rPr lang="vi-VN" sz="8000" b="0" u="sng" dirty="0">
                <a:solidFill>
                  <a:srgbClr val="FF0000"/>
                </a:solidFill>
                <a:effectLst/>
                <a:latin typeface="+mj-lt"/>
                <a:cs typeface="Times New Roman" pitchFamily="18" charset="0"/>
              </a:rPr>
              <a:t>Đk:</a:t>
            </a:r>
            <a:r>
              <a:rPr lang="vi-VN" sz="8000" b="0" dirty="0">
                <a:solidFill>
                  <a:srgbClr val="7030A0"/>
                </a:solidFill>
                <a:effectLst/>
                <a:latin typeface="+mj-lt"/>
                <a:cs typeface="Times New Roman" pitchFamily="18" charset="0"/>
              </a:rPr>
              <a:t> </a:t>
            </a:r>
            <a:r>
              <a:rPr lang="vi-VN" sz="8000" dirty="0">
                <a:solidFill>
                  <a:schemeClr val="accent5">
                    <a:lumMod val="25000"/>
                  </a:schemeClr>
                </a:solidFill>
                <a:latin typeface="+mj-lt"/>
                <a:cs typeface="Times New Roman" pitchFamily="18" charset="0"/>
              </a:rPr>
              <a:t>Xin Thiên Chúa dủ thương và chúc phúc cho đoàn con.</a:t>
            </a: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802404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0000"/>
                </a:solidFill>
                <a:effectLst/>
              </a:rPr>
              <a:t>Tk</a:t>
            </a:r>
            <a:r>
              <a:rPr lang="en-US" sz="5400" b="0" u="sng" dirty="0">
                <a:solidFill>
                  <a:srgbClr val="FF0000"/>
                </a:solidFill>
                <a:effectLst/>
              </a:rPr>
              <a:t>1:</a:t>
            </a:r>
            <a:r>
              <a:rPr lang="vi-VN" sz="5400" b="0" dirty="0">
                <a:solidFill>
                  <a:srgbClr val="7030A0"/>
                </a:solidFill>
                <a:effectLst/>
              </a:rPr>
              <a:t> </a:t>
            </a:r>
            <a:r>
              <a:rPr lang="vi-VN" sz="5400" dirty="0">
                <a:solidFill>
                  <a:schemeClr val="accent5">
                    <a:lumMod val="25000"/>
                  </a:schemeClr>
                </a:solidFill>
              </a:rPr>
              <a:t>Nguyện Chúa đoái thương ban muôn vàn ơn lành, Tôn nhan Ngài rày xin chiếu sáng. Đường Chúa khắp trên địa cầu hay biết, các nước trông ơn Ngài cứu độ.</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864240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01613"/>
            <a:ext cx="9037637" cy="4552950"/>
          </a:xfrm>
        </p:spPr>
        <p:txBody>
          <a:bodyPr/>
          <a:lstStyle/>
          <a:p>
            <a:pPr algn="just" eaLnBrk="1" hangingPunct="1">
              <a:lnSpc>
                <a:spcPct val="105000"/>
              </a:lnSpc>
            </a:pPr>
            <a:r>
              <a:rPr lang="vi-VN" sz="8000" b="0" u="sng" dirty="0">
                <a:solidFill>
                  <a:srgbClr val="FF0000"/>
                </a:solidFill>
                <a:effectLst/>
                <a:latin typeface="+mj-lt"/>
                <a:cs typeface="Times New Roman" pitchFamily="18" charset="0"/>
              </a:rPr>
              <a:t>Đk:</a:t>
            </a:r>
            <a:r>
              <a:rPr lang="vi-VN" sz="8000" b="0" dirty="0">
                <a:solidFill>
                  <a:srgbClr val="7030A0"/>
                </a:solidFill>
                <a:effectLst/>
                <a:latin typeface="+mj-lt"/>
                <a:cs typeface="Times New Roman" pitchFamily="18" charset="0"/>
              </a:rPr>
              <a:t> </a:t>
            </a:r>
            <a:r>
              <a:rPr lang="vi-VN" sz="8000" dirty="0">
                <a:solidFill>
                  <a:schemeClr val="accent5">
                    <a:lumMod val="25000"/>
                  </a:schemeClr>
                </a:solidFill>
                <a:latin typeface="+mj-lt"/>
                <a:cs typeface="Times New Roman" pitchFamily="18" charset="0"/>
              </a:rPr>
              <a:t>Xin Thiên Chúa dủ thương và chúc phúc cho đoàn con.</a:t>
            </a: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53881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0000"/>
                </a:solidFill>
                <a:effectLst/>
              </a:rPr>
              <a:t>Tk2</a:t>
            </a:r>
            <a:r>
              <a:rPr lang="en-US" sz="5400" b="0" u="sng" dirty="0">
                <a:solidFill>
                  <a:srgbClr val="FF0000"/>
                </a:solidFill>
                <a:effectLst/>
              </a:rPr>
              <a:t>:</a:t>
            </a:r>
            <a:r>
              <a:rPr lang="vi-VN" sz="5400" b="0" dirty="0">
                <a:solidFill>
                  <a:srgbClr val="7030A0"/>
                </a:solidFill>
                <a:effectLst/>
              </a:rPr>
              <a:t> </a:t>
            </a:r>
            <a:r>
              <a:rPr lang="vi-VN" sz="5400" dirty="0">
                <a:solidFill>
                  <a:schemeClr val="accent5">
                    <a:lumMod val="25000"/>
                  </a:schemeClr>
                </a:solidFill>
              </a:rPr>
              <a:t> Vì Chúa sẽ công minh cai trị địa cầu, muôn dân nào mừng vui hát xướng. Ngài sẽ hiển minh trị vì muôn nước, thống lãnh muôn dân tộc cõi trần.</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2472527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01613"/>
            <a:ext cx="9037637" cy="4552950"/>
          </a:xfrm>
        </p:spPr>
        <p:txBody>
          <a:bodyPr/>
          <a:lstStyle/>
          <a:p>
            <a:pPr algn="just" eaLnBrk="1" hangingPunct="1">
              <a:lnSpc>
                <a:spcPct val="105000"/>
              </a:lnSpc>
            </a:pPr>
            <a:r>
              <a:rPr lang="vi-VN" sz="8000" b="0" u="sng" dirty="0">
                <a:solidFill>
                  <a:srgbClr val="FF0000"/>
                </a:solidFill>
                <a:effectLst/>
                <a:latin typeface="+mj-lt"/>
                <a:cs typeface="Times New Roman" pitchFamily="18" charset="0"/>
              </a:rPr>
              <a:t>Đk:</a:t>
            </a:r>
            <a:r>
              <a:rPr lang="vi-VN" sz="8000" b="0" dirty="0">
                <a:solidFill>
                  <a:srgbClr val="7030A0"/>
                </a:solidFill>
                <a:effectLst/>
                <a:latin typeface="+mj-lt"/>
                <a:cs typeface="Times New Roman" pitchFamily="18" charset="0"/>
              </a:rPr>
              <a:t> </a:t>
            </a:r>
            <a:r>
              <a:rPr lang="vi-VN" sz="8000" dirty="0">
                <a:solidFill>
                  <a:schemeClr val="accent5">
                    <a:lumMod val="25000"/>
                  </a:schemeClr>
                </a:solidFill>
                <a:latin typeface="+mj-lt"/>
                <a:cs typeface="Times New Roman" pitchFamily="18" charset="0"/>
              </a:rPr>
              <a:t>Xin Thiên Chúa dủ thương và chúc phúc cho đoàn con.</a:t>
            </a: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53881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u="sng" dirty="0">
                <a:solidFill>
                  <a:srgbClr val="FF0000"/>
                </a:solidFill>
                <a:effectLst/>
              </a:rPr>
              <a:t>Tk3</a:t>
            </a:r>
            <a:r>
              <a:rPr lang="en-US" sz="5400" b="0" u="sng" dirty="0">
                <a:solidFill>
                  <a:srgbClr val="FF0000"/>
                </a:solidFill>
                <a:effectLst/>
              </a:rPr>
              <a:t>:</a:t>
            </a:r>
            <a:r>
              <a:rPr lang="vi-VN" sz="5400" b="0" dirty="0">
                <a:solidFill>
                  <a:srgbClr val="7030A0"/>
                </a:solidFill>
                <a:effectLst/>
              </a:rPr>
              <a:t> </a:t>
            </a:r>
            <a:r>
              <a:rPr lang="vi-VN" sz="5400" dirty="0">
                <a:solidFill>
                  <a:schemeClr val="accent5">
                    <a:lumMod val="25000"/>
                  </a:schemeClr>
                </a:solidFill>
              </a:rPr>
              <a:t>Lạy Chúa, chớ chi chư dân cảm tạ Ngài, chư dân đồng thanh cảm mến Chúa. Nguyện Chúa khứng ban ngàn muôn ân phúc, cõi đất hãy tôn sợ kính thờ.</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3321393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01613"/>
            <a:ext cx="9037637" cy="4552950"/>
          </a:xfrm>
        </p:spPr>
        <p:txBody>
          <a:bodyPr/>
          <a:lstStyle/>
          <a:p>
            <a:pPr algn="just" eaLnBrk="1" hangingPunct="1">
              <a:lnSpc>
                <a:spcPct val="105000"/>
              </a:lnSpc>
            </a:pPr>
            <a:r>
              <a:rPr lang="vi-VN" sz="8000" b="0" u="sng" dirty="0">
                <a:solidFill>
                  <a:srgbClr val="FF0000"/>
                </a:solidFill>
                <a:effectLst/>
                <a:latin typeface="+mj-lt"/>
                <a:cs typeface="Times New Roman" pitchFamily="18" charset="0"/>
              </a:rPr>
              <a:t>Đk:</a:t>
            </a:r>
            <a:r>
              <a:rPr lang="vi-VN" sz="8000" b="0" dirty="0">
                <a:solidFill>
                  <a:srgbClr val="7030A0"/>
                </a:solidFill>
                <a:effectLst/>
                <a:latin typeface="+mj-lt"/>
                <a:cs typeface="Times New Roman" pitchFamily="18" charset="0"/>
              </a:rPr>
              <a:t> </a:t>
            </a:r>
            <a:r>
              <a:rPr lang="vi-VN" sz="8000" dirty="0">
                <a:solidFill>
                  <a:schemeClr val="accent5">
                    <a:lumMod val="25000"/>
                  </a:schemeClr>
                </a:solidFill>
                <a:latin typeface="+mj-lt"/>
                <a:cs typeface="Times New Roman" pitchFamily="18" charset="0"/>
              </a:rPr>
              <a:t>Xin Thiên Chúa dủ thương và chúc phúc cho đoàn con.</a:t>
            </a: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53881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01613"/>
            <a:ext cx="9037637" cy="4552950"/>
          </a:xfrm>
        </p:spPr>
        <p:txBody>
          <a:bodyPr/>
          <a:lstStyle/>
          <a:p>
            <a:pPr algn="just" eaLnBrk="1" hangingPunct="1">
              <a:lnSpc>
                <a:spcPct val="105000"/>
              </a:lnSpc>
            </a:pPr>
            <a:r>
              <a:rPr lang="vi-VN" sz="8000" b="0" u="sng" dirty="0">
                <a:solidFill>
                  <a:srgbClr val="FF0000"/>
                </a:solidFill>
                <a:effectLst/>
                <a:latin typeface="+mj-lt"/>
                <a:cs typeface="Times New Roman" pitchFamily="18" charset="0"/>
              </a:rPr>
              <a:t>Đk:</a:t>
            </a:r>
            <a:r>
              <a:rPr lang="vi-VN" sz="8000" b="0" dirty="0">
                <a:solidFill>
                  <a:srgbClr val="7030A0"/>
                </a:solidFill>
                <a:effectLst/>
                <a:latin typeface="+mj-lt"/>
                <a:cs typeface="Times New Roman" pitchFamily="18" charset="0"/>
              </a:rPr>
              <a:t> </a:t>
            </a:r>
            <a:r>
              <a:rPr lang="vi-VN" sz="8000" dirty="0">
                <a:solidFill>
                  <a:schemeClr val="accent5">
                    <a:lumMod val="25000"/>
                  </a:schemeClr>
                </a:solidFill>
                <a:latin typeface="+mj-lt"/>
                <a:cs typeface="Times New Roman" pitchFamily="18" charset="0"/>
              </a:rPr>
              <a:t>Xin Thiên Chúa dủ thương và chúc phúc cho đoàn con.</a:t>
            </a: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5203439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13138" y="-26933"/>
            <a:ext cx="8382000" cy="2862322"/>
          </a:xfrm>
          <a:prstGeom prst="rect">
            <a:avLst/>
          </a:prstGeom>
        </p:spPr>
        <p:txBody>
          <a:bodyPr wrap="square">
            <a:spAutoFit/>
          </a:bodyPr>
          <a:lstStyle/>
          <a:p>
            <a:pPr fontAlgn="auto">
              <a:spcBef>
                <a:spcPts val="0"/>
              </a:spcBef>
              <a:spcAft>
                <a:spcPts val="0"/>
              </a:spcAft>
            </a:pPr>
            <a:r>
              <a:rPr lang="vi-VN" sz="3600" u="sng" dirty="0">
                <a:solidFill>
                  <a:srgbClr val="C00000"/>
                </a:solidFill>
                <a:latin typeface="+mj-lt"/>
              </a:rPr>
              <a:t>Bài đọc </a:t>
            </a:r>
            <a:r>
              <a:rPr lang="en-US" sz="3600" u="sng" dirty="0">
                <a:solidFill>
                  <a:srgbClr val="C00000"/>
                </a:solidFill>
                <a:latin typeface="+mj-lt"/>
              </a:rPr>
              <a:t>2</a:t>
            </a:r>
            <a:endParaRPr lang="vi-VN" sz="3600" dirty="0">
              <a:solidFill>
                <a:srgbClr val="C00000"/>
              </a:solidFill>
              <a:latin typeface="+mj-lt"/>
            </a:endParaRPr>
          </a:p>
          <a:p>
            <a:pPr fontAlgn="auto">
              <a:spcBef>
                <a:spcPts val="0"/>
              </a:spcBef>
              <a:spcAft>
                <a:spcPts val="0"/>
              </a:spcAft>
            </a:pPr>
            <a:r>
              <a:rPr lang="vi-VN" sz="3600" dirty="0">
                <a:solidFill>
                  <a:schemeClr val="accent5">
                    <a:lumMod val="25000"/>
                  </a:schemeClr>
                </a:solidFill>
                <a:latin typeface="+mj-lt"/>
              </a:rPr>
              <a:t>Thiên Chúa đã sai Con mình tới, sinh làm con một người phụ nữ.</a:t>
            </a:r>
          </a:p>
          <a:p>
            <a:pPr fontAlgn="auto">
              <a:spcBef>
                <a:spcPts val="0"/>
              </a:spcBef>
              <a:spcAft>
                <a:spcPts val="0"/>
              </a:spcAft>
            </a:pPr>
            <a:r>
              <a:rPr lang="vi-VN" sz="3600" dirty="0">
                <a:solidFill>
                  <a:schemeClr val="accent5">
                    <a:lumMod val="25000"/>
                  </a:schemeClr>
                </a:solidFill>
                <a:latin typeface="+mj-lt"/>
              </a:rPr>
              <a:t>Bài trích thư của thánh Phao-lô tông đồ gửi tín hữu Ga-lát.</a:t>
            </a:r>
            <a:endParaRPr lang="en-US" sz="2400" dirty="0">
              <a:solidFill>
                <a:schemeClr val="accent5">
                  <a:lumMod val="25000"/>
                </a:schemeClr>
              </a:solidFill>
              <a:latin typeface="UTM American Sans"/>
            </a:endParaRPr>
          </a:p>
        </p:txBody>
      </p:sp>
    </p:spTree>
    <p:extLst>
      <p:ext uri="{BB962C8B-B14F-4D97-AF65-F5344CB8AC3E}">
        <p14:creationId xmlns:p14="http://schemas.microsoft.com/office/powerpoint/2010/main" val="943590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5843" name="Rectangle 3"/>
          <p:cNvSpPr>
            <a:spLocks noGrp="1" noChangeArrowheads="1"/>
          </p:cNvSpPr>
          <p:nvPr>
            <p:ph type="subTitle" idx="1"/>
          </p:nvPr>
        </p:nvSpPr>
        <p:spPr>
          <a:xfrm>
            <a:off x="0" y="590550"/>
            <a:ext cx="9144000" cy="4038600"/>
          </a:xfrm>
        </p:spPr>
        <p:txBody>
          <a:bodyPr/>
          <a:lstStyle/>
          <a:p>
            <a:pPr algn="just" eaLnBrk="1" hangingPunct="1">
              <a:lnSpc>
                <a:spcPct val="105000"/>
              </a:lnSpc>
            </a:pPr>
            <a:r>
              <a:rPr lang="en-US" sz="4800" dirty="0">
                <a:solidFill>
                  <a:schemeClr val="accent5">
                    <a:lumMod val="25000"/>
                  </a:schemeClr>
                </a:solidFill>
                <a:latin typeface="+mj-lt"/>
                <a:cs typeface="Times New Roman" pitchFamily="18" charset="0"/>
              </a:rPr>
              <a:t>T</a:t>
            </a:r>
            <a:r>
              <a:rPr lang="vi-VN" sz="4800" dirty="0">
                <a:solidFill>
                  <a:schemeClr val="accent5">
                    <a:lumMod val="25000"/>
                  </a:schemeClr>
                </a:solidFill>
                <a:latin typeface="+mj-lt"/>
                <a:cs typeface="Times New Roman" pitchFamily="18" charset="0"/>
              </a:rPr>
              <a:t>huở xưa, nhiều lần và nhiều cách, Thiên Chúa đã phán dạy cha ông chúng ta qua các tiên tri, trong những ngày sau hết này, Ngài đã phán dạy chúng ta qua Người Con.</a:t>
            </a:r>
            <a:endParaRPr lang="en-US" sz="4800" b="0" u="sng" dirty="0">
              <a:solidFill>
                <a:schemeClr val="accent5">
                  <a:lumMod val="25000"/>
                </a:schemeClr>
              </a:solidFill>
              <a:effectLst/>
              <a:latin typeface="+mj-lt"/>
              <a:cs typeface="Times New Roman" pitchFamily="18" charset="0"/>
            </a:endParaRPr>
          </a:p>
        </p:txBody>
      </p:sp>
      <p:sp>
        <p:nvSpPr>
          <p:cNvPr id="3584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35845" name="Rectangle 1"/>
          <p:cNvSpPr>
            <a:spLocks noChangeArrowheads="1"/>
          </p:cNvSpPr>
          <p:nvPr/>
        </p:nvSpPr>
        <p:spPr bwMode="auto">
          <a:xfrm>
            <a:off x="0" y="0"/>
            <a:ext cx="33185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u="sng">
                <a:solidFill>
                  <a:srgbClr val="FF0000"/>
                </a:solidFill>
                <a:effectLst>
                  <a:outerShdw blurRad="38100" dist="38100" dir="2700000" algn="tl">
                    <a:srgbClr val="000000">
                      <a:alpha val="43137"/>
                    </a:srgbClr>
                  </a:outerShdw>
                </a:effectLst>
                <a:latin typeface="+mj-lt"/>
                <a:cs typeface="Times New Roman" pitchFamily="18" charset="0"/>
              </a:rPr>
              <a:t>Alleluia-alleluia: </a:t>
            </a:r>
          </a:p>
        </p:txBody>
      </p:sp>
      <p:sp>
        <p:nvSpPr>
          <p:cNvPr id="35846" name="Rectangle 2"/>
          <p:cNvSpPr>
            <a:spLocks noChangeArrowheads="1"/>
          </p:cNvSpPr>
          <p:nvPr/>
        </p:nvSpPr>
        <p:spPr bwMode="auto">
          <a:xfrm>
            <a:off x="6595726" y="4473575"/>
            <a:ext cx="16433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3600" u="sng">
                <a:solidFill>
                  <a:srgbClr val="FF0000"/>
                </a:solidFill>
                <a:latin typeface="+mj-lt"/>
                <a:cs typeface="Times New Roman" pitchFamily="18" charset="0"/>
              </a:rPr>
              <a:t>Alleluia.</a:t>
            </a:r>
          </a:p>
        </p:txBody>
      </p:sp>
    </p:spTree>
    <p:extLst>
      <p:ext uri="{BB962C8B-B14F-4D97-AF65-F5344CB8AC3E}">
        <p14:creationId xmlns:p14="http://schemas.microsoft.com/office/powerpoint/2010/main" val="5777135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1254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400" y="1428750"/>
            <a:ext cx="2349156" cy="36195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0" y="3627120"/>
            <a:ext cx="3048000" cy="1459230"/>
          </a:xfrm>
          <a:prstGeom prst="rect">
            <a:avLst/>
          </a:prstGeom>
        </p:spPr>
      </p:pic>
      <p:sp>
        <p:nvSpPr>
          <p:cNvPr id="5" name="Rectangle 4"/>
          <p:cNvSpPr/>
          <p:nvPr/>
        </p:nvSpPr>
        <p:spPr>
          <a:xfrm>
            <a:off x="3429000" y="241965"/>
            <a:ext cx="5562599" cy="4031873"/>
          </a:xfrm>
          <a:prstGeom prst="rect">
            <a:avLst/>
          </a:prstGeom>
        </p:spPr>
        <p:txBody>
          <a:bodyPr wrap="square">
            <a:spAutoFit/>
          </a:bodyPr>
          <a:lstStyle/>
          <a:p>
            <a:pPr algn="just" fontAlgn="auto">
              <a:spcBef>
                <a:spcPts val="0"/>
              </a:spcBef>
              <a:spcAft>
                <a:spcPts val="0"/>
              </a:spcAft>
            </a:pPr>
            <a:r>
              <a:rPr lang="en-US" sz="3200" u="sng" dirty="0">
                <a:solidFill>
                  <a:srgbClr val="C00000"/>
                </a:solidFill>
                <a:latin typeface="+mj-lt"/>
              </a:rPr>
              <a:t>LỜI NGUYỆN TÍN HỮU</a:t>
            </a:r>
          </a:p>
          <a:p>
            <a:pPr algn="just" fontAlgn="auto">
              <a:spcBef>
                <a:spcPts val="0"/>
              </a:spcBef>
              <a:spcAft>
                <a:spcPts val="0"/>
              </a:spcAft>
            </a:pPr>
            <a:r>
              <a:rPr lang="vi-VN" sz="2800" dirty="0">
                <a:solidFill>
                  <a:schemeClr val="accent5">
                    <a:lumMod val="50000"/>
                  </a:schemeClr>
                </a:solidFill>
                <a:latin typeface="+mj-lt"/>
              </a:rPr>
              <a:t>Giáo Hội dâng kính ngày đầu năm mới để tôn vinh Đức Maria là Mẹ Thiên Chúa, và cũng là Mẹ của mỗi người chúng ta. Vậy giờ đây, chúng ta hãy cùng với Mẹ dâng lên Chúa những ước nguyện chân thành trong ngày đầu tiên của năm 202</a:t>
            </a:r>
            <a:r>
              <a:rPr lang="en-US" sz="2800" dirty="0">
                <a:solidFill>
                  <a:schemeClr val="accent5">
                    <a:lumMod val="50000"/>
                  </a:schemeClr>
                </a:solidFill>
                <a:latin typeface="+mj-lt"/>
              </a:rPr>
              <a:t>4</a:t>
            </a:r>
            <a:r>
              <a:rPr lang="vi-VN" sz="2800" dirty="0">
                <a:solidFill>
                  <a:schemeClr val="accent5">
                    <a:lumMod val="50000"/>
                  </a:schemeClr>
                </a:solidFill>
                <a:latin typeface="+mj-lt"/>
              </a:rPr>
              <a:t> này</a:t>
            </a:r>
            <a:endParaRPr lang="en-US" sz="2800" dirty="0">
              <a:solidFill>
                <a:schemeClr val="accent5">
                  <a:lumMod val="50000"/>
                </a:schemeClr>
              </a:solidFill>
              <a:latin typeface="+mj-lt"/>
            </a:endParaRPr>
          </a:p>
        </p:txBody>
      </p:sp>
    </p:spTree>
    <p:extLst>
      <p:ext uri="{BB962C8B-B14F-4D97-AF65-F5344CB8AC3E}">
        <p14:creationId xmlns:p14="http://schemas.microsoft.com/office/powerpoint/2010/main" val="2268995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968418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4267200" y="666750"/>
            <a:ext cx="4572000" cy="2154436"/>
          </a:xfrm>
          <a:prstGeom prst="rect">
            <a:avLst/>
          </a:prstGeom>
        </p:spPr>
        <p:txBody>
          <a:bodyPr>
            <a:spAutoFit/>
          </a:bodyPr>
          <a:lstStyle/>
          <a:p>
            <a:pPr algn="ctr" fontAlgn="auto">
              <a:spcBef>
                <a:spcPts val="0"/>
              </a:spcBef>
              <a:spcAft>
                <a:spcPts val="0"/>
              </a:spcAft>
            </a:pPr>
            <a:r>
              <a:rPr lang="en-US" sz="5400" dirty="0" err="1">
                <a:solidFill>
                  <a:schemeClr val="accent5">
                    <a:lumMod val="25000"/>
                  </a:schemeClr>
                </a:solidFill>
                <a:latin typeface="UTM American Sans"/>
              </a:rPr>
              <a:t>Ca</a:t>
            </a:r>
            <a:r>
              <a:rPr lang="en-US" sz="5400" dirty="0">
                <a:solidFill>
                  <a:schemeClr val="accent5">
                    <a:lumMod val="25000"/>
                  </a:schemeClr>
                </a:solidFill>
                <a:latin typeface="UTM American Sans"/>
              </a:rPr>
              <a:t> </a:t>
            </a:r>
            <a:r>
              <a:rPr lang="en-US" sz="5400" dirty="0" err="1">
                <a:solidFill>
                  <a:schemeClr val="accent5">
                    <a:lumMod val="25000"/>
                  </a:schemeClr>
                </a:solidFill>
                <a:latin typeface="UTM American Sans"/>
              </a:rPr>
              <a:t>Dâng</a:t>
            </a:r>
            <a:r>
              <a:rPr lang="en-US" sz="5400" dirty="0">
                <a:solidFill>
                  <a:schemeClr val="accent5">
                    <a:lumMod val="25000"/>
                  </a:schemeClr>
                </a:solidFill>
                <a:latin typeface="UTM American Sans"/>
              </a:rPr>
              <a:t> </a:t>
            </a:r>
            <a:r>
              <a:rPr lang="en-US" sz="5400" dirty="0" err="1">
                <a:solidFill>
                  <a:schemeClr val="accent5">
                    <a:lumMod val="25000"/>
                  </a:schemeClr>
                </a:solidFill>
                <a:latin typeface="UTM American Sans"/>
              </a:rPr>
              <a:t>Lễ</a:t>
            </a:r>
            <a:endParaRPr lang="en-US" sz="5400" dirty="0">
              <a:solidFill>
                <a:schemeClr val="accent5">
                  <a:lumMod val="25000"/>
                </a:schemeClr>
              </a:solidFill>
              <a:latin typeface="UTM American Sans"/>
            </a:endParaRPr>
          </a:p>
          <a:p>
            <a:pPr algn="ctr" fontAlgn="auto">
              <a:spcBef>
                <a:spcPts val="0"/>
              </a:spcBef>
              <a:spcAft>
                <a:spcPts val="0"/>
              </a:spcAft>
            </a:pPr>
            <a:r>
              <a:rPr lang="en-US" sz="4000" dirty="0" err="1">
                <a:solidFill>
                  <a:schemeClr val="accent5">
                    <a:lumMod val="25000"/>
                  </a:schemeClr>
                </a:solidFill>
                <a:latin typeface="UTM American Sans"/>
              </a:rPr>
              <a:t>Tâm</a:t>
            </a:r>
            <a:r>
              <a:rPr lang="en-US" sz="4000" dirty="0">
                <a:solidFill>
                  <a:schemeClr val="accent5">
                    <a:lumMod val="25000"/>
                  </a:schemeClr>
                </a:solidFill>
                <a:latin typeface="UTM American Sans"/>
              </a:rPr>
              <a:t> </a:t>
            </a:r>
            <a:r>
              <a:rPr lang="en-US" sz="4000" dirty="0" err="1">
                <a:solidFill>
                  <a:schemeClr val="accent5">
                    <a:lumMod val="25000"/>
                  </a:schemeClr>
                </a:solidFill>
                <a:latin typeface="UTM American Sans"/>
              </a:rPr>
              <a:t>Tình</a:t>
            </a:r>
            <a:r>
              <a:rPr lang="en-US" sz="4000" dirty="0">
                <a:solidFill>
                  <a:schemeClr val="accent5">
                    <a:lumMod val="25000"/>
                  </a:schemeClr>
                </a:solidFill>
                <a:latin typeface="UTM American Sans"/>
              </a:rPr>
              <a:t> </a:t>
            </a:r>
            <a:r>
              <a:rPr lang="en-US" sz="4000" dirty="0" err="1">
                <a:solidFill>
                  <a:schemeClr val="accent5">
                    <a:lumMod val="25000"/>
                  </a:schemeClr>
                </a:solidFill>
                <a:latin typeface="UTM American Sans"/>
              </a:rPr>
              <a:t>Hoà</a:t>
            </a:r>
            <a:r>
              <a:rPr lang="en-US" sz="4000" dirty="0">
                <a:solidFill>
                  <a:schemeClr val="accent5">
                    <a:lumMod val="25000"/>
                  </a:schemeClr>
                </a:solidFill>
                <a:latin typeface="UTM American Sans"/>
              </a:rPr>
              <a:t> </a:t>
            </a:r>
            <a:r>
              <a:rPr lang="en-US" sz="4000" dirty="0" err="1">
                <a:solidFill>
                  <a:schemeClr val="accent5">
                    <a:lumMod val="25000"/>
                  </a:schemeClr>
                </a:solidFill>
                <a:latin typeface="UTM American Sans"/>
              </a:rPr>
              <a:t>Bình</a:t>
            </a:r>
            <a:r>
              <a:rPr lang="en-US" sz="4000" dirty="0">
                <a:solidFill>
                  <a:schemeClr val="accent5">
                    <a:lumMod val="25000"/>
                  </a:schemeClr>
                </a:solidFill>
                <a:latin typeface="UTM American Sans"/>
              </a:rPr>
              <a:t> </a:t>
            </a:r>
            <a:r>
              <a:rPr lang="en-US" sz="4000" i="1" dirty="0" err="1">
                <a:solidFill>
                  <a:srgbClr val="C00000"/>
                </a:solidFill>
                <a:latin typeface="UTM American Sans"/>
              </a:rPr>
              <a:t>Mi</a:t>
            </a:r>
            <a:r>
              <a:rPr lang="en-US" sz="4000" i="1" dirty="0">
                <a:solidFill>
                  <a:srgbClr val="C00000"/>
                </a:solidFill>
                <a:latin typeface="UTM American Sans"/>
              </a:rPr>
              <a:t> </a:t>
            </a:r>
            <a:r>
              <a:rPr lang="en-US" sz="4000" i="1" dirty="0" err="1">
                <a:solidFill>
                  <a:srgbClr val="C00000"/>
                </a:solidFill>
                <a:latin typeface="UTM American Sans"/>
              </a:rPr>
              <a:t>Trầm</a:t>
            </a:r>
            <a:endParaRPr lang="en-US" sz="4000" i="1" dirty="0">
              <a:solidFill>
                <a:srgbClr val="C00000"/>
              </a:solidFill>
              <a:latin typeface="UTM American San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62" y="19050"/>
            <a:ext cx="4352925" cy="5143500"/>
          </a:xfrm>
          <a:prstGeom prst="rect">
            <a:avLst/>
          </a:prstGeom>
        </p:spPr>
      </p:pic>
    </p:spTree>
    <p:extLst>
      <p:ext uri="{BB962C8B-B14F-4D97-AF65-F5344CB8AC3E}">
        <p14:creationId xmlns:p14="http://schemas.microsoft.com/office/powerpoint/2010/main" val="2201491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u="sng" dirty="0">
                <a:solidFill>
                  <a:srgbClr val="FF0000"/>
                </a:solidFill>
                <a:effectLst/>
              </a:rPr>
              <a:t>Tk1</a:t>
            </a:r>
            <a:r>
              <a:rPr lang="en-US" sz="4800" b="0" u="sng" dirty="0">
                <a:solidFill>
                  <a:srgbClr val="FF0000"/>
                </a:solidFill>
                <a:effectLst/>
              </a:rPr>
              <a:t>:</a:t>
            </a:r>
            <a:r>
              <a:rPr lang="en-US" sz="4800" b="0" dirty="0">
                <a:solidFill>
                  <a:srgbClr val="7030A0"/>
                </a:solidFill>
                <a:effectLst/>
              </a:rPr>
              <a:t> </a:t>
            </a:r>
            <a:r>
              <a:rPr lang="vi-VN" sz="4800" dirty="0">
                <a:solidFill>
                  <a:schemeClr val="accent5">
                    <a:lumMod val="25000"/>
                  </a:schemeClr>
                </a:solidFill>
              </a:rPr>
              <a:t>Từ đồng xa mục đồng tiến về hang đá dâng lên hơi ấm bò lừa lễ dâng hơi ấm bò lừa. Trời mùa Đông bừng lên ánh sáng hy vọng, Ngôi Hai giáng sinh giữa đồng làm người đổi mới muôn lòng.</a:t>
            </a:r>
            <a:endParaRPr lang="en-US" sz="4800" b="0" dirty="0">
              <a:solidFill>
                <a:schemeClr val="accent5">
                  <a:lumMod val="25000"/>
                </a:schemeClr>
              </a:solidFill>
              <a:effectLst/>
            </a:endParaRPr>
          </a:p>
        </p:txBody>
      </p:sp>
    </p:spTree>
    <p:extLst>
      <p:ext uri="{BB962C8B-B14F-4D97-AF65-F5344CB8AC3E}">
        <p14:creationId xmlns:p14="http://schemas.microsoft.com/office/powerpoint/2010/main" val="7733630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26037"/>
          </a:xfrm>
        </p:spPr>
        <p:txBody>
          <a:bodyPr/>
          <a:lstStyle/>
          <a:p>
            <a:pPr algn="just" eaLnBrk="1" hangingPunct="1">
              <a:lnSpc>
                <a:spcPct val="105000"/>
              </a:lnSpc>
            </a:pPr>
            <a:r>
              <a:rPr lang="vi-VN" sz="6000" b="0" u="sng" dirty="0">
                <a:solidFill>
                  <a:srgbClr val="FF0000"/>
                </a:solidFill>
                <a:effectLst/>
                <a:latin typeface="+mj-lt"/>
                <a:cs typeface="Times New Roman" pitchFamily="18" charset="0"/>
              </a:rPr>
              <a:t>Đk:</a:t>
            </a:r>
            <a:r>
              <a:rPr lang="vi-VN" sz="6000" b="0" dirty="0">
                <a:solidFill>
                  <a:srgbClr val="7030A0"/>
                </a:solidFill>
                <a:effectLst/>
                <a:latin typeface="+mj-lt"/>
                <a:cs typeface="Times New Roman" pitchFamily="18" charset="0"/>
              </a:rPr>
              <a:t> </a:t>
            </a:r>
            <a:r>
              <a:rPr lang="vi-VN" sz="6000" dirty="0">
                <a:solidFill>
                  <a:schemeClr val="accent5">
                    <a:lumMod val="25000"/>
                  </a:schemeClr>
                </a:solidFill>
                <a:latin typeface="+mj-lt"/>
                <a:cs typeface="Times New Roman" pitchFamily="18" charset="0"/>
              </a:rPr>
              <a:t>Với bánh rượu con dâng Ngài này đây tấm lòng thành kính. Với bánh rượu con dâng Ngài này đây tâm tình hòa bình. </a:t>
            </a:r>
            <a:endParaRPr lang="en-US" sz="60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2803459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u="sng" dirty="0">
                <a:solidFill>
                  <a:srgbClr val="FF0000"/>
                </a:solidFill>
                <a:effectLst/>
              </a:rPr>
              <a:t>Tk2</a:t>
            </a:r>
            <a:r>
              <a:rPr lang="en-US" sz="4800" b="0" u="sng" dirty="0">
                <a:solidFill>
                  <a:srgbClr val="FF0000"/>
                </a:solidFill>
                <a:effectLst/>
              </a:rPr>
              <a:t>:</a:t>
            </a:r>
            <a:r>
              <a:rPr lang="en-US" sz="4800" dirty="0">
                <a:solidFill>
                  <a:srgbClr val="7030A0"/>
                </a:solidFill>
                <a:effectLst/>
              </a:rPr>
              <a:t> </a:t>
            </a:r>
            <a:r>
              <a:rPr lang="vi-VN" sz="4800" dirty="0">
                <a:solidFill>
                  <a:schemeClr val="accent5">
                    <a:lumMod val="25000"/>
                  </a:schemeClr>
                </a:solidFill>
              </a:rPr>
              <a:t>Từ miền Đông Ba Vua quyết tìm lẽ sống Bê-lem dâng Chúa Hài Đồng vàng hương cùng với mộc dược. Này giờ đây đoàn con dâng lên tâm tình tôn vinh Chúa thương muôn nghìn khổ hình dẫn tới thiên đình.</a:t>
            </a:r>
            <a:endParaRPr lang="en-US" sz="4800" b="0" dirty="0">
              <a:solidFill>
                <a:schemeClr val="accent5">
                  <a:lumMod val="25000"/>
                </a:schemeClr>
              </a:solidFill>
              <a:effectLst/>
            </a:endParaRPr>
          </a:p>
        </p:txBody>
      </p:sp>
    </p:spTree>
    <p:extLst>
      <p:ext uri="{BB962C8B-B14F-4D97-AF65-F5344CB8AC3E}">
        <p14:creationId xmlns:p14="http://schemas.microsoft.com/office/powerpoint/2010/main" val="12615091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26037"/>
          </a:xfrm>
        </p:spPr>
        <p:txBody>
          <a:bodyPr/>
          <a:lstStyle/>
          <a:p>
            <a:pPr algn="just" eaLnBrk="1" hangingPunct="1">
              <a:lnSpc>
                <a:spcPct val="105000"/>
              </a:lnSpc>
            </a:pPr>
            <a:r>
              <a:rPr lang="vi-VN" sz="6000" b="0" u="sng" dirty="0">
                <a:solidFill>
                  <a:srgbClr val="FF0000"/>
                </a:solidFill>
                <a:effectLst/>
                <a:latin typeface="+mj-lt"/>
                <a:cs typeface="Times New Roman" pitchFamily="18" charset="0"/>
              </a:rPr>
              <a:t>Đk:</a:t>
            </a:r>
            <a:r>
              <a:rPr lang="vi-VN" sz="6000" b="0" dirty="0">
                <a:solidFill>
                  <a:srgbClr val="7030A0"/>
                </a:solidFill>
                <a:effectLst/>
                <a:latin typeface="+mj-lt"/>
                <a:cs typeface="Times New Roman" pitchFamily="18" charset="0"/>
              </a:rPr>
              <a:t> </a:t>
            </a:r>
            <a:r>
              <a:rPr lang="vi-VN" sz="6000" dirty="0">
                <a:solidFill>
                  <a:schemeClr val="accent5">
                    <a:lumMod val="25000"/>
                  </a:schemeClr>
                </a:solidFill>
                <a:latin typeface="+mj-lt"/>
                <a:cs typeface="Times New Roman" pitchFamily="18" charset="0"/>
              </a:rPr>
              <a:t>Với bánh rượu con dâng Ngài này đây tấm lòng thành kính. Với bánh rượu con dâng Ngài này đây tâm tình hòa bình. </a:t>
            </a:r>
            <a:endParaRPr lang="en-US" sz="60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898007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0000"/>
                </a:solidFill>
                <a:effectLst/>
              </a:rPr>
              <a:t>Tk</a:t>
            </a:r>
            <a:r>
              <a:rPr lang="en-US" sz="5400" b="0" u="sng" dirty="0">
                <a:solidFill>
                  <a:srgbClr val="FF0000"/>
                </a:solidFill>
                <a:effectLst/>
              </a:rPr>
              <a:t>1:</a:t>
            </a:r>
            <a:r>
              <a:rPr lang="vi-VN" sz="5400" b="0" dirty="0">
                <a:solidFill>
                  <a:srgbClr val="7030A0"/>
                </a:solidFill>
                <a:effectLst/>
              </a:rPr>
              <a:t> </a:t>
            </a:r>
            <a:r>
              <a:rPr lang="vi-VN" sz="5400" dirty="0">
                <a:solidFill>
                  <a:schemeClr val="accent5">
                    <a:lumMod val="25000"/>
                  </a:schemeClr>
                </a:solidFill>
              </a:rPr>
              <a:t>Nguyện Chúa đoái thương ban muôn vàn ơn lành, Tôn nhan Ngài rày xin chiếu sáng. Đường Chúa khắp trên địa cầu hay biết, các nước trông ơn Ngài cứu độ.</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11463491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u="sng" dirty="0">
                <a:solidFill>
                  <a:srgbClr val="FF0000"/>
                </a:solidFill>
                <a:effectLst/>
              </a:rPr>
              <a:t>Tk</a:t>
            </a:r>
            <a:r>
              <a:rPr lang="en-US" sz="4800" u="sng" dirty="0">
                <a:solidFill>
                  <a:srgbClr val="FF0000"/>
                </a:solidFill>
                <a:effectLst/>
              </a:rPr>
              <a:t>3</a:t>
            </a:r>
            <a:r>
              <a:rPr lang="en-US" sz="4800" b="0" u="sng" dirty="0">
                <a:solidFill>
                  <a:srgbClr val="FF0000"/>
                </a:solidFill>
                <a:effectLst/>
              </a:rPr>
              <a:t>:</a:t>
            </a:r>
            <a:r>
              <a:rPr lang="en-US" sz="4800" dirty="0">
                <a:solidFill>
                  <a:srgbClr val="7030A0"/>
                </a:solidFill>
                <a:effectLst/>
              </a:rPr>
              <a:t> </a:t>
            </a:r>
            <a:r>
              <a:rPr lang="vi-VN" sz="4800" dirty="0">
                <a:solidFill>
                  <a:schemeClr val="accent5">
                    <a:lumMod val="25000"/>
                  </a:schemeClr>
                </a:solidFill>
              </a:rPr>
              <a:t>Dòng đời qua tin vui nở rộn lòng ta muôn dân muôn nước ca hòa dạt dào tình mến đậm đà. Nào về đây tình yêu nối kết đất trời. Ngôi Hai giáng sinh cứu đời cuộc đời bừng sáng tuyệt vời.</a:t>
            </a:r>
            <a:endParaRPr lang="en-US" sz="4800" b="0" dirty="0">
              <a:solidFill>
                <a:schemeClr val="accent5">
                  <a:lumMod val="25000"/>
                </a:schemeClr>
              </a:solidFill>
              <a:effectLst/>
            </a:endParaRPr>
          </a:p>
        </p:txBody>
      </p:sp>
    </p:spTree>
    <p:extLst>
      <p:ext uri="{BB962C8B-B14F-4D97-AF65-F5344CB8AC3E}">
        <p14:creationId xmlns:p14="http://schemas.microsoft.com/office/powerpoint/2010/main" val="41514999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26037"/>
          </a:xfrm>
        </p:spPr>
        <p:txBody>
          <a:bodyPr/>
          <a:lstStyle/>
          <a:p>
            <a:pPr algn="just" eaLnBrk="1" hangingPunct="1">
              <a:lnSpc>
                <a:spcPct val="105000"/>
              </a:lnSpc>
            </a:pPr>
            <a:r>
              <a:rPr lang="vi-VN" sz="6000" b="0" u="sng" dirty="0">
                <a:solidFill>
                  <a:srgbClr val="FF0000"/>
                </a:solidFill>
                <a:effectLst/>
                <a:latin typeface="+mj-lt"/>
                <a:cs typeface="Times New Roman" pitchFamily="18" charset="0"/>
              </a:rPr>
              <a:t>Đk:</a:t>
            </a:r>
            <a:r>
              <a:rPr lang="vi-VN" sz="6000" b="0" dirty="0">
                <a:solidFill>
                  <a:srgbClr val="7030A0"/>
                </a:solidFill>
                <a:effectLst/>
                <a:latin typeface="+mj-lt"/>
                <a:cs typeface="Times New Roman" pitchFamily="18" charset="0"/>
              </a:rPr>
              <a:t> </a:t>
            </a:r>
            <a:r>
              <a:rPr lang="vi-VN" sz="6000" dirty="0">
                <a:solidFill>
                  <a:schemeClr val="accent5">
                    <a:lumMod val="25000"/>
                  </a:schemeClr>
                </a:solidFill>
                <a:latin typeface="+mj-lt"/>
                <a:cs typeface="Times New Roman" pitchFamily="18" charset="0"/>
              </a:rPr>
              <a:t>Với bánh rượu con dâng Ngài này đây tấm lòng thành kính. Với bánh rượu con dâng Ngài này đây tâm tình hòa bình. </a:t>
            </a:r>
            <a:endParaRPr lang="en-US" sz="60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853772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8379137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1026" name="Picture 2" descr="G:\Desktop\lu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049"/>
            <a:ext cx="9144000" cy="516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0887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645383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en-US" sz="7200" b="0" dirty="0" err="1">
                <a:solidFill>
                  <a:schemeClr val="accent5">
                    <a:lumMod val="25000"/>
                  </a:schemeClr>
                </a:solidFill>
                <a:effectLst/>
                <a:latin typeface="+mj-lt"/>
                <a:cs typeface="Tahoma" pitchFamily="34" charset="0"/>
              </a:rPr>
              <a:t>Ca</a:t>
            </a:r>
            <a:r>
              <a:rPr lang="en-US" sz="7200" b="0" dirty="0">
                <a:solidFill>
                  <a:schemeClr val="accent5">
                    <a:lumMod val="25000"/>
                  </a:schemeClr>
                </a:solidFill>
                <a:effectLst/>
                <a:latin typeface="+mj-lt"/>
                <a:cs typeface="Tahoma" pitchFamily="34" charset="0"/>
              </a:rPr>
              <a:t> </a:t>
            </a:r>
            <a:r>
              <a:rPr lang="en-US" sz="7200" b="0" dirty="0" err="1">
                <a:solidFill>
                  <a:schemeClr val="accent5">
                    <a:lumMod val="25000"/>
                  </a:schemeClr>
                </a:solidFill>
                <a:effectLst/>
                <a:latin typeface="+mj-lt"/>
                <a:cs typeface="Tahoma" pitchFamily="34" charset="0"/>
              </a:rPr>
              <a:t>Nguyện</a:t>
            </a:r>
            <a:r>
              <a:rPr lang="en-US" sz="7200" b="0" dirty="0">
                <a:solidFill>
                  <a:schemeClr val="accent5">
                    <a:lumMod val="25000"/>
                  </a:schemeClr>
                </a:solidFill>
                <a:effectLst/>
                <a:latin typeface="+mj-lt"/>
                <a:cs typeface="Tahoma" pitchFamily="34" charset="0"/>
              </a:rPr>
              <a:t> </a:t>
            </a:r>
            <a:r>
              <a:rPr lang="en-US" sz="7200" b="0" dirty="0" err="1">
                <a:solidFill>
                  <a:schemeClr val="accent5">
                    <a:lumMod val="25000"/>
                  </a:schemeClr>
                </a:solidFill>
                <a:effectLst/>
                <a:latin typeface="+mj-lt"/>
                <a:cs typeface="Tahoma" pitchFamily="34" charset="0"/>
              </a:rPr>
              <a:t>Hiệp</a:t>
            </a:r>
            <a:r>
              <a:rPr lang="vi-VN" sz="7200" b="0" dirty="0">
                <a:solidFill>
                  <a:schemeClr val="accent5">
                    <a:lumMod val="25000"/>
                  </a:schemeClr>
                </a:solidFill>
                <a:effectLst/>
                <a:latin typeface="+mj-lt"/>
                <a:cs typeface="Tahoma" pitchFamily="34" charset="0"/>
              </a:rPr>
              <a:t> lễ</a:t>
            </a:r>
            <a:endParaRPr lang="en-US" sz="7200" b="0" dirty="0">
              <a:solidFill>
                <a:schemeClr val="accent5">
                  <a:lumMod val="25000"/>
                </a:schemeClr>
              </a:solidFill>
              <a:effectLst/>
              <a:latin typeface="+mj-lt"/>
              <a:cs typeface="Tahoma" pitchFamily="34" charset="0"/>
            </a:endParaRPr>
          </a:p>
          <a:p>
            <a:pPr eaLnBrk="1" hangingPunct="1">
              <a:lnSpc>
                <a:spcPct val="105000"/>
              </a:lnSpc>
            </a:pPr>
            <a:r>
              <a:rPr lang="vi-VN" sz="4800" b="1" dirty="0">
                <a:solidFill>
                  <a:schemeClr val="accent5">
                    <a:lumMod val="25000"/>
                  </a:schemeClr>
                </a:solidFill>
              </a:rPr>
              <a:t>Mẹ Suy Niệm Trong Lòng</a:t>
            </a:r>
            <a:endParaRPr lang="en-US" sz="4800" b="1" dirty="0">
              <a:solidFill>
                <a:schemeClr val="accent5">
                  <a:lumMod val="25000"/>
                </a:schemeClr>
              </a:solidFill>
              <a:effectLst/>
            </a:endParaRPr>
          </a:p>
          <a:p>
            <a:pPr eaLnBrk="1" hangingPunct="1">
              <a:lnSpc>
                <a:spcPct val="105000"/>
              </a:lnSpc>
            </a:pPr>
            <a:r>
              <a:rPr lang="vi-VN" sz="3600" b="0" i="1" dirty="0">
                <a:solidFill>
                  <a:srgbClr val="FF0000"/>
                </a:solidFill>
                <a:effectLst/>
                <a:latin typeface="+mj-lt"/>
                <a:cs typeface="Tahoma" pitchFamily="34" charset="0"/>
              </a:rPr>
              <a:t>Đinh Công Huỳnh và Huỳnh Minh Ký</a:t>
            </a:r>
            <a:endParaRPr lang="en-US" sz="40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9604269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u="sng" dirty="0">
                <a:solidFill>
                  <a:srgbClr val="FF0000"/>
                </a:solidFill>
                <a:effectLst/>
              </a:rPr>
              <a:t>Tk1</a:t>
            </a:r>
            <a:r>
              <a:rPr lang="en-US" sz="5400" b="0" u="sng" dirty="0">
                <a:solidFill>
                  <a:srgbClr val="FF0000"/>
                </a:solidFill>
                <a:effectLst/>
              </a:rPr>
              <a:t>:</a:t>
            </a:r>
            <a:r>
              <a:rPr lang="en-US" sz="5400" b="0" dirty="0">
                <a:solidFill>
                  <a:srgbClr val="7030A0"/>
                </a:solidFill>
                <a:effectLst/>
              </a:rPr>
              <a:t> </a:t>
            </a:r>
            <a:r>
              <a:rPr lang="vi-VN" sz="5400" dirty="0">
                <a:solidFill>
                  <a:schemeClr val="accent5">
                    <a:lumMod val="25000"/>
                  </a:schemeClr>
                </a:solidFill>
              </a:rPr>
              <a:t>Mục đồng vội vã ra đi đến thành Bê-lem. Họ được nhìn thấy Giu-se và Maria. Cùng với Hài Nhi mới sinh nằm trong nôi hèn. Họ đã hiểu ra những điều về Chúa Ngôi Hai.</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638638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0"/>
            <a:ext cx="9144000" cy="5143499"/>
          </a:xfrm>
        </p:spPr>
        <p:txBody>
          <a:bodyPr/>
          <a:lstStyle/>
          <a:p>
            <a:pPr algn="just" eaLnBrk="1" hangingPunct="1">
              <a:lnSpc>
                <a:spcPct val="105000"/>
              </a:lnSpc>
            </a:pPr>
            <a:r>
              <a:rPr lang="vi-VN" sz="4400" b="0" u="sng" dirty="0">
                <a:solidFill>
                  <a:srgbClr val="FF0000"/>
                </a:solidFill>
                <a:effectLst/>
                <a:latin typeface="+mj-lt"/>
                <a:cs typeface="Times New Roman" pitchFamily="18" charset="0"/>
              </a:rPr>
              <a:t>Đk:</a:t>
            </a:r>
            <a:r>
              <a:rPr lang="en-US" sz="4400" dirty="0">
                <a:solidFill>
                  <a:srgbClr val="7030A0"/>
                </a:solidFill>
                <a:latin typeface="+mj-lt"/>
                <a:cs typeface="Times New Roman" pitchFamily="18" charset="0"/>
              </a:rPr>
              <a:t> </a:t>
            </a:r>
            <a:r>
              <a:rPr lang="vi-VN" sz="4400" dirty="0">
                <a:solidFill>
                  <a:schemeClr val="accent5">
                    <a:lumMod val="25000"/>
                  </a:schemeClr>
                </a:solidFill>
                <a:latin typeface="+mj-lt"/>
                <a:cs typeface="Times New Roman" pitchFamily="18" charset="0"/>
              </a:rPr>
              <a:t> Nào cùng hát khen và tôn vinh Đấng vừa hạ sinh. Người là Chúa Con là Ngôi Hai cứu độ nhân thế. Nào cùng hát lên và ca khen Chúa thật hiển vinh. Vị Vua Cứu Tinh được sinh ra bởi Mẹ Thiên Chúa.</a:t>
            </a:r>
            <a:endParaRPr lang="en-US" sz="44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4632281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u="sng" dirty="0">
                <a:solidFill>
                  <a:srgbClr val="FF0000"/>
                </a:solidFill>
                <a:effectLst/>
              </a:rPr>
              <a:t>Tk2</a:t>
            </a:r>
            <a:r>
              <a:rPr lang="en-US" sz="4800" b="0" u="sng" dirty="0">
                <a:solidFill>
                  <a:srgbClr val="FF0000"/>
                </a:solidFill>
                <a:effectLst/>
              </a:rPr>
              <a:t>:</a:t>
            </a:r>
            <a:r>
              <a:rPr lang="en-US" sz="4800" dirty="0">
                <a:solidFill>
                  <a:srgbClr val="7030A0"/>
                </a:solidFill>
                <a:effectLst/>
              </a:rPr>
              <a:t> </a:t>
            </a:r>
            <a:r>
              <a:rPr lang="vi-VN" sz="4800" dirty="0">
                <a:solidFill>
                  <a:schemeClr val="accent5">
                    <a:lumMod val="25000"/>
                  </a:schemeClr>
                </a:solidFill>
              </a:rPr>
              <a:t> Từng ngày Mẹ vẫn trung kiên suy niệm trong lòng. Mầu nhiệm của Chúa cao siêu hằng luôn ghi nhớ. Mẹ sống thành tâm phó dâng cậy trông nơi Người. Bằng cả niềm tin sắt son Mẹ đã “Xin Vâng”.</a:t>
            </a:r>
            <a:endParaRPr lang="en-US" sz="4800" b="0" dirty="0">
              <a:solidFill>
                <a:schemeClr val="accent5">
                  <a:lumMod val="25000"/>
                </a:schemeClr>
              </a:solidFill>
              <a:effectLst/>
            </a:endParaRPr>
          </a:p>
        </p:txBody>
      </p:sp>
    </p:spTree>
    <p:extLst>
      <p:ext uri="{BB962C8B-B14F-4D97-AF65-F5344CB8AC3E}">
        <p14:creationId xmlns:p14="http://schemas.microsoft.com/office/powerpoint/2010/main" val="13115654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0"/>
            <a:ext cx="9144000" cy="5143499"/>
          </a:xfrm>
        </p:spPr>
        <p:txBody>
          <a:bodyPr/>
          <a:lstStyle/>
          <a:p>
            <a:pPr algn="just" eaLnBrk="1" hangingPunct="1">
              <a:lnSpc>
                <a:spcPct val="105000"/>
              </a:lnSpc>
            </a:pPr>
            <a:r>
              <a:rPr lang="vi-VN" sz="4400" b="0" u="sng" dirty="0">
                <a:solidFill>
                  <a:srgbClr val="FF0000"/>
                </a:solidFill>
                <a:effectLst/>
                <a:latin typeface="+mj-lt"/>
                <a:cs typeface="Times New Roman" pitchFamily="18" charset="0"/>
              </a:rPr>
              <a:t>Đk:</a:t>
            </a:r>
            <a:r>
              <a:rPr lang="en-US" sz="4400" dirty="0">
                <a:solidFill>
                  <a:srgbClr val="7030A0"/>
                </a:solidFill>
                <a:latin typeface="+mj-lt"/>
                <a:cs typeface="Times New Roman" pitchFamily="18" charset="0"/>
              </a:rPr>
              <a:t> </a:t>
            </a:r>
            <a:r>
              <a:rPr lang="vi-VN" sz="4400" dirty="0">
                <a:solidFill>
                  <a:schemeClr val="accent5">
                    <a:lumMod val="25000"/>
                  </a:schemeClr>
                </a:solidFill>
                <a:latin typeface="+mj-lt"/>
                <a:cs typeface="Times New Roman" pitchFamily="18" charset="0"/>
              </a:rPr>
              <a:t> Nào cùng hát khen và tôn vinh Đấng vừa hạ sinh. Người là Chúa Con là Ngôi Hai cứu độ nhân thế. Nào cùng hát lên và ca khen Chúa thật hiển vinh. Vị Vua Cứu Tinh được sinh ra bởi Mẹ Thiên Chúa.</a:t>
            </a:r>
            <a:endParaRPr lang="en-US" sz="44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  </a:t>
            </a:r>
          </a:p>
        </p:txBody>
      </p:sp>
    </p:spTree>
    <p:extLst>
      <p:ext uri="{BB962C8B-B14F-4D97-AF65-F5344CB8AC3E}">
        <p14:creationId xmlns:p14="http://schemas.microsoft.com/office/powerpoint/2010/main" val="2826626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5843" name="Rectangle 3"/>
          <p:cNvSpPr>
            <a:spLocks noGrp="1" noChangeArrowheads="1"/>
          </p:cNvSpPr>
          <p:nvPr>
            <p:ph type="subTitle" idx="1"/>
          </p:nvPr>
        </p:nvSpPr>
        <p:spPr>
          <a:xfrm>
            <a:off x="0" y="590550"/>
            <a:ext cx="9144000" cy="4038600"/>
          </a:xfrm>
        </p:spPr>
        <p:txBody>
          <a:bodyPr/>
          <a:lstStyle/>
          <a:p>
            <a:pPr algn="just" eaLnBrk="1" hangingPunct="1">
              <a:lnSpc>
                <a:spcPct val="105000"/>
              </a:lnSpc>
            </a:pPr>
            <a:r>
              <a:rPr lang="vi-VN" sz="4800" dirty="0">
                <a:solidFill>
                  <a:schemeClr val="accent5">
                    <a:lumMod val="25000"/>
                  </a:schemeClr>
                </a:solidFill>
                <a:effectLst/>
                <a:latin typeface="+mj-lt"/>
                <a:cs typeface="Times New Roman" pitchFamily="18" charset="0"/>
              </a:rPr>
              <a:t>Thuở xưa, nhiều lần và nhiều cách, Thiên Chúa đã phán dạy cho ông chúng ta qua các tiên tri, trong những ngày sau hết này, Ngài đã phán dạy chúng ta qua Người Con.</a:t>
            </a:r>
            <a:endParaRPr lang="en-US" sz="4800" b="0" u="sng" dirty="0">
              <a:solidFill>
                <a:schemeClr val="accent5">
                  <a:lumMod val="25000"/>
                </a:schemeClr>
              </a:solidFill>
              <a:effectLst/>
              <a:latin typeface="+mj-lt"/>
              <a:cs typeface="Times New Roman" pitchFamily="18" charset="0"/>
            </a:endParaRPr>
          </a:p>
        </p:txBody>
      </p:sp>
      <p:sp>
        <p:nvSpPr>
          <p:cNvPr id="3584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35845" name="Rectangle 1"/>
          <p:cNvSpPr>
            <a:spLocks noChangeArrowheads="1"/>
          </p:cNvSpPr>
          <p:nvPr/>
        </p:nvSpPr>
        <p:spPr bwMode="auto">
          <a:xfrm>
            <a:off x="0" y="0"/>
            <a:ext cx="33185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u="sng">
                <a:solidFill>
                  <a:srgbClr val="FF0000"/>
                </a:solidFill>
                <a:effectLst>
                  <a:outerShdw blurRad="38100" dist="38100" dir="2700000" algn="tl">
                    <a:srgbClr val="000000">
                      <a:alpha val="43137"/>
                    </a:srgbClr>
                  </a:outerShdw>
                </a:effectLst>
                <a:latin typeface="UTM American Sans"/>
                <a:cs typeface="Times New Roman" pitchFamily="18" charset="0"/>
              </a:rPr>
              <a:t>Alleluia-alleluia: </a:t>
            </a:r>
          </a:p>
        </p:txBody>
      </p:sp>
      <p:sp>
        <p:nvSpPr>
          <p:cNvPr id="35846" name="Rectangle 2"/>
          <p:cNvSpPr>
            <a:spLocks noChangeArrowheads="1"/>
          </p:cNvSpPr>
          <p:nvPr/>
        </p:nvSpPr>
        <p:spPr bwMode="auto">
          <a:xfrm>
            <a:off x="6595726" y="4473575"/>
            <a:ext cx="16433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3600" u="sng">
                <a:solidFill>
                  <a:srgbClr val="FF0000"/>
                </a:solidFill>
                <a:latin typeface="UTM American Sans"/>
                <a:cs typeface="Times New Roman" pitchFamily="18" charset="0"/>
              </a:rPr>
              <a:t>Alleluia.</a:t>
            </a:r>
          </a:p>
        </p:txBody>
      </p:sp>
    </p:spTree>
    <p:extLst>
      <p:ext uri="{BB962C8B-B14F-4D97-AF65-F5344CB8AC3E}">
        <p14:creationId xmlns:p14="http://schemas.microsoft.com/office/powerpoint/2010/main" val="27216594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u="sng" dirty="0">
                <a:solidFill>
                  <a:srgbClr val="FF0000"/>
                </a:solidFill>
                <a:effectLst/>
              </a:rPr>
              <a:t>Tk3</a:t>
            </a:r>
            <a:r>
              <a:rPr lang="en-US" sz="4800" b="0" u="sng" dirty="0">
                <a:solidFill>
                  <a:srgbClr val="FF0000"/>
                </a:solidFill>
                <a:effectLst/>
              </a:rPr>
              <a:t>:</a:t>
            </a:r>
            <a:r>
              <a:rPr lang="vi-VN" sz="4800" b="0" dirty="0">
                <a:solidFill>
                  <a:srgbClr val="7030A0"/>
                </a:solidFill>
                <a:effectLst/>
              </a:rPr>
              <a:t> </a:t>
            </a:r>
            <a:r>
              <a:rPr lang="vi-VN" sz="4800" dirty="0">
                <a:solidFill>
                  <a:schemeClr val="accent5">
                    <a:lumMod val="25000"/>
                  </a:schemeClr>
                </a:solidFill>
              </a:rPr>
              <a:t>Mẹ thật hạnh phúc cưu mang Ngôi Lời Cứu Tinh. Nguyện Mẹ dạy con đơn sơ trở nên nhỏ bé. Tập sống tự khiêm lắng nghe Lời Chúa phán dạy. Hằng biết học theo những gì Mẹ đã nêu gương.</a:t>
            </a:r>
            <a:endParaRPr lang="en-US" sz="4800" b="0" dirty="0">
              <a:solidFill>
                <a:schemeClr val="accent5">
                  <a:lumMod val="25000"/>
                </a:schemeClr>
              </a:solidFill>
              <a:effectLst/>
            </a:endParaRPr>
          </a:p>
        </p:txBody>
      </p:sp>
    </p:spTree>
    <p:extLst>
      <p:ext uri="{BB962C8B-B14F-4D97-AF65-F5344CB8AC3E}">
        <p14:creationId xmlns:p14="http://schemas.microsoft.com/office/powerpoint/2010/main" val="19067273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0"/>
            <a:ext cx="9144000" cy="5143499"/>
          </a:xfrm>
        </p:spPr>
        <p:txBody>
          <a:bodyPr/>
          <a:lstStyle/>
          <a:p>
            <a:pPr algn="just" eaLnBrk="1" hangingPunct="1">
              <a:lnSpc>
                <a:spcPct val="105000"/>
              </a:lnSpc>
            </a:pPr>
            <a:r>
              <a:rPr lang="vi-VN" sz="4400" b="0" u="sng" dirty="0">
                <a:solidFill>
                  <a:srgbClr val="FF0000"/>
                </a:solidFill>
                <a:effectLst/>
                <a:latin typeface="+mj-lt"/>
                <a:cs typeface="Times New Roman" pitchFamily="18" charset="0"/>
              </a:rPr>
              <a:t>Đk:</a:t>
            </a:r>
            <a:r>
              <a:rPr lang="en-US" sz="4400" dirty="0">
                <a:solidFill>
                  <a:srgbClr val="7030A0"/>
                </a:solidFill>
                <a:latin typeface="+mj-lt"/>
                <a:cs typeface="Times New Roman" pitchFamily="18" charset="0"/>
              </a:rPr>
              <a:t> </a:t>
            </a:r>
            <a:r>
              <a:rPr lang="vi-VN" sz="4400" dirty="0">
                <a:solidFill>
                  <a:schemeClr val="accent5">
                    <a:lumMod val="25000"/>
                  </a:schemeClr>
                </a:solidFill>
                <a:latin typeface="+mj-lt"/>
                <a:cs typeface="Times New Roman" pitchFamily="18" charset="0"/>
              </a:rPr>
              <a:t> Nào cùng hát khen và tôn vinh Đấng vừa hạ sinh. Người là Chúa Con là Ngôi Hai cứu độ nhân thế. Nào cùng hát lên và ca khen Chúa thật hiển vinh. Vị Vua Cứu Tinh được sinh ra bởi Mẹ Thiên Chúa.</a:t>
            </a:r>
            <a:endParaRPr lang="en-US" sz="44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  </a:t>
            </a:r>
          </a:p>
        </p:txBody>
      </p:sp>
    </p:spTree>
    <p:extLst>
      <p:ext uri="{BB962C8B-B14F-4D97-AF65-F5344CB8AC3E}">
        <p14:creationId xmlns:p14="http://schemas.microsoft.com/office/powerpoint/2010/main" val="11837337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4628061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464724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341072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en-US" sz="8000" b="0" dirty="0" err="1">
                <a:solidFill>
                  <a:schemeClr val="accent5">
                    <a:lumMod val="25000"/>
                  </a:schemeClr>
                </a:solidFill>
                <a:effectLst/>
                <a:latin typeface="+mj-lt"/>
                <a:cs typeface="Tahoma" pitchFamily="34" charset="0"/>
              </a:rPr>
              <a:t>Ca</a:t>
            </a:r>
            <a:r>
              <a:rPr lang="en-US" sz="8000" b="0" dirty="0">
                <a:solidFill>
                  <a:schemeClr val="accent5">
                    <a:lumMod val="25000"/>
                  </a:schemeClr>
                </a:solidFill>
                <a:effectLst/>
                <a:latin typeface="+mj-lt"/>
                <a:cs typeface="Tahoma" pitchFamily="34" charset="0"/>
              </a:rPr>
              <a:t> </a:t>
            </a:r>
            <a:r>
              <a:rPr lang="vi-VN" sz="8000" b="0" dirty="0">
                <a:solidFill>
                  <a:schemeClr val="accent5">
                    <a:lumMod val="25000"/>
                  </a:schemeClr>
                </a:solidFill>
                <a:effectLst/>
                <a:latin typeface="+mj-lt"/>
                <a:cs typeface="Tahoma" pitchFamily="34" charset="0"/>
              </a:rPr>
              <a:t>Kết </a:t>
            </a:r>
            <a:r>
              <a:rPr lang="en-US" sz="8000" b="0" dirty="0">
                <a:solidFill>
                  <a:schemeClr val="accent5">
                    <a:lumMod val="25000"/>
                  </a:schemeClr>
                </a:solidFill>
                <a:effectLst/>
                <a:latin typeface="+mj-lt"/>
                <a:cs typeface="Tahoma" pitchFamily="34" charset="0"/>
              </a:rPr>
              <a:t>L</a:t>
            </a:r>
            <a:r>
              <a:rPr lang="vi-VN" sz="8000" b="0" dirty="0">
                <a:solidFill>
                  <a:schemeClr val="accent5">
                    <a:lumMod val="25000"/>
                  </a:schemeClr>
                </a:solidFill>
                <a:effectLst/>
                <a:latin typeface="+mj-lt"/>
                <a:cs typeface="Tahoma" pitchFamily="34" charset="0"/>
              </a:rPr>
              <a:t>ễ</a:t>
            </a:r>
            <a:endParaRPr lang="en-US" sz="8000" b="0" dirty="0">
              <a:solidFill>
                <a:schemeClr val="accent5">
                  <a:lumMod val="25000"/>
                </a:schemeClr>
              </a:solidFill>
              <a:effectLst/>
              <a:latin typeface="+mj-lt"/>
              <a:cs typeface="Tahoma" pitchFamily="34" charset="0"/>
            </a:endParaRPr>
          </a:p>
          <a:p>
            <a:pPr eaLnBrk="1" hangingPunct="1">
              <a:lnSpc>
                <a:spcPct val="105000"/>
              </a:lnSpc>
            </a:pPr>
            <a:r>
              <a:rPr lang="vi-VN" sz="6600" dirty="0">
                <a:solidFill>
                  <a:schemeClr val="accent5">
                    <a:lumMod val="25000"/>
                  </a:schemeClr>
                </a:solidFill>
                <a:latin typeface="+mj-lt"/>
                <a:cs typeface="Tahoma" pitchFamily="34" charset="0"/>
              </a:rPr>
              <a:t>Nữ Vương Hòa Bình</a:t>
            </a:r>
            <a:endParaRPr lang="en-US" sz="6600" dirty="0">
              <a:solidFill>
                <a:schemeClr val="accent5">
                  <a:lumMod val="25000"/>
                </a:schemeClr>
              </a:solidFill>
              <a:latin typeface="+mj-lt"/>
              <a:cs typeface="Tahoma" pitchFamily="34" charset="0"/>
            </a:endParaRPr>
          </a:p>
          <a:p>
            <a:pPr eaLnBrk="1" hangingPunct="1">
              <a:lnSpc>
                <a:spcPct val="105000"/>
              </a:lnSpc>
            </a:pPr>
            <a:r>
              <a:rPr lang="en-US" sz="5400" i="1" dirty="0" err="1">
                <a:solidFill>
                  <a:srgbClr val="FF0000"/>
                </a:solidFill>
                <a:effectLst/>
                <a:latin typeface="+mj-lt"/>
                <a:cs typeface="Tahoma" pitchFamily="34" charset="0"/>
              </a:rPr>
              <a:t>Hải</a:t>
            </a:r>
            <a:r>
              <a:rPr lang="en-US" sz="5400" i="1" dirty="0">
                <a:solidFill>
                  <a:srgbClr val="FF0000"/>
                </a:solidFill>
                <a:effectLst/>
                <a:latin typeface="+mj-lt"/>
                <a:cs typeface="Tahoma" pitchFamily="34" charset="0"/>
              </a:rPr>
              <a:t> </a:t>
            </a:r>
            <a:r>
              <a:rPr lang="en-US" sz="5400" i="1" dirty="0" err="1">
                <a:solidFill>
                  <a:srgbClr val="FF0000"/>
                </a:solidFill>
                <a:effectLst/>
                <a:latin typeface="+mj-lt"/>
                <a:cs typeface="Tahoma" pitchFamily="34" charset="0"/>
              </a:rPr>
              <a:t>Linh</a:t>
            </a:r>
            <a:endParaRPr lang="en-US" sz="60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40522964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3600" u="sng" dirty="0">
                <a:solidFill>
                  <a:srgbClr val="FF0000"/>
                </a:solidFill>
                <a:effectLst/>
              </a:rPr>
              <a:t>Đ</a:t>
            </a:r>
            <a:r>
              <a:rPr lang="vi-VN" sz="3600" u="sng" dirty="0">
                <a:solidFill>
                  <a:srgbClr val="FF0000"/>
                </a:solidFill>
                <a:effectLst/>
              </a:rPr>
              <a:t>k</a:t>
            </a:r>
            <a:r>
              <a:rPr lang="en-US" sz="3600" b="0" u="sng" dirty="0">
                <a:solidFill>
                  <a:srgbClr val="FF0000"/>
                </a:solidFill>
                <a:effectLst/>
              </a:rPr>
              <a:t>:</a:t>
            </a:r>
            <a:r>
              <a:rPr lang="vi-VN" sz="3600" dirty="0">
                <a:solidFill>
                  <a:srgbClr val="7030A0"/>
                </a:solidFill>
                <a:effectLst/>
              </a:rPr>
              <a:t> </a:t>
            </a:r>
            <a:r>
              <a:rPr lang="vi-VN" sz="3600" dirty="0">
                <a:solidFill>
                  <a:schemeClr val="accent5">
                    <a:lumMod val="25000"/>
                  </a:schemeClr>
                </a:solidFill>
              </a:rPr>
              <a:t>Kính mừng Nữ Vương, Nữ Vương Hòa Bình, Nữ Vương Hòa Bình. Đây bao tâm hồn thao thức, dân con đất Việt nao nức, cất tiếng ca mừng vui, kính chào Nữ Vương Hòa Bình. Tung hô Mẹ Maria, tung hô Mẹ đầy ơn phúc. Mẹ là sáng khắp đất nước bao la. Tung hô Mẹ Maria, tung hô Mẹ đầy ơn phúc, đem nguồn sống yên vui chan hòa.</a:t>
            </a:r>
            <a:endParaRPr lang="en-US" sz="3600" b="0" dirty="0">
              <a:solidFill>
                <a:schemeClr val="accent5">
                  <a:lumMod val="25000"/>
                </a:schemeClr>
              </a:solidFill>
              <a:effectLst/>
            </a:endParaRPr>
          </a:p>
        </p:txBody>
      </p:sp>
    </p:spTree>
    <p:extLst>
      <p:ext uri="{BB962C8B-B14F-4D97-AF65-F5344CB8AC3E}">
        <p14:creationId xmlns:p14="http://schemas.microsoft.com/office/powerpoint/2010/main" val="9659801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33350"/>
            <a:ext cx="9037637" cy="5010149"/>
          </a:xfrm>
        </p:spPr>
        <p:txBody>
          <a:bodyPr/>
          <a:lstStyle/>
          <a:p>
            <a:pPr algn="just" eaLnBrk="1" hangingPunct="1">
              <a:lnSpc>
                <a:spcPct val="105000"/>
              </a:lnSpc>
            </a:pPr>
            <a:r>
              <a:rPr lang="en-US" sz="6000" u="sng" dirty="0">
                <a:solidFill>
                  <a:srgbClr val="FF0000"/>
                </a:solidFill>
                <a:effectLst/>
                <a:latin typeface="+mj-lt"/>
                <a:cs typeface="Times New Roman" pitchFamily="18" charset="0"/>
              </a:rPr>
              <a:t>T</a:t>
            </a:r>
            <a:r>
              <a:rPr lang="vi-VN" sz="6000" b="0" u="sng" dirty="0">
                <a:solidFill>
                  <a:srgbClr val="FF0000"/>
                </a:solidFill>
                <a:effectLst/>
                <a:latin typeface="+mj-lt"/>
                <a:cs typeface="Times New Roman" pitchFamily="18" charset="0"/>
              </a:rPr>
              <a:t>k</a:t>
            </a:r>
            <a:r>
              <a:rPr lang="en-US" sz="6000" b="0" u="sng" dirty="0">
                <a:solidFill>
                  <a:srgbClr val="FF0000"/>
                </a:solidFill>
                <a:effectLst/>
                <a:latin typeface="+mj-lt"/>
                <a:cs typeface="Times New Roman" pitchFamily="18" charset="0"/>
              </a:rPr>
              <a:t>1</a:t>
            </a:r>
            <a:r>
              <a:rPr lang="vi-VN" sz="6000" b="0" u="sng" dirty="0">
                <a:solidFill>
                  <a:srgbClr val="FF0000"/>
                </a:solidFill>
                <a:effectLst/>
                <a:latin typeface="+mj-lt"/>
                <a:cs typeface="Times New Roman" pitchFamily="18" charset="0"/>
              </a:rPr>
              <a:t>:</a:t>
            </a:r>
            <a:r>
              <a:rPr lang="vi-VN" sz="6000" b="0" dirty="0">
                <a:solidFill>
                  <a:srgbClr val="7030A0"/>
                </a:solidFill>
                <a:effectLst/>
                <a:latin typeface="+mj-lt"/>
                <a:cs typeface="Times New Roman" pitchFamily="18" charset="0"/>
              </a:rPr>
              <a:t> </a:t>
            </a:r>
            <a:r>
              <a:rPr lang="vi-VN" sz="6000" dirty="0">
                <a:solidFill>
                  <a:schemeClr val="accent5">
                    <a:lumMod val="25000"/>
                  </a:schemeClr>
                </a:solidFill>
                <a:latin typeface="+mj-lt"/>
                <a:cs typeface="Times New Roman" pitchFamily="18" charset="0"/>
              </a:rPr>
              <a:t>Mẹ chẳng vương tội truyền, bông huệ ngát hương duyên. Mẹ ví như ánh trăng dịu huyền, êm như cung đàn thần tiên.</a:t>
            </a:r>
            <a:endParaRPr lang="en-US" sz="6000" dirty="0">
              <a:solidFill>
                <a:schemeClr val="accent5">
                  <a:lumMod val="25000"/>
                </a:schemeClr>
              </a:solidFill>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8765346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3600" u="sng" dirty="0">
                <a:solidFill>
                  <a:srgbClr val="FF0000"/>
                </a:solidFill>
                <a:effectLst/>
              </a:rPr>
              <a:t>Đ</a:t>
            </a:r>
            <a:r>
              <a:rPr lang="vi-VN" sz="3600" u="sng" dirty="0">
                <a:solidFill>
                  <a:srgbClr val="FF0000"/>
                </a:solidFill>
                <a:effectLst/>
              </a:rPr>
              <a:t>k</a:t>
            </a:r>
            <a:r>
              <a:rPr lang="en-US" sz="3600" b="0" u="sng" dirty="0">
                <a:solidFill>
                  <a:srgbClr val="FF0000"/>
                </a:solidFill>
                <a:effectLst/>
              </a:rPr>
              <a:t>:</a:t>
            </a:r>
            <a:r>
              <a:rPr lang="vi-VN" sz="3600" dirty="0">
                <a:solidFill>
                  <a:srgbClr val="7030A0"/>
                </a:solidFill>
                <a:effectLst/>
              </a:rPr>
              <a:t> </a:t>
            </a:r>
            <a:r>
              <a:rPr lang="vi-VN" sz="3600" dirty="0">
                <a:solidFill>
                  <a:schemeClr val="accent5">
                    <a:lumMod val="25000"/>
                  </a:schemeClr>
                </a:solidFill>
              </a:rPr>
              <a:t>Kính mừng Nữ Vương, Nữ Vương Hòa Bình, Nữ Vương Hòa Bình. Đây bao tâm hồn thao thức, dân con đất Việt nao nức, cất tiếng ca mừng vui, kính chào Nữ Vương Hòa Bình.Tung hô Mẹ Maria, tung hô Mẹ đầy ơn phúc. Mẹ là sáng khắp đất nước bao la. Tung hô Mẹ Maria, tung hô Mẹ đầy ơn phúc, đem nguồn sống yên vui chan hòa.</a:t>
            </a:r>
            <a:endParaRPr lang="en-US" sz="3600" b="0" dirty="0">
              <a:solidFill>
                <a:schemeClr val="accent5">
                  <a:lumMod val="25000"/>
                </a:schemeClr>
              </a:solidFill>
              <a:effectLst/>
            </a:endParaRPr>
          </a:p>
        </p:txBody>
      </p:sp>
    </p:spTree>
    <p:extLst>
      <p:ext uri="{BB962C8B-B14F-4D97-AF65-F5344CB8AC3E}">
        <p14:creationId xmlns:p14="http://schemas.microsoft.com/office/powerpoint/2010/main" val="958516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33350"/>
            <a:ext cx="9037637" cy="5010149"/>
          </a:xfrm>
        </p:spPr>
        <p:txBody>
          <a:bodyPr/>
          <a:lstStyle/>
          <a:p>
            <a:pPr algn="just" eaLnBrk="1" hangingPunct="1">
              <a:lnSpc>
                <a:spcPct val="105000"/>
              </a:lnSpc>
            </a:pPr>
            <a:r>
              <a:rPr lang="en-US" sz="6000" u="sng" dirty="0">
                <a:solidFill>
                  <a:srgbClr val="FF0000"/>
                </a:solidFill>
                <a:effectLst/>
                <a:latin typeface="+mj-lt"/>
                <a:cs typeface="Times New Roman" pitchFamily="18" charset="0"/>
              </a:rPr>
              <a:t>Tk2</a:t>
            </a:r>
            <a:r>
              <a:rPr lang="vi-VN" sz="6000" b="0" u="sng" dirty="0">
                <a:solidFill>
                  <a:srgbClr val="FF0000"/>
                </a:solidFill>
                <a:effectLst/>
                <a:latin typeface="+mj-lt"/>
                <a:cs typeface="Times New Roman" pitchFamily="18" charset="0"/>
              </a:rPr>
              <a:t>:</a:t>
            </a:r>
            <a:r>
              <a:rPr lang="vi-VN" sz="6000" b="0" dirty="0">
                <a:solidFill>
                  <a:srgbClr val="7030A0"/>
                </a:solidFill>
                <a:effectLst/>
                <a:latin typeface="+mj-lt"/>
                <a:cs typeface="Times New Roman" pitchFamily="18" charset="0"/>
              </a:rPr>
              <a:t> </a:t>
            </a:r>
            <a:r>
              <a:rPr lang="vi-VN" sz="6000" dirty="0">
                <a:solidFill>
                  <a:schemeClr val="accent5">
                    <a:lumMod val="25000"/>
                  </a:schemeClr>
                </a:solidFill>
                <a:latin typeface="+mj-lt"/>
                <a:cs typeface="Times New Roman" pitchFamily="18" charset="0"/>
              </a:rPr>
              <a:t>Mẹ là sức siêu nhiên, dắt dìu chúng con liên. Cho giáo dân khắp nơi trung kiên, cho muôn tông đồ thành tín.</a:t>
            </a:r>
            <a:endParaRPr lang="en-US" sz="60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139998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27017414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3600" u="sng" dirty="0">
                <a:solidFill>
                  <a:srgbClr val="FF0000"/>
                </a:solidFill>
                <a:effectLst/>
              </a:rPr>
              <a:t>Đ</a:t>
            </a:r>
            <a:r>
              <a:rPr lang="vi-VN" sz="3600" u="sng" dirty="0">
                <a:solidFill>
                  <a:srgbClr val="FF0000"/>
                </a:solidFill>
                <a:effectLst/>
              </a:rPr>
              <a:t>k</a:t>
            </a:r>
            <a:r>
              <a:rPr lang="en-US" sz="3600" b="0" u="sng" dirty="0">
                <a:solidFill>
                  <a:srgbClr val="FF0000"/>
                </a:solidFill>
                <a:effectLst/>
              </a:rPr>
              <a:t>:</a:t>
            </a:r>
            <a:r>
              <a:rPr lang="vi-VN" sz="3600" dirty="0">
                <a:solidFill>
                  <a:srgbClr val="7030A0"/>
                </a:solidFill>
                <a:effectLst/>
              </a:rPr>
              <a:t> </a:t>
            </a:r>
            <a:r>
              <a:rPr lang="vi-VN" sz="3600" dirty="0">
                <a:solidFill>
                  <a:schemeClr val="accent5">
                    <a:lumMod val="25000"/>
                  </a:schemeClr>
                </a:solidFill>
              </a:rPr>
              <a:t>Kính mừng Nữ Vương, Nữ Vương Hòa Bình, Nữ Vương Hòa Bình. Đây bao tâm hồn thao thức, dân con đất Việt nao nức, cất tiếng ca mừng vui, kính chào Nữ Vương Hòa Bình.Tung hô Mẹ Maria, tung hô Mẹ đầy ơn phúc. Mẹ là sáng khắp đất nước bao la. Tung hô Mẹ Maria, tung hô Mẹ đầy ơn phúc, đem nguồn sống yên vui chan hòa.</a:t>
            </a:r>
            <a:endParaRPr lang="en-US" sz="3600" b="0" dirty="0">
              <a:solidFill>
                <a:schemeClr val="accent5">
                  <a:lumMod val="25000"/>
                </a:schemeClr>
              </a:solidFill>
              <a:effectLst/>
            </a:endParaRPr>
          </a:p>
        </p:txBody>
      </p:sp>
    </p:spTree>
    <p:extLst>
      <p:ext uri="{BB962C8B-B14F-4D97-AF65-F5344CB8AC3E}">
        <p14:creationId xmlns:p14="http://schemas.microsoft.com/office/powerpoint/2010/main" val="958516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33350"/>
            <a:ext cx="9037637" cy="5010149"/>
          </a:xfrm>
        </p:spPr>
        <p:txBody>
          <a:bodyPr/>
          <a:lstStyle/>
          <a:p>
            <a:pPr algn="just" eaLnBrk="1" hangingPunct="1">
              <a:lnSpc>
                <a:spcPct val="105000"/>
              </a:lnSpc>
            </a:pPr>
            <a:r>
              <a:rPr lang="en-US" sz="6000" u="sng" dirty="0">
                <a:solidFill>
                  <a:srgbClr val="FF0000"/>
                </a:solidFill>
                <a:effectLst/>
                <a:latin typeface="+mj-lt"/>
                <a:cs typeface="Times New Roman" pitchFamily="18" charset="0"/>
              </a:rPr>
              <a:t>Tk3</a:t>
            </a:r>
            <a:r>
              <a:rPr lang="vi-VN" sz="6000" b="0" u="sng" dirty="0">
                <a:solidFill>
                  <a:srgbClr val="FF0000"/>
                </a:solidFill>
                <a:effectLst/>
                <a:latin typeface="+mj-lt"/>
                <a:cs typeface="Times New Roman" pitchFamily="18" charset="0"/>
              </a:rPr>
              <a:t>:</a:t>
            </a:r>
            <a:r>
              <a:rPr lang="vi-VN" sz="6000" b="0" dirty="0">
                <a:solidFill>
                  <a:srgbClr val="7030A0"/>
                </a:solidFill>
                <a:effectLst/>
                <a:latin typeface="+mj-lt"/>
                <a:cs typeface="Times New Roman" pitchFamily="18" charset="0"/>
              </a:rPr>
              <a:t> </a:t>
            </a:r>
            <a:r>
              <a:rPr lang="vi-VN" sz="6000" dirty="0">
                <a:solidFill>
                  <a:schemeClr val="accent5">
                    <a:lumMod val="25000"/>
                  </a:schemeClr>
                </a:solidFill>
                <a:latin typeface="+mj-lt"/>
                <a:cs typeface="Times New Roman" pitchFamily="18" charset="0"/>
              </a:rPr>
              <a:t>Mẹ là sáng Phúc âm, soi đường lối muôn dân. Vun tưới cây đức tin rườm rà, xinh tươi muôn mầu muôn hoa.</a:t>
            </a:r>
            <a:endParaRPr lang="en-US" sz="60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8791534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3600" u="sng" dirty="0">
                <a:solidFill>
                  <a:srgbClr val="FF0000"/>
                </a:solidFill>
                <a:effectLst/>
              </a:rPr>
              <a:t>Đ</a:t>
            </a:r>
            <a:r>
              <a:rPr lang="vi-VN" sz="3600" u="sng" dirty="0">
                <a:solidFill>
                  <a:srgbClr val="FF0000"/>
                </a:solidFill>
                <a:effectLst/>
              </a:rPr>
              <a:t>k</a:t>
            </a:r>
            <a:r>
              <a:rPr lang="en-US" sz="3600" b="0" u="sng" dirty="0">
                <a:solidFill>
                  <a:srgbClr val="FF0000"/>
                </a:solidFill>
                <a:effectLst/>
              </a:rPr>
              <a:t>:</a:t>
            </a:r>
            <a:r>
              <a:rPr lang="vi-VN" sz="3600" dirty="0">
                <a:solidFill>
                  <a:srgbClr val="7030A0"/>
                </a:solidFill>
                <a:effectLst/>
              </a:rPr>
              <a:t> </a:t>
            </a:r>
            <a:r>
              <a:rPr lang="vi-VN" sz="3600" dirty="0">
                <a:solidFill>
                  <a:schemeClr val="accent5">
                    <a:lumMod val="25000"/>
                  </a:schemeClr>
                </a:solidFill>
              </a:rPr>
              <a:t>Kính mừng Nữ Vương, Nữ Vương Hòa Bình, Nữ Vương Hòa Bình. Đây bao tâm hồn thao thức, dân con đất Việt nao nức, cất tiếng ca mừng vui, kính chào Nữ Vương Hòa Bình.Tung hô Mẹ Maria, tung hô Mẹ đầy ơn phúc. Mẹ là sáng khắp đất nước bao la. Tung hô Mẹ Maria, tung hô Mẹ đầy ơn phúc, đem nguồn sống yên vui chan hòa.</a:t>
            </a:r>
            <a:endParaRPr lang="en-US" sz="3600" b="0" dirty="0">
              <a:solidFill>
                <a:schemeClr val="accent5">
                  <a:lumMod val="25000"/>
                </a:schemeClr>
              </a:solidFill>
              <a:effectLst/>
            </a:endParaRPr>
          </a:p>
        </p:txBody>
      </p:sp>
    </p:spTree>
    <p:extLst>
      <p:ext uri="{BB962C8B-B14F-4D97-AF65-F5344CB8AC3E}">
        <p14:creationId xmlns:p14="http://schemas.microsoft.com/office/powerpoint/2010/main" val="958516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34107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en-US" sz="7200" dirty="0" err="1">
                <a:solidFill>
                  <a:schemeClr val="accent5">
                    <a:lumMod val="25000"/>
                  </a:schemeClr>
                </a:solidFill>
                <a:effectLst/>
                <a:latin typeface="+mj-lt"/>
                <a:cs typeface="Tahoma" pitchFamily="34" charset="0"/>
              </a:rPr>
              <a:t>Ca</a:t>
            </a:r>
            <a:r>
              <a:rPr lang="en-US" sz="7200" dirty="0">
                <a:solidFill>
                  <a:schemeClr val="accent5">
                    <a:lumMod val="25000"/>
                  </a:schemeClr>
                </a:solidFill>
                <a:effectLst/>
                <a:latin typeface="+mj-lt"/>
                <a:cs typeface="Tahoma" pitchFamily="34" charset="0"/>
              </a:rPr>
              <a:t> </a:t>
            </a:r>
            <a:r>
              <a:rPr lang="vi-VN" sz="7200" dirty="0">
                <a:solidFill>
                  <a:schemeClr val="accent5">
                    <a:lumMod val="25000"/>
                  </a:schemeClr>
                </a:solidFill>
                <a:effectLst/>
                <a:latin typeface="+mj-lt"/>
                <a:cs typeface="Tahoma" pitchFamily="34" charset="0"/>
              </a:rPr>
              <a:t>Nhập lễ</a:t>
            </a:r>
            <a:endParaRPr lang="en-US" sz="7200" b="0" dirty="0">
              <a:solidFill>
                <a:schemeClr val="accent5">
                  <a:lumMod val="25000"/>
                </a:schemeClr>
              </a:solidFill>
              <a:effectLst/>
              <a:latin typeface="+mj-lt"/>
              <a:cs typeface="Tahoma" pitchFamily="34" charset="0"/>
            </a:endParaRPr>
          </a:p>
          <a:p>
            <a:pPr eaLnBrk="1" hangingPunct="1">
              <a:lnSpc>
                <a:spcPct val="105000"/>
              </a:lnSpc>
            </a:pPr>
            <a:r>
              <a:rPr lang="vi-VN" sz="6600" dirty="0">
                <a:solidFill>
                  <a:schemeClr val="accent5">
                    <a:lumMod val="25000"/>
                  </a:schemeClr>
                </a:solidFill>
                <a:latin typeface="+mj-lt"/>
                <a:cs typeface="Tahoma" pitchFamily="34" charset="0"/>
              </a:rPr>
              <a:t>Mẹ Mừng MẹThiên Chúa</a:t>
            </a:r>
            <a:r>
              <a:rPr lang="en-US" sz="6600" dirty="0">
                <a:solidFill>
                  <a:schemeClr val="accent5">
                    <a:lumMod val="25000"/>
                  </a:schemeClr>
                </a:solidFill>
                <a:effectLst/>
                <a:latin typeface="+mj-lt"/>
                <a:cs typeface="Tahoma" pitchFamily="34" charset="0"/>
              </a:rPr>
              <a:t/>
            </a:r>
            <a:br>
              <a:rPr lang="en-US" sz="6600" dirty="0">
                <a:solidFill>
                  <a:schemeClr val="accent5">
                    <a:lumMod val="25000"/>
                  </a:schemeClr>
                </a:solidFill>
                <a:effectLst/>
                <a:latin typeface="+mj-lt"/>
                <a:cs typeface="Tahoma" pitchFamily="34" charset="0"/>
              </a:rPr>
            </a:br>
            <a:r>
              <a:rPr lang="vi-VN" sz="6000" i="1" dirty="0">
                <a:solidFill>
                  <a:srgbClr val="FF0000"/>
                </a:solidFill>
                <a:effectLst/>
                <a:latin typeface="+mj-lt"/>
                <a:cs typeface="Tahoma" pitchFamily="34" charset="0"/>
              </a:rPr>
              <a:t>Trung Liên</a:t>
            </a:r>
            <a:endParaRPr lang="en-US" sz="66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521966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3600" u="sng" dirty="0">
                <a:solidFill>
                  <a:srgbClr val="FF0000"/>
                </a:solidFill>
                <a:effectLst/>
              </a:rPr>
              <a:t>Tk</a:t>
            </a:r>
            <a:r>
              <a:rPr lang="en-US" sz="3600" b="0" u="sng" dirty="0">
                <a:solidFill>
                  <a:srgbClr val="FF0000"/>
                </a:solidFill>
                <a:effectLst/>
              </a:rPr>
              <a:t>1:</a:t>
            </a:r>
            <a:r>
              <a:rPr lang="en-US" sz="3600" b="0" dirty="0">
                <a:solidFill>
                  <a:srgbClr val="7030A0"/>
                </a:solidFill>
                <a:effectLst/>
              </a:rPr>
              <a:t> </a:t>
            </a:r>
            <a:r>
              <a:rPr lang="vi-VN" sz="3600" dirty="0">
                <a:solidFill>
                  <a:schemeClr val="accent5">
                    <a:lumMod val="25000"/>
                  </a:schemeClr>
                </a:solidFill>
              </a:rPr>
              <a:t>Cất lời hòa ca nhịp nhàng dâng kính Ngôi Lời đến giữa trần gian trong cung lòng một người Trinh Nữ: Này Lầu thiêng Đa - vít, đây Hòm Bia uy linh xứng danh hiệu Nữ Vương Thiên Đàng. Chúa thương nghìn xưa chọn Mẹ lên chức cao trọng ấp ủ ngày đêm dưỡng dục Con Một Thiên Chúa, là thọ sinh của Chúa nhưng Mẹ được muôn ơn, để trở nên Mẹ Chúa tình thương.</a:t>
            </a:r>
            <a:endParaRPr lang="en-US" sz="3600" b="0" dirty="0">
              <a:solidFill>
                <a:schemeClr val="accent5">
                  <a:lumMod val="25000"/>
                </a:schemeClr>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0000"/>
                </a:solidFill>
                <a:effectLst/>
              </a:rPr>
              <a:t>Đk</a:t>
            </a:r>
            <a:r>
              <a:rPr lang="en-US" sz="4800" b="0" u="sng" dirty="0">
                <a:solidFill>
                  <a:srgbClr val="FF0000"/>
                </a:solidFill>
                <a:effectLst/>
              </a:rPr>
              <a:t>:</a:t>
            </a:r>
            <a:r>
              <a:rPr lang="en-US" sz="4800" dirty="0">
                <a:solidFill>
                  <a:srgbClr val="7030A0"/>
                </a:solidFill>
                <a:effectLst/>
              </a:rPr>
              <a:t> </a:t>
            </a:r>
            <a:r>
              <a:rPr lang="vi-VN" sz="4800" dirty="0">
                <a:solidFill>
                  <a:schemeClr val="accent5">
                    <a:lumMod val="25000"/>
                  </a:schemeClr>
                </a:solidFill>
              </a:rPr>
              <a:t>Ôi Ma - ri - a ! Mẹ là Mẹ Thiên Chúa, Mẹ là Mẹ Chúa muôn loài, muôn đời vẫn ngợi ca. Ôi Ma - ri - a ! Mẹ đầy hồng ân Thiên Chúa, Mẹ là Đền Thánh huy hoàng, Mẹ là Mẹ của đoàn con.</a:t>
            </a:r>
            <a:br>
              <a:rPr lang="vi-VN" sz="4800" dirty="0">
                <a:solidFill>
                  <a:schemeClr val="accent5">
                    <a:lumMod val="25000"/>
                  </a:schemeClr>
                </a:solidFill>
              </a:rPr>
            </a:br>
            <a:endParaRPr lang="vi-VN" sz="4800" b="0" dirty="0">
              <a:solidFill>
                <a:schemeClr val="accent5">
                  <a:lumMod val="25000"/>
                </a:schemeClr>
              </a:solidFill>
              <a:effectLst/>
            </a:endParaRPr>
          </a:p>
        </p:txBody>
      </p:sp>
    </p:spTree>
    <p:extLst>
      <p:ext uri="{BB962C8B-B14F-4D97-AF65-F5344CB8AC3E}">
        <p14:creationId xmlns:p14="http://schemas.microsoft.com/office/powerpoint/2010/main" val="427835381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3091</TotalTime>
  <Words>1898</Words>
  <Application>Microsoft Office PowerPoint</Application>
  <PresentationFormat>On-screen Show (16:9)</PresentationFormat>
  <Paragraphs>156</Paragraphs>
  <Slides>63</Slides>
  <Notes>9</Notes>
  <HiddenSlides>0</HiddenSlides>
  <MMClips>0</MMClips>
  <ScaleCrop>false</ScaleCrop>
  <HeadingPairs>
    <vt:vector size="4" baseType="variant">
      <vt:variant>
        <vt:lpstr>Theme</vt:lpstr>
      </vt:variant>
      <vt:variant>
        <vt:i4>17</vt:i4>
      </vt:variant>
      <vt:variant>
        <vt:lpstr>Slide Titles</vt:lpstr>
      </vt:variant>
      <vt:variant>
        <vt:i4>63</vt:i4>
      </vt:variant>
    </vt:vector>
  </HeadingPairs>
  <TitlesOfParts>
    <vt:vector size="80" baseType="lpstr">
      <vt:lpstr>Default Design</vt:lpstr>
      <vt:lpstr>10_Default Design</vt:lpstr>
      <vt:lpstr>1_Default Design</vt:lpstr>
      <vt:lpstr>5_Default Design</vt:lpstr>
      <vt:lpstr>6_Default Design</vt:lpstr>
      <vt:lpstr>13_Default Design</vt:lpstr>
      <vt:lpstr>4_Default Design</vt:lpstr>
      <vt:lpstr>36_Default Design</vt:lpstr>
      <vt:lpstr>14_Default Design</vt:lpstr>
      <vt:lpstr>18_Office Theme</vt:lpstr>
      <vt:lpstr>2_Default Design</vt:lpstr>
      <vt:lpstr>3_Default Design</vt:lpstr>
      <vt:lpstr>7_Default Design</vt:lpstr>
      <vt:lpstr>8_Default Design</vt:lpstr>
      <vt:lpstr>17_Default Design</vt:lpstr>
      <vt:lpstr>18_Default Design</vt:lpstr>
      <vt:lpstr>19_Default Design</vt:lpstr>
      <vt:lpstr> </vt:lpstr>
      <vt:lpstr> </vt:lpstr>
      <vt:lpstr> </vt:lpstr>
      <vt:lpstr>Tk1: Nguyện Chúa đoái thương ban muôn vàn ơn lành, Tôn nhan Ngài rày xin chiếu sáng. Đường Chúa khắp trên địa cầu hay biết, các nước trông ơn Ngài cứu độ.</vt:lpstr>
      <vt:lpstr> </vt:lpstr>
      <vt:lpstr> </vt:lpstr>
      <vt:lpstr> </vt:lpstr>
      <vt:lpstr>Tk1: Cất lời hòa ca nhịp nhàng dâng kính Ngôi Lời đến giữa trần gian trong cung lòng một người Trinh Nữ: Này Lầu thiêng Đa - vít, đây Hòm Bia uy linh xứng danh hiệu Nữ Vương Thiên Đàng. Chúa thương nghìn xưa chọn Mẹ lên chức cao trọng ấp ủ ngày đêm dưỡng dục Con Một Thiên Chúa, là thọ sinh của Chúa nhưng Mẹ được muôn ơn, để trở nên Mẹ Chúa tình thương.</vt:lpstr>
      <vt:lpstr>Đk: Ôi Ma - ri - a ! Mẹ là Mẹ Thiên Chúa, Mẹ là Mẹ Chúa muôn loài, muôn đời vẫn ngợi ca. Ôi Ma - ri - a ! Mẹ đầy hồng ân Thiên Chúa, Mẹ là Đền Thánh huy hoàng, Mẹ là Mẹ của đoàn con. </vt:lpstr>
      <vt:lpstr>Tk2: Nữ Vương quyền linh Mẹ được ân phúc dư đầy đến muôn đời sau các thế hệ khen Mẹ diễm phúc: Này Nguồn ơn vô nhiễm, đây hồng ân trinh thai xứng danh hiệu Nữ Vương muôn loài. Phúc ân tình thương Mẹ còn tuôn đổ dư tràn xuống cho đoàn con trên đường lữ hành gian khó, Mẹ là sao phương Bắc soi đường đi muôn nơi, dẫn chúng con về bến bình an.</vt:lpstr>
      <vt:lpstr> </vt:lpstr>
      <vt:lpstr> </vt:lpstr>
      <vt:lpstr> </vt:lpstr>
      <vt:lpstr> </vt:lpstr>
      <vt:lpstr> </vt:lpstr>
      <vt:lpstr> </vt:lpstr>
      <vt:lpstr> </vt:lpstr>
      <vt:lpstr> </vt:lpstr>
      <vt:lpstr> </vt:lpstr>
      <vt:lpstr> </vt:lpstr>
      <vt:lpstr>PowerPoint Presentation</vt:lpstr>
      <vt:lpstr> </vt:lpstr>
      <vt:lpstr> </vt:lpstr>
      <vt:lpstr>Tk1: Nguyện Chúa đoái thương ban muôn vàn ơn lành, Tôn nhan Ngài rày xin chiếu sáng. Đường Chúa khắp trên địa cầu hay biết, các nước trông ơn Ngài cứu độ.</vt:lpstr>
      <vt:lpstr> </vt:lpstr>
      <vt:lpstr>Tk2:  Vì Chúa sẽ công minh cai trị địa cầu, muôn dân nào mừng vui hát xướng. Ngài sẽ hiển minh trị vì muôn nước, thống lãnh muôn dân tộc cõi trần.</vt:lpstr>
      <vt:lpstr> </vt:lpstr>
      <vt:lpstr>Tk3: Lạy Chúa, chớ chi chư dân cảm tạ Ngài, chư dân đồng thanh cảm mến Chúa. Nguyện Chúa khứng ban ngàn muôn ân phúc, cõi đất hãy tôn sợ kính thờ.</vt:lpstr>
      <vt:lpstr> </vt:lpstr>
      <vt:lpstr>PowerPoint Presentation</vt:lpstr>
      <vt:lpstr> </vt:lpstr>
      <vt:lpstr> </vt:lpstr>
      <vt:lpstr>PowerPoint Presentation</vt:lpstr>
      <vt:lpstr> </vt:lpstr>
      <vt:lpstr>PowerPoint Presentation</vt:lpstr>
      <vt:lpstr>Tk1: Từ đồng xa mục đồng tiến về hang đá dâng lên hơi ấm bò lừa lễ dâng hơi ấm bò lừa. Trời mùa Đông bừng lên ánh sáng hy vọng, Ngôi Hai giáng sinh giữa đồng làm người đổi mới muôn lòng.</vt:lpstr>
      <vt:lpstr> </vt:lpstr>
      <vt:lpstr>Tk2: Từ miền Đông Ba Vua quyết tìm lẽ sống Bê-lem dâng Chúa Hài Đồng vàng hương cùng với mộc dược. Này giờ đây đoàn con dâng lên tâm tình tôn vinh Chúa thương muôn nghìn khổ hình dẫn tới thiên đình.</vt:lpstr>
      <vt:lpstr> </vt:lpstr>
      <vt:lpstr>Tk3: Dòng đời qua tin vui nở rộn lòng ta muôn dân muôn nước ca hòa dạt dào tình mến đậm đà. Nào về đây tình yêu nối kết đất trời. Ngôi Hai giáng sinh cứu đời cuộc đời bừng sáng tuyệt vời.</vt:lpstr>
      <vt:lpstr> </vt:lpstr>
      <vt:lpstr> </vt:lpstr>
      <vt:lpstr> </vt:lpstr>
      <vt:lpstr> </vt:lpstr>
      <vt:lpstr> </vt:lpstr>
      <vt:lpstr>Tk1: Mục đồng vội vã ra đi đến thành Bê-lem. Họ được nhìn thấy Giu-se và Maria. Cùng với Hài Nhi mới sinh nằm trong nôi hèn. Họ đã hiểu ra những điều về Chúa Ngôi Hai.</vt:lpstr>
      <vt:lpstr> </vt:lpstr>
      <vt:lpstr>Tk2:  Từng ngày Mẹ vẫn trung kiên suy niệm trong lòng. Mầu nhiệm của Chúa cao siêu hằng luôn ghi nhớ. Mẹ sống thành tâm phó dâng cậy trông nơi Người. Bằng cả niềm tin sắt son Mẹ đã “Xin Vâng”.</vt:lpstr>
      <vt:lpstr> </vt:lpstr>
      <vt:lpstr>Tk3: Mẹ thật hạnh phúc cưu mang Ngôi Lời Cứu Tinh. Nguyện Mẹ dạy con đơn sơ trở nên nhỏ bé. Tập sống tự khiêm lắng nghe Lời Chúa phán dạy. Hằng biết học theo những gì Mẹ đã nêu gương.</vt:lpstr>
      <vt:lpstr> </vt:lpstr>
      <vt:lpstr> </vt:lpstr>
      <vt:lpstr> </vt:lpstr>
      <vt:lpstr> </vt:lpstr>
      <vt:lpstr> </vt:lpstr>
      <vt:lpstr>Đk: Kính mừng Nữ Vương, Nữ Vương Hòa Bình, Nữ Vương Hòa Bình. Đây bao tâm hồn thao thức, dân con đất Việt nao nức, cất tiếng ca mừng vui, kính chào Nữ Vương Hòa Bình. Tung hô Mẹ Maria, tung hô Mẹ đầy ơn phúc. Mẹ là sáng khắp đất nước bao la. Tung hô Mẹ Maria, tung hô Mẹ đầy ơn phúc, đem nguồn sống yên vui chan hòa.</vt:lpstr>
      <vt:lpstr> </vt:lpstr>
      <vt:lpstr>Đk: Kính mừng Nữ Vương, Nữ Vương Hòa Bình, Nữ Vương Hòa Bình. Đây bao tâm hồn thao thức, dân con đất Việt nao nức, cất tiếng ca mừng vui, kính chào Nữ Vương Hòa Bình.Tung hô Mẹ Maria, tung hô Mẹ đầy ơn phúc. Mẹ là sáng khắp đất nước bao la. Tung hô Mẹ Maria, tung hô Mẹ đầy ơn phúc, đem nguồn sống yên vui chan hòa.</vt:lpstr>
      <vt:lpstr> </vt:lpstr>
      <vt:lpstr>Đk: Kính mừng Nữ Vương, Nữ Vương Hòa Bình, Nữ Vương Hòa Bình. Đây bao tâm hồn thao thức, dân con đất Việt nao nức, cất tiếng ca mừng vui, kính chào Nữ Vương Hòa Bình.Tung hô Mẹ Maria, tung hô Mẹ đầy ơn phúc. Mẹ là sáng khắp đất nước bao la. Tung hô Mẹ Maria, tung hô Mẹ đầy ơn phúc, đem nguồn sống yên vui chan hòa.</vt:lpstr>
      <vt:lpstr> </vt:lpstr>
      <vt:lpstr>Đk: Kính mừng Nữ Vương, Nữ Vương Hòa Bình, Nữ Vương Hòa Bình. Đây bao tâm hồn thao thức, dân con đất Việt nao nức, cất tiếng ca mừng vui, kính chào Nữ Vương Hòa Bình.Tung hô Mẹ Maria, tung hô Mẹ đầy ơn phúc. Mẹ là sáng khắp đất nước bao la. Tung hô Mẹ Maria, tung hô Mẹ đầy ơn phúc, đem nguồn sống yên vui chan hòa.</vt:lpstr>
      <vt:lpstr> </vt:lpstr>
    </vt:vector>
  </TitlesOfParts>
  <Company>Unknown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Unknown</dc:creator>
  <cp:lastModifiedBy>Hung Nam</cp:lastModifiedBy>
  <cp:revision>1573</cp:revision>
  <dcterms:created xsi:type="dcterms:W3CDTF">2000-12-31T17:05:43Z</dcterms:created>
  <dcterms:modified xsi:type="dcterms:W3CDTF">2023-12-28T21:47:02Z</dcterms:modified>
</cp:coreProperties>
</file>