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9.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10.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11.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12.xml" ContentType="application/vnd.openxmlformats-officedocument.theme+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theme/theme13.xml" ContentType="application/vnd.openxmlformats-officedocument.theme+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92" r:id="rId3"/>
    <p:sldMasterId id="2147483704" r:id="rId4"/>
    <p:sldMasterId id="2147483928" r:id="rId5"/>
    <p:sldMasterId id="2147484372" r:id="rId6"/>
    <p:sldMasterId id="2147484432" r:id="rId7"/>
    <p:sldMasterId id="2147484468" r:id="rId8"/>
    <p:sldMasterId id="2147484480" r:id="rId9"/>
    <p:sldMasterId id="2147484492" r:id="rId10"/>
    <p:sldMasterId id="2147484504" r:id="rId11"/>
    <p:sldMasterId id="2147484552" r:id="rId12"/>
    <p:sldMasterId id="2147484564" r:id="rId13"/>
    <p:sldMasterId id="2147484576" r:id="rId14"/>
  </p:sldMasterIdLst>
  <p:notesMasterIdLst>
    <p:notesMasterId r:id="rId78"/>
  </p:notesMasterIdLst>
  <p:sldIdLst>
    <p:sldId id="849" r:id="rId15"/>
    <p:sldId id="376" r:id="rId16"/>
    <p:sldId id="851" r:id="rId17"/>
    <p:sldId id="852" r:id="rId18"/>
    <p:sldId id="853" r:id="rId19"/>
    <p:sldId id="850" r:id="rId20"/>
    <p:sldId id="553" r:id="rId21"/>
    <p:sldId id="746" r:id="rId22"/>
    <p:sldId id="585" r:id="rId23"/>
    <p:sldId id="871" r:id="rId24"/>
    <p:sldId id="861" r:id="rId25"/>
    <p:sldId id="860" r:id="rId26"/>
    <p:sldId id="811" r:id="rId27"/>
    <p:sldId id="812" r:id="rId28"/>
    <p:sldId id="813" r:id="rId29"/>
    <p:sldId id="820" r:id="rId30"/>
    <p:sldId id="814" r:id="rId31"/>
    <p:sldId id="821" r:id="rId32"/>
    <p:sldId id="815" r:id="rId33"/>
    <p:sldId id="823" r:id="rId34"/>
    <p:sldId id="843" r:id="rId35"/>
    <p:sldId id="819" r:id="rId36"/>
    <p:sldId id="842" r:id="rId37"/>
    <p:sldId id="856" r:id="rId38"/>
    <p:sldId id="400" r:id="rId39"/>
    <p:sldId id="401" r:id="rId40"/>
    <p:sldId id="402" r:id="rId41"/>
    <p:sldId id="403" r:id="rId42"/>
    <p:sldId id="404" r:id="rId43"/>
    <p:sldId id="405" r:id="rId44"/>
    <p:sldId id="406" r:id="rId45"/>
    <p:sldId id="407" r:id="rId46"/>
    <p:sldId id="408" r:id="rId47"/>
    <p:sldId id="409" r:id="rId48"/>
    <p:sldId id="410" r:id="rId49"/>
    <p:sldId id="411" r:id="rId50"/>
    <p:sldId id="412" r:id="rId51"/>
    <p:sldId id="841" r:id="rId52"/>
    <p:sldId id="558" r:id="rId53"/>
    <p:sldId id="559" r:id="rId54"/>
    <p:sldId id="561" r:id="rId55"/>
    <p:sldId id="872" r:id="rId56"/>
    <p:sldId id="614" r:id="rId57"/>
    <p:sldId id="873" r:id="rId58"/>
    <p:sldId id="276" r:id="rId59"/>
    <p:sldId id="838" r:id="rId60"/>
    <p:sldId id="855" r:id="rId61"/>
    <p:sldId id="277" r:id="rId62"/>
    <p:sldId id="278" r:id="rId63"/>
    <p:sldId id="279" r:id="rId64"/>
    <p:sldId id="290" r:id="rId65"/>
    <p:sldId id="874" r:id="rId66"/>
    <p:sldId id="291" r:id="rId67"/>
    <p:sldId id="875" r:id="rId68"/>
    <p:sldId id="857" r:id="rId69"/>
    <p:sldId id="858" r:id="rId70"/>
    <p:sldId id="293" r:id="rId71"/>
    <p:sldId id="563" r:id="rId72"/>
    <p:sldId id="564" r:id="rId73"/>
    <p:sldId id="876" r:id="rId74"/>
    <p:sldId id="751" r:id="rId75"/>
    <p:sldId id="877" r:id="rId76"/>
    <p:sldId id="859" r:id="rId7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Full" cryptAlgorithmClass="hash" cryptAlgorithmType="typeAny" cryptAlgorithmSid="4" spinCount="100000" saltData="v0CczXYfw+BLTiXRSsKdHw==" hashData="/jA9meILNI7WOAxS953tZbLHg+w="/>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33CC33"/>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varScale="1">
        <p:scale>
          <a:sx n="211" d="100"/>
          <a:sy n="211" d="100"/>
        </p:scale>
        <p:origin x="-654" y="-78"/>
      </p:cViewPr>
      <p:guideLst>
        <p:guide orient="horz" pos="1620"/>
        <p:guide pos="2880"/>
      </p:guideLst>
    </p:cSldViewPr>
  </p:slideViewPr>
  <p:outlineViewPr>
    <p:cViewPr>
      <p:scale>
        <a:sx n="33" d="100"/>
        <a:sy n="33" d="100"/>
      </p:scale>
      <p:origin x="0" y="1941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slide" Target="slides/slide25.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slide" Target="slides/slide28.xml"/><Relationship Id="rId47" Type="http://schemas.openxmlformats.org/officeDocument/2006/relationships/slide" Target="slides/slide33.xml"/><Relationship Id="rId50" Type="http://schemas.openxmlformats.org/officeDocument/2006/relationships/slide" Target="slides/slide36.xml"/><Relationship Id="rId55" Type="http://schemas.openxmlformats.org/officeDocument/2006/relationships/slide" Target="slides/slide41.xml"/><Relationship Id="rId63" Type="http://schemas.openxmlformats.org/officeDocument/2006/relationships/slide" Target="slides/slide49.xml"/><Relationship Id="rId68" Type="http://schemas.openxmlformats.org/officeDocument/2006/relationships/slide" Target="slides/slide54.xml"/><Relationship Id="rId76" Type="http://schemas.openxmlformats.org/officeDocument/2006/relationships/slide" Target="slides/slide62.xml"/><Relationship Id="rId7" Type="http://schemas.openxmlformats.org/officeDocument/2006/relationships/slideMaster" Target="slideMasters/slideMaster7.xml"/><Relationship Id="rId71" Type="http://schemas.openxmlformats.org/officeDocument/2006/relationships/slide" Target="slides/slide57.xml"/><Relationship Id="rId2" Type="http://schemas.openxmlformats.org/officeDocument/2006/relationships/slideMaster" Target="slideMasters/slideMaster2.xml"/><Relationship Id="rId16" Type="http://schemas.openxmlformats.org/officeDocument/2006/relationships/slide" Target="slides/slide2.xml"/><Relationship Id="rId29" Type="http://schemas.openxmlformats.org/officeDocument/2006/relationships/slide" Target="slides/slide15.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slide" Target="slides/slide31.xml"/><Relationship Id="rId53" Type="http://schemas.openxmlformats.org/officeDocument/2006/relationships/slide" Target="slides/slide39.xml"/><Relationship Id="rId58" Type="http://schemas.openxmlformats.org/officeDocument/2006/relationships/slide" Target="slides/slide44.xml"/><Relationship Id="rId66" Type="http://schemas.openxmlformats.org/officeDocument/2006/relationships/slide" Target="slides/slide52.xml"/><Relationship Id="rId74" Type="http://schemas.openxmlformats.org/officeDocument/2006/relationships/slide" Target="slides/slide60.xml"/><Relationship Id="rId79"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slide" Target="slides/slide47.xml"/><Relationship Id="rId82"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 Target="slides/slide5.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slide" Target="slides/slide38.xml"/><Relationship Id="rId60" Type="http://schemas.openxmlformats.org/officeDocument/2006/relationships/slide" Target="slides/slide46.xml"/><Relationship Id="rId65" Type="http://schemas.openxmlformats.org/officeDocument/2006/relationships/slide" Target="slides/slide51.xml"/><Relationship Id="rId73" Type="http://schemas.openxmlformats.org/officeDocument/2006/relationships/slide" Target="slides/slide59.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slide" Target="slides/slide34.xml"/><Relationship Id="rId56" Type="http://schemas.openxmlformats.org/officeDocument/2006/relationships/slide" Target="slides/slide42.xml"/><Relationship Id="rId64" Type="http://schemas.openxmlformats.org/officeDocument/2006/relationships/slide" Target="slides/slide50.xml"/><Relationship Id="rId69" Type="http://schemas.openxmlformats.org/officeDocument/2006/relationships/slide" Target="slides/slide55.xml"/><Relationship Id="rId77" Type="http://schemas.openxmlformats.org/officeDocument/2006/relationships/slide" Target="slides/slide63.xml"/><Relationship Id="rId8" Type="http://schemas.openxmlformats.org/officeDocument/2006/relationships/slideMaster" Target="slideMasters/slideMaster8.xml"/><Relationship Id="rId51" Type="http://schemas.openxmlformats.org/officeDocument/2006/relationships/slide" Target="slides/slide37.xml"/><Relationship Id="rId72" Type="http://schemas.openxmlformats.org/officeDocument/2006/relationships/slide" Target="slides/slide58.xml"/><Relationship Id="rId80"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59" Type="http://schemas.openxmlformats.org/officeDocument/2006/relationships/slide" Target="slides/slide45.xml"/><Relationship Id="rId67" Type="http://schemas.openxmlformats.org/officeDocument/2006/relationships/slide" Target="slides/slide53.xml"/><Relationship Id="rId20" Type="http://schemas.openxmlformats.org/officeDocument/2006/relationships/slide" Target="slides/slide6.xml"/><Relationship Id="rId41" Type="http://schemas.openxmlformats.org/officeDocument/2006/relationships/slide" Target="slides/slide27.xml"/><Relationship Id="rId54" Type="http://schemas.openxmlformats.org/officeDocument/2006/relationships/slide" Target="slides/slide40.xml"/><Relationship Id="rId62" Type="http://schemas.openxmlformats.org/officeDocument/2006/relationships/slide" Target="slides/slide48.xml"/><Relationship Id="rId70" Type="http://schemas.openxmlformats.org/officeDocument/2006/relationships/slide" Target="slides/slide56.xml"/><Relationship Id="rId75"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slide" Target="slides/slide35.xml"/><Relationship Id="rId57" Type="http://schemas.openxmlformats.org/officeDocument/2006/relationships/slide" Target="slides/slide4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C0324E-2BF0-4F5E-8572-1634D72B40AD}" type="datetimeFigureOut">
              <a:rPr lang="en-US" smtClean="0"/>
              <a:t>12/1/2023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FEB0A7-AB1D-4D04-B523-39A6F4B83193}" type="slidenum">
              <a:rPr lang="en-US" smtClean="0"/>
              <a:t>‹#›</a:t>
            </a:fld>
            <a:endParaRPr lang="en-US"/>
          </a:p>
        </p:txBody>
      </p:sp>
    </p:spTree>
    <p:extLst>
      <p:ext uri="{BB962C8B-B14F-4D97-AF65-F5344CB8AC3E}">
        <p14:creationId xmlns:p14="http://schemas.microsoft.com/office/powerpoint/2010/main" val="550365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FEB0A7-AB1D-4D04-B523-39A6F4B83193}" type="slidenum">
              <a:rPr lang="en-US" smtClean="0"/>
              <a:t>53</a:t>
            </a:fld>
            <a:endParaRPr lang="en-US"/>
          </a:p>
        </p:txBody>
      </p:sp>
    </p:spTree>
    <p:extLst>
      <p:ext uri="{BB962C8B-B14F-4D97-AF65-F5344CB8AC3E}">
        <p14:creationId xmlns:p14="http://schemas.microsoft.com/office/powerpoint/2010/main" val="8618471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12/1/2023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482421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32664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816102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300040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805143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928910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314739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948626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106289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06811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933816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482421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32664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816102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300040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805143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928910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314739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477905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14797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526643"/>
      </p:ext>
    </p:extLst>
  </p:cSld>
  <p:clrMapOvr>
    <a:masterClrMapping/>
  </p:clrMapOvr>
  <p:transition spd="slow" advClick="0"/>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150451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191978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775522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57449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589768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83716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706096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875014"/>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572735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40946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319383"/>
      </p:ext>
    </p:extLst>
  </p:cSld>
  <p:clrMapOvr>
    <a:masterClrMapping/>
  </p:clrMapOvr>
  <p:transition spd="slow" advClick="0"/>
</p:sldLayout>
</file>

<file path=ppt/slideLayouts/slideLayout1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589762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156966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18405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9409399"/>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264834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1292503"/>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4730175"/>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110813"/>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3575192"/>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82367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365108"/>
      </p:ext>
    </p:extLst>
  </p:cSld>
  <p:clrMapOvr>
    <a:masterClrMapping/>
  </p:clrMapOvr>
  <p:transition spd="slow" advClick="0"/>
</p:sldLayout>
</file>

<file path=ppt/slideLayouts/slideLayout1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6563096"/>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5015045"/>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8923489"/>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9108447"/>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0526915"/>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1237875"/>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4825555"/>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6772115"/>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027299"/>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765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193730"/>
      </p:ext>
    </p:extLst>
  </p:cSld>
  <p:clrMapOvr>
    <a:masterClrMapping/>
  </p:clrMapOvr>
  <p:transition spd="slow" advClick="0"/>
</p:sldLayout>
</file>

<file path=ppt/slideLayouts/slideLayout1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74270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12/1/2023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216233"/>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12/1/2023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06212"/>
      </p:ext>
    </p:extLst>
  </p:cSld>
  <p:clrMapOvr>
    <a:masterClrMapping/>
  </p:clrMapOvr>
  <p:transition spd="slow"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12/1/2023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819458"/>
      </p:ext>
    </p:extLst>
  </p:cSld>
  <p:clrMapOvr>
    <a:masterClrMapping/>
  </p:clrMapOvr>
  <p:transition spd="slow"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205029"/>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8986"/>
      </p:ext>
    </p:extLst>
  </p:cSld>
  <p:clrMapOvr>
    <a:masterClrMapping/>
  </p:clrMapOvr>
  <p:transition spd="slow"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039423"/>
      </p:ext>
    </p:extLst>
  </p:cSld>
  <p:clrMapOvr>
    <a:masterClrMapping/>
  </p:clrMapOvr>
  <p:transition spd="slow"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237270"/>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12/1/2023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12/1/2023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12/1/2023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12/1/2023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12/1/2023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4729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95330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99828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06813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94151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23801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90583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87203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8531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12/1/2023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02706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88672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540520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79129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137128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680197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133ACE7-4E4E-45DC-ACC2-E4D9C78A23A2}" type="datetimeFigureOut">
              <a:rPr lang="en-US" smtClean="0">
                <a:solidFill>
                  <a:prstClr val="black">
                    <a:tint val="75000"/>
                  </a:prstClr>
                </a:solidFill>
              </a:rPr>
              <a:pPr/>
              <a:t>12/1/2023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558312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133ACE7-4E4E-45DC-ACC2-E4D9C78A23A2}" type="datetimeFigureOut">
              <a:rPr lang="en-US" smtClean="0">
                <a:solidFill>
                  <a:prstClr val="black">
                    <a:tint val="75000"/>
                  </a:prstClr>
                </a:solidFill>
              </a:rPr>
              <a:pPr/>
              <a:t>12/1/2023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083733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3ACE7-4E4E-45DC-ACC2-E4D9C78A23A2}" type="datetimeFigureOut">
              <a:rPr lang="en-US" smtClean="0">
                <a:solidFill>
                  <a:prstClr val="black">
                    <a:tint val="75000"/>
                  </a:prstClr>
                </a:solidFill>
              </a:rPr>
              <a:pPr/>
              <a:t>12/1/2023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650684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54768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12/1/2023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986072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263783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164654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948626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106289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068116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933816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482421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32664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81610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12/1/2023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300040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805143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928910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314739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948626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106289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068116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933816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482421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3266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12/1/2023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816102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300040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805143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928910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314739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948626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106289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068116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933816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48242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12/1/2023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32664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816102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300040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805143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928910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314739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948626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106289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068116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93381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image" Target="../media/image1.jpg"/><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theme" Target="../theme/theme10.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4.xml"/><Relationship Id="rId13" Type="http://schemas.openxmlformats.org/officeDocument/2006/relationships/image" Target="../media/image1.jpg"/><Relationship Id="rId3" Type="http://schemas.openxmlformats.org/officeDocument/2006/relationships/slideLayout" Target="../slideLayouts/slideLayout109.xml"/><Relationship Id="rId7" Type="http://schemas.openxmlformats.org/officeDocument/2006/relationships/slideLayout" Target="../slideLayouts/slideLayout113.xml"/><Relationship Id="rId12" Type="http://schemas.openxmlformats.org/officeDocument/2006/relationships/theme" Target="../theme/theme11.xml"/><Relationship Id="rId2" Type="http://schemas.openxmlformats.org/officeDocument/2006/relationships/slideLayout" Target="../slideLayouts/slideLayout108.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slideLayout" Target="../slideLayouts/slideLayout117.xml"/><Relationship Id="rId5" Type="http://schemas.openxmlformats.org/officeDocument/2006/relationships/slideLayout" Target="../slideLayouts/slideLayout111.xml"/><Relationship Id="rId10" Type="http://schemas.openxmlformats.org/officeDocument/2006/relationships/slideLayout" Target="../slideLayouts/slideLayout116.xml"/><Relationship Id="rId4" Type="http://schemas.openxmlformats.org/officeDocument/2006/relationships/slideLayout" Target="../slideLayouts/slideLayout110.xml"/><Relationship Id="rId9" Type="http://schemas.openxmlformats.org/officeDocument/2006/relationships/slideLayout" Target="../slideLayouts/slideLayout115.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5.xml"/><Relationship Id="rId13" Type="http://schemas.openxmlformats.org/officeDocument/2006/relationships/image" Target="../media/image1.jpg"/><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theme" Target="../theme/theme12.xml"/><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slideLayout" Target="../slideLayouts/slideLayout128.xml"/><Relationship Id="rId5" Type="http://schemas.openxmlformats.org/officeDocument/2006/relationships/slideLayout" Target="../slideLayouts/slideLayout122.xml"/><Relationship Id="rId10" Type="http://schemas.openxmlformats.org/officeDocument/2006/relationships/slideLayout" Target="../slideLayouts/slideLayout127.xml"/><Relationship Id="rId4" Type="http://schemas.openxmlformats.org/officeDocument/2006/relationships/slideLayout" Target="../slideLayouts/slideLayout121.xml"/><Relationship Id="rId9" Type="http://schemas.openxmlformats.org/officeDocument/2006/relationships/slideLayout" Target="../slideLayouts/slideLayout126.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6.xml"/><Relationship Id="rId13" Type="http://schemas.openxmlformats.org/officeDocument/2006/relationships/image" Target="../media/image1.jpg"/><Relationship Id="rId3" Type="http://schemas.openxmlformats.org/officeDocument/2006/relationships/slideLayout" Target="../slideLayouts/slideLayout131.xml"/><Relationship Id="rId7" Type="http://schemas.openxmlformats.org/officeDocument/2006/relationships/slideLayout" Target="../slideLayouts/slideLayout135.xml"/><Relationship Id="rId12" Type="http://schemas.openxmlformats.org/officeDocument/2006/relationships/theme" Target="../theme/theme13.xml"/><Relationship Id="rId2" Type="http://schemas.openxmlformats.org/officeDocument/2006/relationships/slideLayout" Target="../slideLayouts/slideLayout130.xml"/><Relationship Id="rId1" Type="http://schemas.openxmlformats.org/officeDocument/2006/relationships/slideLayout" Target="../slideLayouts/slideLayout129.xml"/><Relationship Id="rId6" Type="http://schemas.openxmlformats.org/officeDocument/2006/relationships/slideLayout" Target="../slideLayouts/slideLayout134.xml"/><Relationship Id="rId11" Type="http://schemas.openxmlformats.org/officeDocument/2006/relationships/slideLayout" Target="../slideLayouts/slideLayout139.xml"/><Relationship Id="rId5" Type="http://schemas.openxmlformats.org/officeDocument/2006/relationships/slideLayout" Target="../slideLayouts/slideLayout133.xml"/><Relationship Id="rId10" Type="http://schemas.openxmlformats.org/officeDocument/2006/relationships/slideLayout" Target="../slideLayouts/slideLayout138.xml"/><Relationship Id="rId4" Type="http://schemas.openxmlformats.org/officeDocument/2006/relationships/slideLayout" Target="../slideLayouts/slideLayout132.xml"/><Relationship Id="rId9" Type="http://schemas.openxmlformats.org/officeDocument/2006/relationships/slideLayout" Target="../slideLayouts/slideLayout137.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7.xml"/><Relationship Id="rId13" Type="http://schemas.openxmlformats.org/officeDocument/2006/relationships/image" Target="../media/image1.jpg"/><Relationship Id="rId3" Type="http://schemas.openxmlformats.org/officeDocument/2006/relationships/slideLayout" Target="../slideLayouts/slideLayout142.xml"/><Relationship Id="rId7" Type="http://schemas.openxmlformats.org/officeDocument/2006/relationships/slideLayout" Target="../slideLayouts/slideLayout146.xml"/><Relationship Id="rId12" Type="http://schemas.openxmlformats.org/officeDocument/2006/relationships/theme" Target="../theme/theme14.xml"/><Relationship Id="rId2" Type="http://schemas.openxmlformats.org/officeDocument/2006/relationships/slideLayout" Target="../slideLayouts/slideLayout141.xml"/><Relationship Id="rId1" Type="http://schemas.openxmlformats.org/officeDocument/2006/relationships/slideLayout" Target="../slideLayouts/slideLayout140.xml"/><Relationship Id="rId6" Type="http://schemas.openxmlformats.org/officeDocument/2006/relationships/slideLayout" Target="../slideLayouts/slideLayout145.xml"/><Relationship Id="rId11" Type="http://schemas.openxmlformats.org/officeDocument/2006/relationships/slideLayout" Target="../slideLayouts/slideLayout150.xml"/><Relationship Id="rId5" Type="http://schemas.openxmlformats.org/officeDocument/2006/relationships/slideLayout" Target="../slideLayouts/slideLayout144.xml"/><Relationship Id="rId10" Type="http://schemas.openxmlformats.org/officeDocument/2006/relationships/slideLayout" Target="../slideLayouts/slideLayout149.xml"/><Relationship Id="rId4" Type="http://schemas.openxmlformats.org/officeDocument/2006/relationships/slideLayout" Target="../slideLayouts/slideLayout143.xml"/><Relationship Id="rId9" Type="http://schemas.openxmlformats.org/officeDocument/2006/relationships/slideLayout" Target="../slideLayouts/slideLayout14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9" Type="http://schemas.openxmlformats.org/officeDocument/2006/relationships/image" Target="../media/image1.jp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image" Target="../media/image1.jpg"/><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5.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image" Target="../media/image1.jpg"/><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6.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image" Target="../media/image1.jpg"/><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7.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image" Target="../media/image1.jpg"/><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theme" Target="../theme/theme8.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image" Target="../media/image1.jpg"/><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theme" Target="../theme/theme9.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12/1/2023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4227890"/>
      </p:ext>
    </p:extLst>
  </p:cSld>
  <p:clrMap bg1="lt1" tx1="dk1" bg2="lt2" tx2="dk2" accent1="accent1" accent2="accent2" accent3="accent3" accent4="accent4" accent5="accent5" accent6="accent6" hlink="hlink" folHlink="folHlink"/>
  <p:sldLayoutIdLst>
    <p:sldLayoutId id="2147484493" r:id="rId1"/>
    <p:sldLayoutId id="2147484494" r:id="rId2"/>
    <p:sldLayoutId id="2147484495" r:id="rId3"/>
    <p:sldLayoutId id="2147484496" r:id="rId4"/>
    <p:sldLayoutId id="2147484497" r:id="rId5"/>
    <p:sldLayoutId id="2147484498" r:id="rId6"/>
    <p:sldLayoutId id="2147484499" r:id="rId7"/>
    <p:sldLayoutId id="2147484500" r:id="rId8"/>
    <p:sldLayoutId id="2147484501" r:id="rId9"/>
    <p:sldLayoutId id="2147484502" r:id="rId10"/>
    <p:sldLayoutId id="21474845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4227890"/>
      </p:ext>
    </p:extLst>
  </p:cSld>
  <p:clrMap bg1="lt1" tx1="dk1" bg2="lt2" tx2="dk2" accent1="accent1" accent2="accent2" accent3="accent3" accent4="accent4" accent5="accent5" accent6="accent6" hlink="hlink" folHlink="folHlink"/>
  <p:sldLayoutIdLst>
    <p:sldLayoutId id="2147484505" r:id="rId1"/>
    <p:sldLayoutId id="2147484506" r:id="rId2"/>
    <p:sldLayoutId id="2147484507" r:id="rId3"/>
    <p:sldLayoutId id="2147484508" r:id="rId4"/>
    <p:sldLayoutId id="2147484509" r:id="rId5"/>
    <p:sldLayoutId id="2147484510" r:id="rId6"/>
    <p:sldLayoutId id="2147484511" r:id="rId7"/>
    <p:sldLayoutId id="2147484512" r:id="rId8"/>
    <p:sldLayoutId id="2147484513" r:id="rId9"/>
    <p:sldLayoutId id="2147484514" r:id="rId10"/>
    <p:sldLayoutId id="21474845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4564682"/>
      </p:ext>
    </p:extLst>
  </p:cSld>
  <p:clrMap bg1="lt1" tx1="dk1" bg2="lt2" tx2="dk2" accent1="accent1" accent2="accent2" accent3="accent3" accent4="accent4" accent5="accent5" accent6="accent6" hlink="hlink" folHlink="folHlink"/>
  <p:sldLayoutIdLst>
    <p:sldLayoutId id="2147484553" r:id="rId1"/>
    <p:sldLayoutId id="2147484554" r:id="rId2"/>
    <p:sldLayoutId id="2147484555" r:id="rId3"/>
    <p:sldLayoutId id="2147484556" r:id="rId4"/>
    <p:sldLayoutId id="2147484557" r:id="rId5"/>
    <p:sldLayoutId id="2147484558" r:id="rId6"/>
    <p:sldLayoutId id="2147484559" r:id="rId7"/>
    <p:sldLayoutId id="2147484560" r:id="rId8"/>
    <p:sldLayoutId id="2147484561" r:id="rId9"/>
    <p:sldLayoutId id="2147484562" r:id="rId10"/>
    <p:sldLayoutId id="21474845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7557445"/>
      </p:ext>
    </p:extLst>
  </p:cSld>
  <p:clrMap bg1="lt1" tx1="dk1" bg2="lt2" tx2="dk2" accent1="accent1" accent2="accent2" accent3="accent3" accent4="accent4" accent5="accent5" accent6="accent6" hlink="hlink" folHlink="folHlink"/>
  <p:sldLayoutIdLst>
    <p:sldLayoutId id="2147484565" r:id="rId1"/>
    <p:sldLayoutId id="2147484566" r:id="rId2"/>
    <p:sldLayoutId id="2147484567" r:id="rId3"/>
    <p:sldLayoutId id="2147484568" r:id="rId4"/>
    <p:sldLayoutId id="2147484569" r:id="rId5"/>
    <p:sldLayoutId id="2147484570" r:id="rId6"/>
    <p:sldLayoutId id="2147484571" r:id="rId7"/>
    <p:sldLayoutId id="2147484572" r:id="rId8"/>
    <p:sldLayoutId id="2147484573" r:id="rId9"/>
    <p:sldLayoutId id="2147484574" r:id="rId10"/>
    <p:sldLayoutId id="21474845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7838670"/>
      </p:ext>
    </p:extLst>
  </p:cSld>
  <p:clrMap bg1="lt1" tx1="dk1" bg2="lt2" tx2="dk2" accent1="accent1" accent2="accent2" accent3="accent3" accent4="accent4" accent5="accent5" accent6="accent6" hlink="hlink" folHlink="folHlink"/>
  <p:sldLayoutIdLst>
    <p:sldLayoutId id="2147484577" r:id="rId1"/>
    <p:sldLayoutId id="2147484578" r:id="rId2"/>
    <p:sldLayoutId id="2147484579" r:id="rId3"/>
    <p:sldLayoutId id="2147484580" r:id="rId4"/>
    <p:sldLayoutId id="2147484581" r:id="rId5"/>
    <p:sldLayoutId id="2147484582" r:id="rId6"/>
    <p:sldLayoutId id="2147484583" r:id="rId7"/>
    <p:sldLayoutId id="2147484584" r:id="rId8"/>
    <p:sldLayoutId id="2147484585" r:id="rId9"/>
    <p:sldLayoutId id="2147484586" r:id="rId10"/>
    <p:sldLayoutId id="21474845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548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940846"/>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133ACE7-4E4E-45DC-ACC2-E4D9C78A23A2}"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849196"/>
      </p:ext>
    </p:extLst>
  </p:cSld>
  <p:clrMap bg1="lt1" tx1="dk1" bg2="lt2" tx2="dk2" accent1="accent1" accent2="accent2" accent3="accent3" accent4="accent4" accent5="accent5" accent6="accent6" hlink="hlink" folHlink="folHlink"/>
  <p:sldLayoutIdLst>
    <p:sldLayoutId id="2147484373" r:id="rId1"/>
    <p:sldLayoutId id="2147484374" r:id="rId2"/>
    <p:sldLayoutId id="2147484375" r:id="rId3"/>
    <p:sldLayoutId id="2147484376" r:id="rId4"/>
    <p:sldLayoutId id="2147484377" r:id="rId5"/>
    <p:sldLayoutId id="2147484378" r:id="rId6"/>
    <p:sldLayoutId id="2147484379" r:id="rId7"/>
    <p:sldLayoutId id="2147484380" r:id="rId8"/>
    <p:sldLayoutId id="2147484381" r:id="rId9"/>
    <p:sldLayoutId id="2147484382" r:id="rId10"/>
    <p:sldLayoutId id="21474843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4227890"/>
      </p:ext>
    </p:extLst>
  </p:cSld>
  <p:clrMap bg1="lt1" tx1="dk1" bg2="lt2" tx2="dk2" accent1="accent1" accent2="accent2" accent3="accent3" accent4="accent4" accent5="accent5" accent6="accent6" hlink="hlink" folHlink="folHlink"/>
  <p:sldLayoutIdLst>
    <p:sldLayoutId id="2147484433" r:id="rId1"/>
    <p:sldLayoutId id="2147484434" r:id="rId2"/>
    <p:sldLayoutId id="2147484435" r:id="rId3"/>
    <p:sldLayoutId id="2147484436" r:id="rId4"/>
    <p:sldLayoutId id="2147484437" r:id="rId5"/>
    <p:sldLayoutId id="2147484438" r:id="rId6"/>
    <p:sldLayoutId id="2147484439" r:id="rId7"/>
    <p:sldLayoutId id="2147484440" r:id="rId8"/>
    <p:sldLayoutId id="2147484441" r:id="rId9"/>
    <p:sldLayoutId id="2147484442" r:id="rId10"/>
    <p:sldLayoutId id="21474844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4227890"/>
      </p:ext>
    </p:extLst>
  </p:cSld>
  <p:clrMap bg1="lt1" tx1="dk1" bg2="lt2" tx2="dk2" accent1="accent1" accent2="accent2" accent3="accent3" accent4="accent4" accent5="accent5" accent6="accent6" hlink="hlink" folHlink="folHlink"/>
  <p:sldLayoutIdLst>
    <p:sldLayoutId id="2147484469" r:id="rId1"/>
    <p:sldLayoutId id="2147484470" r:id="rId2"/>
    <p:sldLayoutId id="2147484471" r:id="rId3"/>
    <p:sldLayoutId id="2147484472" r:id="rId4"/>
    <p:sldLayoutId id="2147484473" r:id="rId5"/>
    <p:sldLayoutId id="2147484474" r:id="rId6"/>
    <p:sldLayoutId id="2147484475" r:id="rId7"/>
    <p:sldLayoutId id="2147484476" r:id="rId8"/>
    <p:sldLayoutId id="2147484477" r:id="rId9"/>
    <p:sldLayoutId id="2147484478" r:id="rId10"/>
    <p:sldLayoutId id="21474844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4227890"/>
      </p:ext>
    </p:extLst>
  </p:cSld>
  <p:clrMap bg1="lt1" tx1="dk1" bg2="lt2" tx2="dk2" accent1="accent1" accent2="accent2" accent3="accent3" accent4="accent4" accent5="accent5" accent6="accent6" hlink="hlink" folHlink="folHlink"/>
  <p:sldLayoutIdLst>
    <p:sldLayoutId id="2147484481" r:id="rId1"/>
    <p:sldLayoutId id="2147484482" r:id="rId2"/>
    <p:sldLayoutId id="2147484483" r:id="rId3"/>
    <p:sldLayoutId id="2147484484" r:id="rId4"/>
    <p:sldLayoutId id="2147484485" r:id="rId5"/>
    <p:sldLayoutId id="2147484486" r:id="rId6"/>
    <p:sldLayoutId id="2147484487" r:id="rId7"/>
    <p:sldLayoutId id="2147484488" r:id="rId8"/>
    <p:sldLayoutId id="2147484489" r:id="rId9"/>
    <p:sldLayoutId id="2147484490" r:id="rId10"/>
    <p:sldLayoutId id="21474844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07.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5.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4.xml"/><Relationship Id="rId4" Type="http://schemas.openxmlformats.org/officeDocument/2006/relationships/image" Target="../media/image8.png"/></Relationships>
</file>

<file path=ppt/slides/_rels/slide3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4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4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9.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18.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2396516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4800" b="0" u="sng" dirty="0" err="1">
                <a:solidFill>
                  <a:srgbClr val="FFFF00"/>
                </a:solidFill>
                <a:effectLst/>
                <a:latin typeface="+mj-lt"/>
              </a:rPr>
              <a:t>Đk</a:t>
            </a:r>
            <a:r>
              <a:rPr lang="vi-VN" sz="4800" b="0" u="sng" dirty="0">
                <a:solidFill>
                  <a:srgbClr val="FFFF00"/>
                </a:solidFill>
                <a:effectLst/>
                <a:latin typeface="+mj-lt"/>
              </a:rPr>
              <a:t>:</a:t>
            </a:r>
            <a:r>
              <a:rPr lang="vi-VN" sz="4800" b="0" dirty="0">
                <a:solidFill>
                  <a:schemeClr val="bg1"/>
                </a:solidFill>
                <a:effectLst/>
                <a:latin typeface="+mj-lt"/>
              </a:rPr>
              <a:t> </a:t>
            </a:r>
            <a:r>
              <a:rPr lang="vi-VN" sz="4800" dirty="0">
                <a:solidFill>
                  <a:schemeClr val="bg1"/>
                </a:solidFill>
                <a:latin typeface="+mj-lt"/>
              </a:rPr>
              <a:t>Nay con bước vào mùa hồng ân cứu độ. Thỏa lòng khát khao như nai rừng bên suối. Nay con đón chờ Ngày Tình Yêu giáng thế, Chúa ơi xin giúp con giữ trọn niềm trông cậy.</a:t>
            </a:r>
          </a:p>
        </p:txBody>
      </p:sp>
    </p:spTree>
    <p:extLst>
      <p:ext uri="{BB962C8B-B14F-4D97-AF65-F5344CB8AC3E}">
        <p14:creationId xmlns:p14="http://schemas.microsoft.com/office/powerpoint/2010/main" val="3136964141"/>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5" y="0"/>
            <a:ext cx="9136069" cy="5143500"/>
          </a:xfrm>
          <a:prstGeom prst="rect">
            <a:avLst/>
          </a:prstGeom>
        </p:spPr>
      </p:pic>
    </p:spTree>
    <p:extLst>
      <p:ext uri="{BB962C8B-B14F-4D97-AF65-F5344CB8AC3E}">
        <p14:creationId xmlns:p14="http://schemas.microsoft.com/office/powerpoint/2010/main" val="11241037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 y="2574054"/>
            <a:ext cx="5016318" cy="2580876"/>
          </a:xfrm>
          <a:prstGeom prst="rect">
            <a:avLst/>
          </a:prstGeom>
        </p:spPr>
      </p:pic>
      <p:sp>
        <p:nvSpPr>
          <p:cNvPr id="6" name="Rectangle 5"/>
          <p:cNvSpPr/>
          <p:nvPr/>
        </p:nvSpPr>
        <p:spPr>
          <a:xfrm>
            <a:off x="381000" y="285750"/>
            <a:ext cx="8382000" cy="1754326"/>
          </a:xfrm>
          <a:prstGeom prst="rect">
            <a:avLst/>
          </a:prstGeom>
        </p:spPr>
        <p:txBody>
          <a:bodyPr wrap="square">
            <a:spAutoFit/>
          </a:bodyPr>
          <a:lstStyle/>
          <a:p>
            <a:r>
              <a:rPr lang="vi-VN" sz="3600" u="sng">
                <a:solidFill>
                  <a:srgbClr val="FFFF00"/>
                </a:solidFill>
              </a:rPr>
              <a:t>Bài đọc 1</a:t>
            </a:r>
          </a:p>
          <a:p>
            <a:r>
              <a:rPr lang="vi-VN" sz="3600">
                <a:solidFill>
                  <a:prstClr val="white"/>
                </a:solidFill>
              </a:rPr>
              <a:t>Phải chi Chúa xé trời mà ngự xuống.</a:t>
            </a:r>
          </a:p>
          <a:p>
            <a:r>
              <a:rPr lang="vi-VN" sz="3600">
                <a:solidFill>
                  <a:prstClr val="white"/>
                </a:solidFill>
              </a:rPr>
              <a:t>Bài trích sách ngôn sứ I-sai-a.</a:t>
            </a:r>
          </a:p>
        </p:txBody>
      </p:sp>
    </p:spTree>
    <p:extLst>
      <p:ext uri="{BB962C8B-B14F-4D97-AF65-F5344CB8AC3E}">
        <p14:creationId xmlns:p14="http://schemas.microsoft.com/office/powerpoint/2010/main" val="41754315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lstStyle/>
          <a:p>
            <a:r>
              <a:rPr lang="en-US">
                <a:solidFill>
                  <a:srgbClr val="FFFF00"/>
                </a:solidFill>
              </a:rPr>
              <a:t>Thánh Vịnh 79</a:t>
            </a:r>
            <a:br>
              <a:rPr lang="en-US">
                <a:solidFill>
                  <a:srgbClr val="FFFF00"/>
                </a:solidFill>
              </a:rPr>
            </a:br>
            <a:r>
              <a:rPr lang="en-US">
                <a:solidFill>
                  <a:srgbClr val="FFFF00"/>
                </a:solidFill>
              </a:rPr>
              <a:t>Chúa Nhật I Mùa Vọng </a:t>
            </a:r>
            <a:br>
              <a:rPr lang="en-US">
                <a:solidFill>
                  <a:srgbClr val="FFFF00"/>
                </a:solidFill>
              </a:rPr>
            </a:br>
            <a:r>
              <a:rPr lang="en-US">
                <a:solidFill>
                  <a:srgbClr val="FFFF00"/>
                </a:solidFill>
              </a:rPr>
              <a:t>Năm B</a:t>
            </a:r>
            <a:br>
              <a:rPr lang="en-US">
                <a:solidFill>
                  <a:srgbClr val="FFFF00"/>
                </a:solidFill>
              </a:rPr>
            </a:br>
            <a:r>
              <a:rPr lang="en-US" b="1" i="1">
                <a:solidFill>
                  <a:schemeClr val="bg1"/>
                </a:solidFill>
              </a:rPr>
              <a:t>Lm. Kim Long</a:t>
            </a:r>
            <a:br>
              <a:rPr lang="en-US" b="1" i="1">
                <a:solidFill>
                  <a:schemeClr val="bg1"/>
                </a:solidFill>
              </a:rPr>
            </a:br>
            <a:r>
              <a:rPr lang="en-US" b="1" i="1">
                <a:solidFill>
                  <a:schemeClr val="bg1"/>
                </a:solidFill>
              </a:rPr>
              <a:t>03 Câu</a:t>
            </a:r>
          </a:p>
        </p:txBody>
      </p:sp>
    </p:spTree>
    <p:extLst>
      <p:ext uri="{BB962C8B-B14F-4D97-AF65-F5344CB8AC3E}">
        <p14:creationId xmlns:p14="http://schemas.microsoft.com/office/powerpoint/2010/main" val="37297055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6600" u="sng">
                <a:solidFill>
                  <a:srgbClr val="FFFF00"/>
                </a:solidFill>
              </a:rPr>
              <a:t>Đk:</a:t>
            </a:r>
            <a:r>
              <a:rPr lang="en-US" sz="6600">
                <a:solidFill>
                  <a:schemeClr val="bg1"/>
                </a:solidFill>
              </a:rPr>
              <a:t> </a:t>
            </a:r>
            <a:r>
              <a:rPr lang="vi-VN" sz="6600">
                <a:solidFill>
                  <a:schemeClr val="bg1"/>
                </a:solidFill>
              </a:rPr>
              <a:t>Lạy Chúa xin đoái nhìn chúng con, xin tỏ nhan thánh Chúa và cứu độ chúng con.</a:t>
            </a:r>
          </a:p>
        </p:txBody>
      </p:sp>
    </p:spTree>
    <p:extLst>
      <p:ext uri="{BB962C8B-B14F-4D97-AF65-F5344CB8AC3E}">
        <p14:creationId xmlns:p14="http://schemas.microsoft.com/office/powerpoint/2010/main" val="29826203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u="sng">
                <a:solidFill>
                  <a:srgbClr val="FFFF00"/>
                </a:solidFill>
              </a:rPr>
              <a:t>Tk1:</a:t>
            </a:r>
            <a:r>
              <a:rPr lang="en-US">
                <a:solidFill>
                  <a:schemeClr val="bg1"/>
                </a:solidFill>
              </a:rPr>
              <a:t> </a:t>
            </a:r>
            <a:r>
              <a:rPr lang="vi-VN">
                <a:solidFill>
                  <a:schemeClr val="bg1"/>
                </a:solidFill>
              </a:rPr>
              <a:t>Lạy Mục tử nhà Ít-ra-en, Ngài chăn dắt nhà Giu-se như chăn chiên cừu xin hãy lắng nghe. Lạy Đấng ngự giữa các thần hộ giá xin hãy hiển vinh. Xin khơi dậy uy dũng của Ngài mà mau đến cứu độ chúng con.</a:t>
            </a:r>
            <a:endParaRPr lang="en-US">
              <a:solidFill>
                <a:schemeClr val="bg1"/>
              </a:solidFill>
            </a:endParaRPr>
          </a:p>
        </p:txBody>
      </p:sp>
    </p:spTree>
    <p:extLst>
      <p:ext uri="{BB962C8B-B14F-4D97-AF65-F5344CB8AC3E}">
        <p14:creationId xmlns:p14="http://schemas.microsoft.com/office/powerpoint/2010/main" val="10963936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6600" u="sng">
                <a:solidFill>
                  <a:srgbClr val="FFFF00"/>
                </a:solidFill>
              </a:rPr>
              <a:t>Đk:</a:t>
            </a:r>
            <a:r>
              <a:rPr lang="en-US" sz="6600">
                <a:solidFill>
                  <a:schemeClr val="bg1"/>
                </a:solidFill>
              </a:rPr>
              <a:t> </a:t>
            </a:r>
            <a:r>
              <a:rPr lang="vi-VN" sz="6600">
                <a:solidFill>
                  <a:schemeClr val="bg1"/>
                </a:solidFill>
              </a:rPr>
              <a:t>Lạy Chúa xin đoái nhìn chúng con, xin tỏ nhan thánh Chúa và cứu độ chúng con.</a:t>
            </a:r>
          </a:p>
        </p:txBody>
      </p:sp>
    </p:spTree>
    <p:extLst>
      <p:ext uri="{BB962C8B-B14F-4D97-AF65-F5344CB8AC3E}">
        <p14:creationId xmlns:p14="http://schemas.microsoft.com/office/powerpoint/2010/main" val="37629416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u="sng">
                <a:solidFill>
                  <a:srgbClr val="FFFF00"/>
                </a:solidFill>
              </a:rPr>
              <a:t>Tk2:</a:t>
            </a:r>
            <a:r>
              <a:rPr lang="en-US">
                <a:solidFill>
                  <a:schemeClr val="bg1"/>
                </a:solidFill>
              </a:rPr>
              <a:t> </a:t>
            </a:r>
            <a:r>
              <a:rPr lang="vi-VN">
                <a:solidFill>
                  <a:schemeClr val="bg1"/>
                </a:solidFill>
              </a:rPr>
              <a:t>Vạn lạy Ngài là Chúa thiên binh, nguyện thương xót trở lại đi, tít trên cung trời xin ngó xuống trông xem. Nguyện Chúa dủ thương thăm vườn nho cũ tay Chúa trồng xưa. Tay uy quyền xin hãy bảo vệ, chồi non đó hãy củng cố thêm.</a:t>
            </a:r>
            <a:endParaRPr lang="en-US">
              <a:solidFill>
                <a:schemeClr val="bg1"/>
              </a:solidFill>
            </a:endParaRPr>
          </a:p>
        </p:txBody>
      </p:sp>
    </p:spTree>
    <p:extLst>
      <p:ext uri="{BB962C8B-B14F-4D97-AF65-F5344CB8AC3E}">
        <p14:creationId xmlns:p14="http://schemas.microsoft.com/office/powerpoint/2010/main" val="15058961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6600" u="sng">
                <a:solidFill>
                  <a:srgbClr val="FFFF00"/>
                </a:solidFill>
              </a:rPr>
              <a:t>Đk:</a:t>
            </a:r>
            <a:r>
              <a:rPr lang="en-US" sz="6600">
                <a:solidFill>
                  <a:schemeClr val="bg1"/>
                </a:solidFill>
              </a:rPr>
              <a:t> </a:t>
            </a:r>
            <a:r>
              <a:rPr lang="vi-VN" sz="6600">
                <a:solidFill>
                  <a:schemeClr val="bg1"/>
                </a:solidFill>
              </a:rPr>
              <a:t>Lạy Chúa xin đoái nhìn chúng con, xin tỏ nhan thánh Chúa và cứu độ chúng con.</a:t>
            </a:r>
          </a:p>
        </p:txBody>
      </p:sp>
    </p:spTree>
    <p:extLst>
      <p:ext uri="{BB962C8B-B14F-4D97-AF65-F5344CB8AC3E}">
        <p14:creationId xmlns:p14="http://schemas.microsoft.com/office/powerpoint/2010/main" val="37629416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u="sng">
                <a:solidFill>
                  <a:srgbClr val="FFFF00"/>
                </a:solidFill>
              </a:rPr>
              <a:t>Tk3:</a:t>
            </a:r>
            <a:r>
              <a:rPr lang="en-US">
                <a:solidFill>
                  <a:schemeClr val="bg1"/>
                </a:solidFill>
              </a:rPr>
              <a:t> </a:t>
            </a:r>
            <a:r>
              <a:rPr lang="vi-VN">
                <a:solidFill>
                  <a:schemeClr val="bg1"/>
                </a:solidFill>
              </a:rPr>
              <a:t>Rày nguyện xin Ngài hãy ra tay chở che Đấng ngồi bên ngai, chính đây con người được Chúa xuống uy phong. Nguyện ước đoàn con không còn khi dám xa Chúa nữa đâu. Van xin Ngài cho sống lại an bình, đoàn con mãi chúc tụng Thánh Danh.</a:t>
            </a:r>
          </a:p>
        </p:txBody>
      </p:sp>
    </p:spTree>
    <p:extLst>
      <p:ext uri="{BB962C8B-B14F-4D97-AF65-F5344CB8AC3E}">
        <p14:creationId xmlns:p14="http://schemas.microsoft.com/office/powerpoint/2010/main" val="30090666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a:solidFill>
                  <a:srgbClr val="FFFF00"/>
                </a:solidFill>
                <a:effectLst/>
                <a:latin typeface="+mj-lt"/>
              </a:rPr>
              <a:t>TẬP HÁT CỘNG ĐOÀN</a:t>
            </a:r>
          </a:p>
        </p:txBody>
      </p:sp>
    </p:spTree>
    <p:extLst>
      <p:ext uri="{BB962C8B-B14F-4D97-AF65-F5344CB8AC3E}">
        <p14:creationId xmlns:p14="http://schemas.microsoft.com/office/powerpoint/2010/main" val="6024125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6600" u="sng">
                <a:solidFill>
                  <a:srgbClr val="FFFF00"/>
                </a:solidFill>
              </a:rPr>
              <a:t>Đk:</a:t>
            </a:r>
            <a:r>
              <a:rPr lang="en-US" sz="6600">
                <a:solidFill>
                  <a:schemeClr val="bg1"/>
                </a:solidFill>
              </a:rPr>
              <a:t> </a:t>
            </a:r>
            <a:r>
              <a:rPr lang="vi-VN" sz="6600">
                <a:solidFill>
                  <a:schemeClr val="bg1"/>
                </a:solidFill>
              </a:rPr>
              <a:t>Lạy Chúa xin đoái nhìn chúng con, xin tỏ nhan thánh Chúa và cứu độ chúng con.</a:t>
            </a:r>
          </a:p>
        </p:txBody>
      </p:sp>
    </p:spTree>
    <p:extLst>
      <p:ext uri="{BB962C8B-B14F-4D97-AF65-F5344CB8AC3E}">
        <p14:creationId xmlns:p14="http://schemas.microsoft.com/office/powerpoint/2010/main" val="37629416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 y="2574054"/>
            <a:ext cx="5016318" cy="2580876"/>
          </a:xfrm>
          <a:prstGeom prst="rect">
            <a:avLst/>
          </a:prstGeom>
        </p:spPr>
      </p:pic>
      <p:sp>
        <p:nvSpPr>
          <p:cNvPr id="6" name="Rectangle 5"/>
          <p:cNvSpPr/>
          <p:nvPr/>
        </p:nvSpPr>
        <p:spPr>
          <a:xfrm>
            <a:off x="381000" y="133350"/>
            <a:ext cx="8382000" cy="2246769"/>
          </a:xfrm>
          <a:prstGeom prst="rect">
            <a:avLst/>
          </a:prstGeom>
        </p:spPr>
        <p:txBody>
          <a:bodyPr wrap="square">
            <a:spAutoFit/>
          </a:bodyPr>
          <a:lstStyle/>
          <a:p>
            <a:r>
              <a:rPr lang="vi-VN" sz="2800" u="sng">
                <a:solidFill>
                  <a:srgbClr val="FFFF00"/>
                </a:solidFill>
              </a:rPr>
              <a:t>Bài đọc 2</a:t>
            </a:r>
          </a:p>
          <a:p>
            <a:r>
              <a:rPr lang="vi-VN" sz="2800">
                <a:solidFill>
                  <a:schemeClr val="bg1"/>
                </a:solidFill>
              </a:rPr>
              <a:t>Chúng ta mong đợi ngày Đức Giê-su Ki-tô, Chúa chúng ta mặc khải vinh quang của Người.</a:t>
            </a:r>
          </a:p>
          <a:p>
            <a:r>
              <a:rPr lang="vi-VN" sz="2800">
                <a:solidFill>
                  <a:schemeClr val="bg1"/>
                </a:solidFill>
              </a:rPr>
              <a:t>Bài trích thư thứ nhất của thánh Phao-lô tông đồ gửi tín hữu Cô-rin-tô.</a:t>
            </a:r>
          </a:p>
        </p:txBody>
      </p:sp>
    </p:spTree>
    <p:extLst>
      <p:ext uri="{BB962C8B-B14F-4D97-AF65-F5344CB8AC3E}">
        <p14:creationId xmlns:p14="http://schemas.microsoft.com/office/powerpoint/2010/main" val="19216740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r>
              <a:rPr lang="vi-VN" sz="6600">
                <a:solidFill>
                  <a:schemeClr val="bg1"/>
                </a:solidFill>
              </a:rPr>
              <a:t>Lạy Chúa, xin tỏ cho chúng con tình thương của Chúa, và ban ơn cứu độ cho chúng con.</a:t>
            </a:r>
            <a:endParaRPr lang="en-US" sz="6600">
              <a:solidFill>
                <a:schemeClr val="bg1"/>
              </a:solidFill>
            </a:endParaRPr>
          </a:p>
        </p:txBody>
      </p:sp>
      <p:sp>
        <p:nvSpPr>
          <p:cNvPr id="3" name="TextBox 2"/>
          <p:cNvSpPr txBox="1"/>
          <p:nvPr/>
        </p:nvSpPr>
        <p:spPr>
          <a:xfrm>
            <a:off x="0" y="1"/>
            <a:ext cx="3886200" cy="646331"/>
          </a:xfrm>
          <a:prstGeom prst="rect">
            <a:avLst/>
          </a:prstGeom>
          <a:noFill/>
        </p:spPr>
        <p:txBody>
          <a:bodyPr wrap="square" rtlCol="0">
            <a:spAutoFit/>
          </a:bodyPr>
          <a:lstStyle/>
          <a:p>
            <a:r>
              <a:rPr lang="en-US" sz="3600">
                <a:solidFill>
                  <a:srgbClr val="FFFF00"/>
                </a:solidFill>
              </a:rPr>
              <a:t>Alleluia - Alleluia:</a:t>
            </a:r>
          </a:p>
        </p:txBody>
      </p:sp>
      <p:sp>
        <p:nvSpPr>
          <p:cNvPr id="4" name="Rectangle 3"/>
          <p:cNvSpPr/>
          <p:nvPr/>
        </p:nvSpPr>
        <p:spPr>
          <a:xfrm>
            <a:off x="6477000" y="4497169"/>
            <a:ext cx="2053767" cy="646331"/>
          </a:xfrm>
          <a:prstGeom prst="rect">
            <a:avLst/>
          </a:prstGeom>
        </p:spPr>
        <p:txBody>
          <a:bodyPr wrap="none">
            <a:spAutoFit/>
          </a:bodyPr>
          <a:lstStyle/>
          <a:p>
            <a:r>
              <a:rPr lang="en-US" sz="3600">
                <a:solidFill>
                  <a:srgbClr val="FFFF00"/>
                </a:solidFill>
              </a:rPr>
              <a:t>Alleluia …</a:t>
            </a:r>
          </a:p>
        </p:txBody>
      </p:sp>
    </p:spTree>
    <p:extLst>
      <p:ext uri="{BB962C8B-B14F-4D97-AF65-F5344CB8AC3E}">
        <p14:creationId xmlns:p14="http://schemas.microsoft.com/office/powerpoint/2010/main" val="12092931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216740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5" y="0"/>
            <a:ext cx="9136069" cy="5143500"/>
          </a:xfrm>
          <a:prstGeom prst="rect">
            <a:avLst/>
          </a:prstGeom>
        </p:spPr>
      </p:pic>
    </p:spTree>
    <p:extLst>
      <p:ext uri="{BB962C8B-B14F-4D97-AF65-F5344CB8AC3E}">
        <p14:creationId xmlns:p14="http://schemas.microsoft.com/office/powerpoint/2010/main" val="19088259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Tôi tin kính một Thiên Chúa là Cha toàn năng, </a:t>
            </a:r>
            <a:r>
              <a:rPr lang="vi-VN" sz="6600" b="0" dirty="0">
                <a:solidFill>
                  <a:schemeClr val="bg1"/>
                </a:solidFill>
                <a:effectLst/>
                <a:latin typeface="+mj-lt"/>
                <a:cs typeface="Times New Roman" pitchFamily="18" charset="0"/>
              </a:rPr>
              <a:t>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376345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279830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2216442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7635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6600" u="sng">
                <a:solidFill>
                  <a:srgbClr val="FFFF00"/>
                </a:solidFill>
              </a:rPr>
              <a:t>Đk:</a:t>
            </a:r>
            <a:r>
              <a:rPr lang="en-US" sz="6600">
                <a:solidFill>
                  <a:schemeClr val="bg1"/>
                </a:solidFill>
              </a:rPr>
              <a:t> </a:t>
            </a:r>
            <a:r>
              <a:rPr lang="vi-VN" sz="6600">
                <a:solidFill>
                  <a:schemeClr val="bg1"/>
                </a:solidFill>
              </a:rPr>
              <a:t>Lạy Chúa xin đoái nhìn chúng con, xin tỏ nhan thánh Chúa và cứu độ chúng con.</a:t>
            </a:r>
          </a:p>
        </p:txBody>
      </p:sp>
    </p:spTree>
    <p:extLst>
      <p:ext uri="{BB962C8B-B14F-4D97-AF65-F5344CB8AC3E}">
        <p14:creationId xmlns:p14="http://schemas.microsoft.com/office/powerpoint/2010/main" val="40903107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264921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274055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82055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124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98178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1489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4742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405411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152400" y="1428750"/>
            <a:ext cx="2349156" cy="3619500"/>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6400" y="3627120"/>
            <a:ext cx="3048000" cy="145923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71076" y="2011680"/>
            <a:ext cx="1123293" cy="1714500"/>
          </a:xfrm>
          <a:prstGeom prst="rect">
            <a:avLst/>
          </a:prstGeom>
        </p:spPr>
      </p:pic>
      <p:sp>
        <p:nvSpPr>
          <p:cNvPr id="5" name="Rectangle 4"/>
          <p:cNvSpPr/>
          <p:nvPr/>
        </p:nvSpPr>
        <p:spPr>
          <a:xfrm>
            <a:off x="3429000" y="241965"/>
            <a:ext cx="5562599" cy="3539430"/>
          </a:xfrm>
          <a:prstGeom prst="rect">
            <a:avLst/>
          </a:prstGeom>
        </p:spPr>
        <p:txBody>
          <a:bodyPr wrap="square">
            <a:spAutoFit/>
          </a:bodyPr>
          <a:lstStyle/>
          <a:p>
            <a:pPr algn="just"/>
            <a:r>
              <a:rPr lang="en-US" sz="3200" u="sng">
                <a:solidFill>
                  <a:srgbClr val="FFFF00"/>
                </a:solidFill>
              </a:rPr>
              <a:t>LỜI NGUYỆN TÍN HỮU</a:t>
            </a:r>
          </a:p>
          <a:p>
            <a:pPr algn="just"/>
            <a:r>
              <a:rPr lang="vi-VN" sz="3200">
                <a:solidFill>
                  <a:schemeClr val="bg1"/>
                </a:solidFill>
              </a:rPr>
              <a:t>Anh chị em thân mến, hôm nay vào Mùa Vọng, Hội thánh muốn nhắc cho ta nhớ rằng Chúa sắp đến, chúng ta phải tỉnh thức. Chúng ta hãy dâng lời cầu nguyện</a:t>
            </a:r>
            <a:r>
              <a:rPr lang="en-US" sz="3200">
                <a:solidFill>
                  <a:schemeClr val="bg1"/>
                </a:solidFill>
              </a:rPr>
              <a:t>.</a:t>
            </a:r>
          </a:p>
        </p:txBody>
      </p:sp>
    </p:spTree>
    <p:extLst>
      <p:ext uri="{BB962C8B-B14F-4D97-AF65-F5344CB8AC3E}">
        <p14:creationId xmlns:p14="http://schemas.microsoft.com/office/powerpoint/2010/main" val="19216740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Rectangle 5"/>
          <p:cNvSpPr/>
          <p:nvPr/>
        </p:nvSpPr>
        <p:spPr>
          <a:xfrm>
            <a:off x="4114800" y="2724150"/>
            <a:ext cx="4572000" cy="2369880"/>
          </a:xfrm>
          <a:prstGeom prst="rect">
            <a:avLst/>
          </a:prstGeom>
        </p:spPr>
        <p:txBody>
          <a:bodyPr>
            <a:spAutoFit/>
          </a:bodyPr>
          <a:lstStyle/>
          <a:p>
            <a:pPr algn="ctr"/>
            <a:r>
              <a:rPr lang="vi-VN" sz="5400" dirty="0">
                <a:solidFill>
                  <a:srgbClr val="FFFF00"/>
                </a:solidFill>
              </a:rPr>
              <a:t>Như hương mới</a:t>
            </a:r>
            <a:endParaRPr lang="en-US" sz="5400" dirty="0">
              <a:solidFill>
                <a:srgbClr val="FFFF00"/>
              </a:solidFill>
            </a:endParaRPr>
          </a:p>
          <a:p>
            <a:pPr algn="ctr"/>
            <a:r>
              <a:rPr lang="vi-VN" sz="4000" i="1" dirty="0">
                <a:solidFill>
                  <a:schemeClr val="bg1"/>
                </a:solidFill>
              </a:rPr>
              <a:t>Thiên Tâm</a:t>
            </a:r>
            <a:endParaRPr lang="en-US" sz="4000" i="1" dirty="0">
              <a:solidFill>
                <a:schemeClr val="bg1"/>
              </a:solidFill>
            </a:endParaRPr>
          </a:p>
        </p:txBody>
      </p:sp>
    </p:spTree>
    <p:extLst>
      <p:ext uri="{BB962C8B-B14F-4D97-AF65-F5344CB8AC3E}">
        <p14:creationId xmlns:p14="http://schemas.microsoft.com/office/powerpoint/2010/main" val="12358554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u="sng">
                <a:solidFill>
                  <a:srgbClr val="FFFF00"/>
                </a:solidFill>
              </a:rPr>
              <a:t>Tk1:</a:t>
            </a:r>
            <a:r>
              <a:rPr lang="en-US">
                <a:solidFill>
                  <a:schemeClr val="bg1"/>
                </a:solidFill>
              </a:rPr>
              <a:t> </a:t>
            </a:r>
            <a:r>
              <a:rPr lang="vi-VN">
                <a:solidFill>
                  <a:schemeClr val="bg1"/>
                </a:solidFill>
              </a:rPr>
              <a:t>Lạy Mục tử nhà Ít-ra-en, Ngài chăn dắt nhà Giu-se như chăn chiên cừu xin hãy lắng nghe. Lạy Đấng ngự giữa các thần hộ giá xin hãy hiển vinh. Xin khơi dậy uy dũng của Ngài mà mau đến cứu độ chúng con.</a:t>
            </a:r>
            <a:endParaRPr lang="en-US">
              <a:solidFill>
                <a:schemeClr val="bg1"/>
              </a:solidFill>
            </a:endParaRPr>
          </a:p>
        </p:txBody>
      </p:sp>
    </p:spTree>
    <p:extLst>
      <p:ext uri="{BB962C8B-B14F-4D97-AF65-F5344CB8AC3E}">
        <p14:creationId xmlns:p14="http://schemas.microsoft.com/office/powerpoint/2010/main" val="17317712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err="1">
                <a:solidFill>
                  <a:srgbClr val="FFFF00"/>
                </a:solidFill>
                <a:effectLst/>
              </a:rPr>
              <a:t>Đk</a:t>
            </a:r>
            <a:r>
              <a:rPr lang="en-US" sz="5400" b="0" u="sng" dirty="0">
                <a:solidFill>
                  <a:srgbClr val="FFFF00"/>
                </a:solidFill>
                <a:effectLst/>
              </a:rPr>
              <a:t>:</a:t>
            </a:r>
            <a:r>
              <a:rPr lang="en-US" sz="5400" b="0" dirty="0">
                <a:solidFill>
                  <a:schemeClr val="bg1"/>
                </a:solidFill>
                <a:effectLst/>
              </a:rPr>
              <a:t> </a:t>
            </a:r>
            <a:r>
              <a:rPr lang="vi-VN" sz="5400" dirty="0">
                <a:solidFill>
                  <a:schemeClr val="bg1"/>
                </a:solidFill>
              </a:rPr>
              <a:t> Lạy chúa con dâng lên tòa Chúa đây rượu nho bánh thơm cuộc đời. Tình mến yêu con chân thành dâng như hương mới ngát thơm thiên đường.</a:t>
            </a:r>
            <a:endParaRPr lang="en-US" sz="5400" b="0" dirty="0">
              <a:solidFill>
                <a:schemeClr val="bg1"/>
              </a:solidFill>
              <a:effectLst/>
            </a:endParaRPr>
          </a:p>
        </p:txBody>
      </p:sp>
    </p:spTree>
    <p:extLst>
      <p:ext uri="{BB962C8B-B14F-4D97-AF65-F5344CB8AC3E}">
        <p14:creationId xmlns:p14="http://schemas.microsoft.com/office/powerpoint/2010/main" val="37593992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7200" b="0" u="sng" dirty="0">
                <a:solidFill>
                  <a:srgbClr val="FFFF00"/>
                </a:solidFill>
                <a:effectLst/>
              </a:rPr>
              <a:t>Tk1:</a:t>
            </a:r>
            <a:r>
              <a:rPr lang="en-US" sz="7200" dirty="0">
                <a:solidFill>
                  <a:schemeClr val="bg1"/>
                </a:solidFill>
              </a:rPr>
              <a:t> </a:t>
            </a:r>
            <a:r>
              <a:rPr lang="vi-VN" sz="7200" dirty="0">
                <a:solidFill>
                  <a:schemeClr val="bg1"/>
                </a:solidFill>
              </a:rPr>
              <a:t>Này đồi Can-vê ngày xưa ấy con Chúa Trời khổ đau dâng đời mình lên làm hy tế.</a:t>
            </a:r>
            <a:endParaRPr lang="en-US" sz="7200" b="0" dirty="0">
              <a:solidFill>
                <a:schemeClr val="bg1"/>
              </a:solidFill>
              <a:effectLst/>
            </a:endParaRPr>
          </a:p>
        </p:txBody>
      </p:sp>
    </p:spTree>
    <p:extLst>
      <p:ext uri="{BB962C8B-B14F-4D97-AF65-F5344CB8AC3E}">
        <p14:creationId xmlns:p14="http://schemas.microsoft.com/office/powerpoint/2010/main" val="22009098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err="1">
                <a:solidFill>
                  <a:srgbClr val="FFFF00"/>
                </a:solidFill>
                <a:effectLst/>
              </a:rPr>
              <a:t>Đk</a:t>
            </a:r>
            <a:r>
              <a:rPr lang="en-US" sz="5400" b="0" u="sng" dirty="0">
                <a:solidFill>
                  <a:srgbClr val="FFFF00"/>
                </a:solidFill>
                <a:effectLst/>
              </a:rPr>
              <a:t>:</a:t>
            </a:r>
            <a:r>
              <a:rPr lang="en-US" sz="5400" b="0" dirty="0">
                <a:solidFill>
                  <a:schemeClr val="bg1"/>
                </a:solidFill>
                <a:effectLst/>
              </a:rPr>
              <a:t> </a:t>
            </a:r>
            <a:r>
              <a:rPr lang="vi-VN" sz="5400" dirty="0">
                <a:solidFill>
                  <a:schemeClr val="bg1"/>
                </a:solidFill>
              </a:rPr>
              <a:t> Lạy chúa con dâng lên tòa Chúa đây rượu nho bánh thơm cuộc đời. Tình mến yêu con chân thành dâng như hương mới ngát thơm thiên đường.</a:t>
            </a:r>
            <a:endParaRPr lang="en-US" sz="5400" b="0" dirty="0">
              <a:solidFill>
                <a:schemeClr val="bg1"/>
              </a:solidFill>
              <a:effectLst/>
            </a:endParaRPr>
          </a:p>
        </p:txBody>
      </p:sp>
    </p:spTree>
    <p:extLst>
      <p:ext uri="{BB962C8B-B14F-4D97-AF65-F5344CB8AC3E}">
        <p14:creationId xmlns:p14="http://schemas.microsoft.com/office/powerpoint/2010/main" val="21303152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b="0" u="sng" dirty="0">
                <a:solidFill>
                  <a:srgbClr val="FFFF00"/>
                </a:solidFill>
                <a:effectLst/>
              </a:rPr>
              <a:t>Tk2:</a:t>
            </a:r>
            <a:r>
              <a:rPr lang="en-US" sz="6600" b="0" dirty="0">
                <a:solidFill>
                  <a:srgbClr val="FFFF00"/>
                </a:solidFill>
                <a:effectLst/>
              </a:rPr>
              <a:t> </a:t>
            </a:r>
            <a:r>
              <a:rPr lang="vi-VN" sz="6600" dirty="0">
                <a:solidFill>
                  <a:schemeClr val="bg1"/>
                </a:solidFill>
              </a:rPr>
              <a:t>Nay đời con sầu vương vương lối bao ước mộng ngày xanh xin được dâng lên làm hy tế.</a:t>
            </a:r>
          </a:p>
        </p:txBody>
      </p:sp>
    </p:spTree>
    <p:extLst>
      <p:ext uri="{BB962C8B-B14F-4D97-AF65-F5344CB8AC3E}">
        <p14:creationId xmlns:p14="http://schemas.microsoft.com/office/powerpoint/2010/main" val="21997094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err="1">
                <a:solidFill>
                  <a:srgbClr val="FFFF00"/>
                </a:solidFill>
                <a:effectLst/>
              </a:rPr>
              <a:t>Đk</a:t>
            </a:r>
            <a:r>
              <a:rPr lang="en-US" sz="5400" b="0" u="sng" dirty="0">
                <a:solidFill>
                  <a:srgbClr val="FFFF00"/>
                </a:solidFill>
                <a:effectLst/>
              </a:rPr>
              <a:t>:</a:t>
            </a:r>
            <a:r>
              <a:rPr lang="en-US" sz="5400" b="0" dirty="0">
                <a:solidFill>
                  <a:schemeClr val="bg1"/>
                </a:solidFill>
                <a:effectLst/>
              </a:rPr>
              <a:t> </a:t>
            </a:r>
            <a:r>
              <a:rPr lang="vi-VN" sz="5400" dirty="0">
                <a:solidFill>
                  <a:schemeClr val="bg1"/>
                </a:solidFill>
              </a:rPr>
              <a:t> Lạy chúa con dâng lên tòa Chúa đây rượu nho bánh thơm cuộc đời. Tình mến yêu con chân thành dâng như hương mới ngát thơm thiên đường.</a:t>
            </a:r>
            <a:endParaRPr lang="en-US" sz="5400" b="0" dirty="0">
              <a:solidFill>
                <a:schemeClr val="bg1"/>
              </a:solidFill>
              <a:effectLst/>
            </a:endParaRPr>
          </a:p>
        </p:txBody>
      </p:sp>
    </p:spTree>
    <p:extLst>
      <p:ext uri="{BB962C8B-B14F-4D97-AF65-F5344CB8AC3E}">
        <p14:creationId xmlns:p14="http://schemas.microsoft.com/office/powerpoint/2010/main" val="11156306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48205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4154984"/>
          </a:xfrm>
          <a:prstGeom prst="rect">
            <a:avLst/>
          </a:prstGeom>
        </p:spPr>
        <p:txBody>
          <a:bodyPr wrap="square">
            <a:spAutoFit/>
          </a:bodyPr>
          <a:lstStyle/>
          <a:p>
            <a:r>
              <a:rPr lang="en-US" sz="4400" u="sng">
                <a:solidFill>
                  <a:srgbClr val="FFFF00"/>
                </a:solidFill>
              </a:rPr>
              <a:t>Xin cộng đoàn lưu ý.</a:t>
            </a:r>
          </a:p>
          <a:p>
            <a:endParaRPr lang="en-US" sz="4400">
              <a:solidFill>
                <a:srgbClr val="FFFF00"/>
              </a:solidFill>
            </a:endParaRPr>
          </a:p>
          <a:p>
            <a:r>
              <a:rPr lang="en-US" sz="4400">
                <a:solidFill>
                  <a:schemeClr val="bg1"/>
                </a:solidFill>
              </a:rPr>
              <a:t>Để việc lên rước lễ được nghiêm trang, xin cộng đoàn hãy lần lượt đi theo thứ tự từng hàng ghế từ trên xuống dưới.</a:t>
            </a:r>
          </a:p>
        </p:txBody>
      </p:sp>
    </p:spTree>
    <p:extLst>
      <p:ext uri="{BB962C8B-B14F-4D97-AF65-F5344CB8AC3E}">
        <p14:creationId xmlns:p14="http://schemas.microsoft.com/office/powerpoint/2010/main" val="192167407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5" y="0"/>
            <a:ext cx="9136069" cy="5143500"/>
          </a:xfrm>
          <a:prstGeom prst="rect">
            <a:avLst/>
          </a:prstGeom>
        </p:spPr>
      </p:pic>
    </p:spTree>
    <p:extLst>
      <p:ext uri="{BB962C8B-B14F-4D97-AF65-F5344CB8AC3E}">
        <p14:creationId xmlns:p14="http://schemas.microsoft.com/office/powerpoint/2010/main" val="37303949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dirty="0">
                <a:solidFill>
                  <a:srgbClr val="FFFF00"/>
                </a:solidFill>
                <a:effectLst/>
                <a:latin typeface="+mj-lt"/>
              </a:rPr>
              <a:t>Ca </a:t>
            </a:r>
            <a:r>
              <a:rPr lang="en-US" sz="6600" b="0" dirty="0" err="1">
                <a:solidFill>
                  <a:srgbClr val="FFFF00"/>
                </a:solidFill>
                <a:effectLst/>
                <a:latin typeface="+mj-lt"/>
              </a:rPr>
              <a:t>Nguyện</a:t>
            </a:r>
            <a:r>
              <a:rPr lang="en-US" sz="6600" b="0" dirty="0">
                <a:solidFill>
                  <a:srgbClr val="FFFF00"/>
                </a:solidFill>
                <a:effectLst/>
                <a:latin typeface="+mj-lt"/>
              </a:rPr>
              <a:t> </a:t>
            </a:r>
            <a:r>
              <a:rPr lang="en-US" sz="6600" b="0" dirty="0" err="1">
                <a:solidFill>
                  <a:srgbClr val="FFFF00"/>
                </a:solidFill>
                <a:effectLst/>
                <a:latin typeface="+mj-lt"/>
              </a:rPr>
              <a:t>Hiệp</a:t>
            </a:r>
            <a:r>
              <a:rPr lang="en-US" sz="6600" b="0" dirty="0">
                <a:solidFill>
                  <a:srgbClr val="FFFF00"/>
                </a:solidFill>
                <a:effectLst/>
                <a:latin typeface="+mj-lt"/>
              </a:rPr>
              <a:t> </a:t>
            </a:r>
            <a:r>
              <a:rPr lang="en-US" sz="6600" b="0" dirty="0" err="1">
                <a:solidFill>
                  <a:srgbClr val="FFFF00"/>
                </a:solidFill>
                <a:effectLst/>
                <a:latin typeface="+mj-lt"/>
              </a:rPr>
              <a:t>Lễ</a:t>
            </a:r>
            <a:r>
              <a:rPr lang="en-US" sz="6600" b="0" dirty="0">
                <a:solidFill>
                  <a:srgbClr val="FFFF00"/>
                </a:solidFill>
                <a:effectLst/>
                <a:latin typeface="+mj-lt"/>
              </a:rPr>
              <a:t/>
            </a:r>
            <a:br>
              <a:rPr lang="en-US" sz="6600" b="0" dirty="0">
                <a:solidFill>
                  <a:srgbClr val="FFFF00"/>
                </a:solidFill>
                <a:effectLst/>
                <a:latin typeface="+mj-lt"/>
              </a:rPr>
            </a:br>
            <a:r>
              <a:rPr lang="vi-VN" sz="4800" b="0" dirty="0">
                <a:solidFill>
                  <a:srgbClr val="FFFF00"/>
                </a:solidFill>
                <a:effectLst/>
                <a:latin typeface="+mj-lt"/>
              </a:rPr>
              <a:t>Mong ơn cứu rỗi</a:t>
            </a:r>
            <a:r>
              <a:rPr lang="en-US" sz="4800" dirty="0">
                <a:solidFill>
                  <a:srgbClr val="FFFF00"/>
                </a:solidFill>
              </a:rPr>
              <a:t/>
            </a:r>
            <a:br>
              <a:rPr lang="en-US" sz="4800" dirty="0">
                <a:solidFill>
                  <a:srgbClr val="FFFF00"/>
                </a:solidFill>
              </a:rPr>
            </a:br>
            <a:r>
              <a:rPr lang="vi-VN" sz="6000" i="1" dirty="0">
                <a:solidFill>
                  <a:schemeClr val="bg1"/>
                </a:solidFill>
              </a:rPr>
              <a:t>Giang Tâm</a:t>
            </a:r>
            <a:endParaRPr lang="en-US" sz="9600" b="0" i="1" dirty="0">
              <a:solidFill>
                <a:schemeClr val="bg1"/>
              </a:solidFill>
              <a:effectLst/>
              <a:latin typeface="+mj-lt"/>
            </a:endParaRPr>
          </a:p>
        </p:txBody>
      </p:sp>
    </p:spTree>
    <p:extLst>
      <p:ext uri="{BB962C8B-B14F-4D97-AF65-F5344CB8AC3E}">
        <p14:creationId xmlns:p14="http://schemas.microsoft.com/office/powerpoint/2010/main" val="353878427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4000" b="0" u="sng" dirty="0">
                <a:solidFill>
                  <a:srgbClr val="FFFF00"/>
                </a:solidFill>
                <a:effectLst/>
              </a:rPr>
              <a:t>Tk1:</a:t>
            </a:r>
            <a:r>
              <a:rPr lang="en-US" sz="4000" b="0" dirty="0">
                <a:solidFill>
                  <a:srgbClr val="FFFF00"/>
                </a:solidFill>
                <a:effectLst/>
              </a:rPr>
              <a:t> </a:t>
            </a:r>
            <a:r>
              <a:rPr lang="vi-VN" sz="4000" dirty="0">
                <a:solidFill>
                  <a:schemeClr val="bg1"/>
                </a:solidFill>
              </a:rPr>
              <a:t> Con hân hoan đợi trông chờ ngày Chúa đến viếng thăm. Trong tin yêu chờ mong ngày hồng ân cứu rỗi. Một niềm tỉnh thức mong chờ ngày diễm phúc, hỡi người nào có biết ngày giờ Chúa quang lâm? Ngày ngày tin mến mời Chúa đến trong đời đổi mới dương gian này an bình sẽ ngập đầy.</a:t>
            </a:r>
            <a:endParaRPr lang="vi-VN" sz="4000" b="0" dirty="0">
              <a:solidFill>
                <a:schemeClr val="bg1"/>
              </a:solidFill>
              <a:effectLst/>
            </a:endParaRPr>
          </a:p>
        </p:txBody>
      </p:sp>
    </p:spTree>
    <p:extLst>
      <p:ext uri="{BB962C8B-B14F-4D97-AF65-F5344CB8AC3E}">
        <p14:creationId xmlns:p14="http://schemas.microsoft.com/office/powerpoint/2010/main" val="520350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r>
              <a:rPr lang="vi-VN" sz="6600">
                <a:solidFill>
                  <a:schemeClr val="bg1"/>
                </a:solidFill>
              </a:rPr>
              <a:t>Lạy Chúa, xin tỏ cho chúng con tình thương của Chúa, và ban ơn cứu độ cho chúng con.</a:t>
            </a:r>
            <a:endParaRPr lang="en-US" sz="6600">
              <a:solidFill>
                <a:schemeClr val="bg1"/>
              </a:solidFill>
            </a:endParaRPr>
          </a:p>
        </p:txBody>
      </p:sp>
      <p:sp>
        <p:nvSpPr>
          <p:cNvPr id="3" name="TextBox 2"/>
          <p:cNvSpPr txBox="1"/>
          <p:nvPr/>
        </p:nvSpPr>
        <p:spPr>
          <a:xfrm>
            <a:off x="0" y="1"/>
            <a:ext cx="3886200" cy="646331"/>
          </a:xfrm>
          <a:prstGeom prst="rect">
            <a:avLst/>
          </a:prstGeom>
          <a:noFill/>
        </p:spPr>
        <p:txBody>
          <a:bodyPr wrap="square" rtlCol="0">
            <a:spAutoFit/>
          </a:bodyPr>
          <a:lstStyle/>
          <a:p>
            <a:r>
              <a:rPr lang="en-US" sz="3600">
                <a:solidFill>
                  <a:srgbClr val="FFFF00"/>
                </a:solidFill>
              </a:rPr>
              <a:t>Alleluia - Alleluia:</a:t>
            </a:r>
          </a:p>
        </p:txBody>
      </p:sp>
      <p:sp>
        <p:nvSpPr>
          <p:cNvPr id="4" name="Rectangle 3"/>
          <p:cNvSpPr/>
          <p:nvPr/>
        </p:nvSpPr>
        <p:spPr>
          <a:xfrm>
            <a:off x="6477000" y="4497169"/>
            <a:ext cx="2053767" cy="646331"/>
          </a:xfrm>
          <a:prstGeom prst="rect">
            <a:avLst/>
          </a:prstGeom>
        </p:spPr>
        <p:txBody>
          <a:bodyPr wrap="none">
            <a:spAutoFit/>
          </a:bodyPr>
          <a:lstStyle/>
          <a:p>
            <a:r>
              <a:rPr lang="en-US" sz="3600">
                <a:solidFill>
                  <a:srgbClr val="FFFF00"/>
                </a:solidFill>
              </a:rPr>
              <a:t>Alleluia …</a:t>
            </a:r>
          </a:p>
        </p:txBody>
      </p:sp>
    </p:spTree>
    <p:extLst>
      <p:ext uri="{BB962C8B-B14F-4D97-AF65-F5344CB8AC3E}">
        <p14:creationId xmlns:p14="http://schemas.microsoft.com/office/powerpoint/2010/main" val="63673188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err="1">
                <a:solidFill>
                  <a:srgbClr val="FFFF00"/>
                </a:solidFill>
                <a:effectLst/>
              </a:rPr>
              <a:t>Đk</a:t>
            </a:r>
            <a:r>
              <a:rPr lang="en-US" sz="4800" b="0" u="sng" dirty="0">
                <a:solidFill>
                  <a:srgbClr val="FFFF00"/>
                </a:solidFill>
                <a:effectLst/>
              </a:rPr>
              <a:t>:</a:t>
            </a:r>
            <a:r>
              <a:rPr lang="en-US" sz="4800" b="0" dirty="0">
                <a:solidFill>
                  <a:schemeClr val="bg1"/>
                </a:solidFill>
                <a:effectLst/>
              </a:rPr>
              <a:t> </a:t>
            </a:r>
            <a:r>
              <a:rPr lang="vi-VN" sz="4800" dirty="0">
                <a:solidFill>
                  <a:schemeClr val="bg1"/>
                </a:solidFill>
              </a:rPr>
              <a:t>(Lời cầu xin… ) Ma-ra-na-tha! Xin Ngài đến Chúa ơi! Ma-ra-na-tha! Dương gian ngóng trông Ngài. (Lời cầu xin…) Ma-ra-na-tha! Xin Ngài đến Chúa ơi! Ma-ra-na-tha! Muôn lòng vẫn chờ mong.</a:t>
            </a:r>
            <a:endParaRPr lang="en-US" sz="4800" b="0" dirty="0">
              <a:solidFill>
                <a:schemeClr val="bg1"/>
              </a:solidFill>
              <a:effectLst/>
            </a:endParaRPr>
          </a:p>
        </p:txBody>
      </p:sp>
    </p:spTree>
    <p:extLst>
      <p:ext uri="{BB962C8B-B14F-4D97-AF65-F5344CB8AC3E}">
        <p14:creationId xmlns:p14="http://schemas.microsoft.com/office/powerpoint/2010/main" val="171877077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4000" b="0" u="sng" dirty="0">
                <a:solidFill>
                  <a:srgbClr val="FFFF00"/>
                </a:solidFill>
                <a:effectLst/>
              </a:rPr>
              <a:t>Tk2:</a:t>
            </a:r>
            <a:r>
              <a:rPr lang="en-US" sz="4000" b="0" dirty="0">
                <a:solidFill>
                  <a:schemeClr val="bg1"/>
                </a:solidFill>
                <a:effectLst/>
              </a:rPr>
              <a:t> </a:t>
            </a:r>
            <a:r>
              <a:rPr lang="vi-VN" sz="4000" dirty="0">
                <a:solidFill>
                  <a:schemeClr val="bg1"/>
                </a:solidFill>
              </a:rPr>
              <a:t> Bao đau thương tràn lan lòng người mãi cứ khấn van. Bao u mê trần gian đời lầm than ai oán. Nguyện Ngài đổi mới cõi trần còn tăm tối mong chờ nguồn sáng mới bừng dậy tiếng reo vui. Một trời đất mới trần thế nên rạng ngời hạnh phúc ôi tuyệt vời thiên đường sáng niềm vui.</a:t>
            </a:r>
            <a:endParaRPr lang="en-US" sz="40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err="1">
                <a:solidFill>
                  <a:srgbClr val="FFFF00"/>
                </a:solidFill>
                <a:effectLst/>
              </a:rPr>
              <a:t>Đk</a:t>
            </a:r>
            <a:r>
              <a:rPr lang="en-US" sz="4800" b="0" u="sng" dirty="0">
                <a:solidFill>
                  <a:srgbClr val="FFFF00"/>
                </a:solidFill>
                <a:effectLst/>
              </a:rPr>
              <a:t>:</a:t>
            </a:r>
            <a:r>
              <a:rPr lang="en-US" sz="4800" b="0" dirty="0">
                <a:solidFill>
                  <a:schemeClr val="bg1"/>
                </a:solidFill>
                <a:effectLst/>
              </a:rPr>
              <a:t> </a:t>
            </a:r>
            <a:r>
              <a:rPr lang="vi-VN" sz="4800" dirty="0">
                <a:solidFill>
                  <a:schemeClr val="bg1"/>
                </a:solidFill>
              </a:rPr>
              <a:t>(Lời cầu xin… ) Ma-ra-na-tha! Xin Ngài đến Chúa ơi! Ma-ra-na-tha! Dương gian ngóng trông Ngài. (Lời cầu xin…) Ma-ra-na-tha! Xin Ngài đến Chúa ơi! Ma-ra-na-tha! Muôn lòng vẫn chờ mong.</a:t>
            </a:r>
            <a:endParaRPr lang="en-US" sz="4800" b="0" dirty="0">
              <a:solidFill>
                <a:schemeClr val="bg1"/>
              </a:solidFill>
              <a:effectLst/>
            </a:endParaRPr>
          </a:p>
        </p:txBody>
      </p:sp>
    </p:spTree>
    <p:extLst>
      <p:ext uri="{BB962C8B-B14F-4D97-AF65-F5344CB8AC3E}">
        <p14:creationId xmlns:p14="http://schemas.microsoft.com/office/powerpoint/2010/main" val="126395560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000" b="0" u="sng" dirty="0">
                <a:solidFill>
                  <a:srgbClr val="FFFF00"/>
                </a:solidFill>
                <a:effectLst/>
              </a:rPr>
              <a:t>Tk3:</a:t>
            </a:r>
            <a:r>
              <a:rPr lang="en-US" sz="4000" b="0" dirty="0">
                <a:solidFill>
                  <a:schemeClr val="bg1"/>
                </a:solidFill>
                <a:effectLst/>
              </a:rPr>
              <a:t> </a:t>
            </a:r>
            <a:r>
              <a:rPr lang="vi-VN" sz="4000" dirty="0">
                <a:solidFill>
                  <a:schemeClr val="bg1"/>
                </a:solidFill>
              </a:rPr>
              <a:t>Tay chung xây trần gian, từng ngày thắp sáng ước mơ. Mơ sao cho niềm vui, hòa bình trên thế giới. Chẳng còn ghen ghét oán thù và chinh chiến, tiếng cười rộn muôn phương người người sống yêu thương. Dọn đường cho Chúa từ chính trong lòng người rồi tỏa lan cho đời Tin Mừng ánh xuân ngời.</a:t>
            </a:r>
            <a:endParaRPr lang="en-US" sz="40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err="1">
                <a:solidFill>
                  <a:srgbClr val="FFFF00"/>
                </a:solidFill>
                <a:effectLst/>
              </a:rPr>
              <a:t>Đk</a:t>
            </a:r>
            <a:r>
              <a:rPr lang="en-US" sz="4800" b="0" u="sng" dirty="0">
                <a:solidFill>
                  <a:srgbClr val="FFFF00"/>
                </a:solidFill>
                <a:effectLst/>
              </a:rPr>
              <a:t>:</a:t>
            </a:r>
            <a:r>
              <a:rPr lang="en-US" sz="4800" b="0" dirty="0">
                <a:solidFill>
                  <a:schemeClr val="bg1"/>
                </a:solidFill>
                <a:effectLst/>
              </a:rPr>
              <a:t> </a:t>
            </a:r>
            <a:r>
              <a:rPr lang="vi-VN" sz="4800" dirty="0">
                <a:solidFill>
                  <a:schemeClr val="bg1"/>
                </a:solidFill>
              </a:rPr>
              <a:t>(Lời cầu xin… ) Ma-ra-na-tha! Xin Ngài đến Chúa ơi! Ma-ra-na-tha! Dương gian ngóng trông Ngài. (Lời cầu xin…) Ma-ra-na-tha! Xin Ngài đến Chúa ơi! Ma-ra-na-tha! Muôn lòng vẫn chờ mong.</a:t>
            </a:r>
            <a:endParaRPr lang="en-US" sz="4800" b="0" dirty="0">
              <a:solidFill>
                <a:schemeClr val="bg1"/>
              </a:solidFill>
              <a:effectLst/>
            </a:endParaRPr>
          </a:p>
        </p:txBody>
      </p:sp>
    </p:spTree>
    <p:extLst>
      <p:ext uri="{BB962C8B-B14F-4D97-AF65-F5344CB8AC3E}">
        <p14:creationId xmlns:p14="http://schemas.microsoft.com/office/powerpoint/2010/main" val="30081178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06082328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5" y="0"/>
            <a:ext cx="9136069" cy="5143500"/>
          </a:xfrm>
          <a:prstGeom prst="rect">
            <a:avLst/>
          </a:prstGeom>
        </p:spPr>
      </p:pic>
    </p:spTree>
    <p:extLst>
      <p:ext uri="{BB962C8B-B14F-4D97-AF65-F5344CB8AC3E}">
        <p14:creationId xmlns:p14="http://schemas.microsoft.com/office/powerpoint/2010/main" val="22917011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400550"/>
          </a:xfrm>
        </p:spPr>
        <p:txBody>
          <a:bodyPr>
            <a:normAutofit/>
          </a:bodyPr>
          <a:lstStyle/>
          <a:p>
            <a:r>
              <a:rPr lang="en-US" sz="8000" b="0" dirty="0">
                <a:solidFill>
                  <a:srgbClr val="FFFF00"/>
                </a:solidFill>
                <a:effectLst/>
                <a:latin typeface="+mj-lt"/>
              </a:rPr>
              <a:t>Ca </a:t>
            </a:r>
            <a:r>
              <a:rPr lang="en-US" sz="8000" b="0" dirty="0" err="1">
                <a:solidFill>
                  <a:srgbClr val="FFFF00"/>
                </a:solidFill>
                <a:effectLst/>
                <a:latin typeface="+mj-lt"/>
              </a:rPr>
              <a:t>Kết</a:t>
            </a:r>
            <a:r>
              <a:rPr lang="en-US" sz="8000" b="0" dirty="0">
                <a:solidFill>
                  <a:srgbClr val="FFFF00"/>
                </a:solidFill>
                <a:effectLst/>
                <a:latin typeface="+mj-lt"/>
              </a:rPr>
              <a:t> </a:t>
            </a:r>
            <a:r>
              <a:rPr lang="en-US" sz="8000" b="0" dirty="0" err="1">
                <a:solidFill>
                  <a:srgbClr val="FFFF00"/>
                </a:solidFill>
                <a:effectLst/>
                <a:latin typeface="+mj-lt"/>
              </a:rPr>
              <a:t>Lễ</a:t>
            </a:r>
            <a:r>
              <a:rPr lang="en-US" sz="8000" b="0">
                <a:solidFill>
                  <a:srgbClr val="FFFF00"/>
                </a:solidFill>
                <a:effectLst/>
                <a:latin typeface="+mj-lt"/>
              </a:rPr>
              <a:t/>
            </a:r>
            <a:br>
              <a:rPr lang="en-US" sz="8000" b="0">
                <a:solidFill>
                  <a:srgbClr val="FFFF00"/>
                </a:solidFill>
                <a:effectLst/>
                <a:latin typeface="+mj-lt"/>
              </a:rPr>
            </a:br>
            <a:r>
              <a:rPr lang="en-US" sz="6000">
                <a:solidFill>
                  <a:srgbClr val="FFFF00"/>
                </a:solidFill>
              </a:rPr>
              <a:t>Nguyện Trời Cao</a:t>
            </a:r>
            <a:br>
              <a:rPr lang="en-US" sz="6000">
                <a:solidFill>
                  <a:srgbClr val="FFFF00"/>
                </a:solidFill>
              </a:rPr>
            </a:br>
            <a:r>
              <a:rPr lang="en-US" sz="5400" i="1">
                <a:solidFill>
                  <a:schemeClr val="bg1"/>
                </a:solidFill>
              </a:rPr>
              <a:t>Kim Long</a:t>
            </a:r>
            <a:endParaRPr lang="en-US" sz="6000" b="0" i="1" dirty="0">
              <a:solidFill>
                <a:schemeClr val="bg1"/>
              </a:solidFill>
              <a:effectLst/>
              <a:latin typeface="+mj-lt"/>
            </a:endParaRPr>
          </a:p>
        </p:txBody>
      </p:sp>
    </p:spTree>
    <p:extLst>
      <p:ext uri="{BB962C8B-B14F-4D97-AF65-F5344CB8AC3E}">
        <p14:creationId xmlns:p14="http://schemas.microsoft.com/office/powerpoint/2010/main" val="35085029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err="1">
                <a:solidFill>
                  <a:srgbClr val="FFFF00"/>
                </a:solidFill>
                <a:effectLst/>
              </a:rPr>
              <a:t>Đk</a:t>
            </a:r>
            <a:r>
              <a:rPr lang="en-US" sz="5400" b="0" u="sng" dirty="0">
                <a:solidFill>
                  <a:srgbClr val="FFFF00"/>
                </a:solidFill>
                <a:effectLst/>
              </a:rPr>
              <a:t>:</a:t>
            </a:r>
            <a:r>
              <a:rPr lang="en-US" sz="5400" dirty="0">
                <a:solidFill>
                  <a:schemeClr val="bg1"/>
                </a:solidFill>
              </a:rPr>
              <a:t> </a:t>
            </a:r>
            <a:r>
              <a:rPr lang="vi-VN" sz="5400" dirty="0">
                <a:solidFill>
                  <a:schemeClr val="bg1"/>
                </a:solidFill>
              </a:rPr>
              <a:t>Nầy đoàn dân Chúa hãy sẵn sàng vì lúc ta không ngờ thì Chúa sẽ đến. Nầy đoàn dân Chúa hãy sẵn sàng vì lúc ta không ngờ thì Chúa đến gần.</a:t>
            </a:r>
            <a:br>
              <a:rPr lang="vi-VN" sz="5400" dirty="0">
                <a:solidFill>
                  <a:schemeClr val="bg1"/>
                </a:solidFill>
              </a:rPr>
            </a:br>
            <a:endParaRPr lang="vi-VN" sz="5400" b="0" dirty="0">
              <a:solidFill>
                <a:schemeClr val="bg1"/>
              </a:solidFill>
              <a:effectLst/>
            </a:endParaRPr>
          </a:p>
        </p:txBody>
      </p:sp>
    </p:spTree>
    <p:extLst>
      <p:ext uri="{BB962C8B-B14F-4D97-AF65-F5344CB8AC3E}">
        <p14:creationId xmlns:p14="http://schemas.microsoft.com/office/powerpoint/2010/main" val="427835381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u="sng" dirty="0">
                <a:solidFill>
                  <a:srgbClr val="FFFF00"/>
                </a:solidFill>
              </a:rPr>
              <a:t>Tk</a:t>
            </a:r>
            <a:r>
              <a:rPr lang="en-US" sz="6600" b="0" u="sng" dirty="0">
                <a:solidFill>
                  <a:srgbClr val="FFFF00"/>
                </a:solidFill>
                <a:effectLst/>
              </a:rPr>
              <a:t>1:</a:t>
            </a:r>
            <a:r>
              <a:rPr lang="en-US" sz="6600" b="0" dirty="0">
                <a:solidFill>
                  <a:schemeClr val="bg1"/>
                </a:solidFill>
                <a:effectLst/>
              </a:rPr>
              <a:t> </a:t>
            </a:r>
            <a:r>
              <a:rPr lang="vi-VN" sz="6600" dirty="0">
                <a:solidFill>
                  <a:schemeClr val="bg1"/>
                </a:solidFill>
              </a:rPr>
              <a:t> Hãy thắp nến sáng với bao việc lành, chờ ngày về nơi phúc vinh thiên đàng.</a:t>
            </a:r>
            <a:endParaRPr lang="en-US" sz="6600" b="0" dirty="0">
              <a:solidFill>
                <a:schemeClr val="bg1"/>
              </a:solidFill>
              <a:effectLst/>
            </a:endParaRPr>
          </a:p>
        </p:txBody>
      </p:sp>
    </p:spTree>
    <p:extLst>
      <p:ext uri="{BB962C8B-B14F-4D97-AF65-F5344CB8AC3E}">
        <p14:creationId xmlns:p14="http://schemas.microsoft.com/office/powerpoint/2010/main" val="28175316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67194270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err="1">
                <a:solidFill>
                  <a:srgbClr val="FFFF00"/>
                </a:solidFill>
                <a:effectLst/>
              </a:rPr>
              <a:t>Đk</a:t>
            </a:r>
            <a:r>
              <a:rPr lang="en-US" sz="5400" b="0" u="sng" dirty="0">
                <a:solidFill>
                  <a:srgbClr val="FFFF00"/>
                </a:solidFill>
                <a:effectLst/>
              </a:rPr>
              <a:t>:</a:t>
            </a:r>
            <a:r>
              <a:rPr lang="en-US" sz="5400" dirty="0">
                <a:solidFill>
                  <a:schemeClr val="bg1"/>
                </a:solidFill>
              </a:rPr>
              <a:t> </a:t>
            </a:r>
            <a:r>
              <a:rPr lang="vi-VN" sz="5400" dirty="0">
                <a:solidFill>
                  <a:schemeClr val="bg1"/>
                </a:solidFill>
              </a:rPr>
              <a:t>Nầy đoàn dân Chúa hãy sẵn sàng vì lúc ta không ngờ thì Chúa sẽ đến. Nầy đoàn dân Chúa hãy sẵn sàng vì lúc ta không ngờ thì Chúa đến gần.</a:t>
            </a:r>
            <a:br>
              <a:rPr lang="vi-VN" sz="5400" dirty="0">
                <a:solidFill>
                  <a:schemeClr val="bg1"/>
                </a:solidFill>
              </a:rPr>
            </a:br>
            <a:endParaRPr lang="vi-VN" sz="5400" b="0" dirty="0">
              <a:solidFill>
                <a:schemeClr val="bg1"/>
              </a:solidFill>
              <a:effectLst/>
            </a:endParaRPr>
          </a:p>
        </p:txBody>
      </p:sp>
    </p:spTree>
    <p:extLst>
      <p:ext uri="{BB962C8B-B14F-4D97-AF65-F5344CB8AC3E}">
        <p14:creationId xmlns:p14="http://schemas.microsoft.com/office/powerpoint/2010/main" val="4804773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7200" u="sng" dirty="0">
                <a:solidFill>
                  <a:srgbClr val="FFFF00"/>
                </a:solidFill>
              </a:rPr>
              <a:t>Tk2</a:t>
            </a:r>
            <a:r>
              <a:rPr lang="en-US" sz="7200" b="0" u="sng" dirty="0">
                <a:solidFill>
                  <a:srgbClr val="FFFF00"/>
                </a:solidFill>
                <a:effectLst/>
              </a:rPr>
              <a:t>:</a:t>
            </a:r>
            <a:r>
              <a:rPr lang="en-US" sz="7200" b="0" dirty="0">
                <a:solidFill>
                  <a:schemeClr val="bg1"/>
                </a:solidFill>
                <a:effectLst/>
              </a:rPr>
              <a:t> </a:t>
            </a:r>
            <a:r>
              <a:rPr lang="vi-VN" sz="7200" dirty="0">
                <a:solidFill>
                  <a:schemeClr val="bg1"/>
                </a:solidFill>
              </a:rPr>
              <a:t>Hãy sống xứng đáng với Cha trên trời, ngày dài trần gian tránh xa tội đời.</a:t>
            </a:r>
            <a:endParaRPr lang="en-US" sz="7200" b="0" dirty="0">
              <a:solidFill>
                <a:schemeClr val="bg1"/>
              </a:solidFill>
              <a:effectLst/>
            </a:endParaRPr>
          </a:p>
        </p:txBody>
      </p:sp>
    </p:spTree>
    <p:extLst>
      <p:ext uri="{BB962C8B-B14F-4D97-AF65-F5344CB8AC3E}">
        <p14:creationId xmlns:p14="http://schemas.microsoft.com/office/powerpoint/2010/main" val="177274889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err="1">
                <a:solidFill>
                  <a:srgbClr val="FFFF00"/>
                </a:solidFill>
                <a:effectLst/>
              </a:rPr>
              <a:t>Đk</a:t>
            </a:r>
            <a:r>
              <a:rPr lang="en-US" sz="5400" b="0" u="sng" dirty="0">
                <a:solidFill>
                  <a:srgbClr val="FFFF00"/>
                </a:solidFill>
                <a:effectLst/>
              </a:rPr>
              <a:t>:</a:t>
            </a:r>
            <a:r>
              <a:rPr lang="en-US" sz="5400" dirty="0">
                <a:solidFill>
                  <a:schemeClr val="bg1"/>
                </a:solidFill>
              </a:rPr>
              <a:t> </a:t>
            </a:r>
            <a:r>
              <a:rPr lang="vi-VN" sz="5400" dirty="0">
                <a:solidFill>
                  <a:schemeClr val="bg1"/>
                </a:solidFill>
              </a:rPr>
              <a:t>Nầy đoàn dân Chúa hãy sẵn sàng vì lúc ta không ngờ thì Chúa sẽ đến. Nầy đoàn dân Chúa hãy sẵn sàng vì lúc ta không ngờ thì Chúa đến gần.</a:t>
            </a:r>
            <a:br>
              <a:rPr lang="vi-VN" sz="5400" dirty="0">
                <a:solidFill>
                  <a:schemeClr val="bg1"/>
                </a:solidFill>
              </a:rPr>
            </a:br>
            <a:endParaRPr lang="vi-VN" sz="5400" b="0" dirty="0">
              <a:solidFill>
                <a:schemeClr val="bg1"/>
              </a:solidFill>
              <a:effectLst/>
            </a:endParaRPr>
          </a:p>
        </p:txBody>
      </p:sp>
    </p:spTree>
    <p:extLst>
      <p:ext uri="{BB962C8B-B14F-4D97-AF65-F5344CB8AC3E}">
        <p14:creationId xmlns:p14="http://schemas.microsoft.com/office/powerpoint/2010/main" val="101449220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5" y="0"/>
            <a:ext cx="9136069" cy="5143500"/>
          </a:xfrm>
          <a:prstGeom prst="rect">
            <a:avLst/>
          </a:prstGeom>
        </p:spPr>
      </p:pic>
    </p:spTree>
    <p:extLst>
      <p:ext uri="{BB962C8B-B14F-4D97-AF65-F5344CB8AC3E}">
        <p14:creationId xmlns:p14="http://schemas.microsoft.com/office/powerpoint/2010/main" val="2291701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8000" b="0">
                <a:solidFill>
                  <a:srgbClr val="FFFF00"/>
                </a:solidFill>
                <a:effectLst/>
                <a:latin typeface="+mj-lt"/>
              </a:rPr>
              <a:t>Ca </a:t>
            </a:r>
            <a:r>
              <a:rPr lang="en-US" sz="8000" b="0" dirty="0" err="1">
                <a:solidFill>
                  <a:srgbClr val="FFFF00"/>
                </a:solidFill>
                <a:effectLst/>
                <a:latin typeface="+mj-lt"/>
              </a:rPr>
              <a:t>Nhập</a:t>
            </a:r>
            <a:r>
              <a:rPr lang="en-US" sz="8000" b="0" dirty="0">
                <a:solidFill>
                  <a:srgbClr val="FFFF00"/>
                </a:solidFill>
                <a:effectLst/>
                <a:latin typeface="+mj-lt"/>
              </a:rPr>
              <a:t> </a:t>
            </a:r>
            <a:r>
              <a:rPr lang="en-US" sz="8000" b="0" dirty="0" err="1">
                <a:solidFill>
                  <a:srgbClr val="FFFF00"/>
                </a:solidFill>
                <a:effectLst/>
                <a:latin typeface="+mj-lt"/>
              </a:rPr>
              <a:t>Lễ</a:t>
            </a:r>
            <a:r>
              <a:rPr lang="en-US" sz="8000" b="0">
                <a:solidFill>
                  <a:srgbClr val="FFFF00"/>
                </a:solidFill>
                <a:effectLst/>
                <a:latin typeface="+mj-lt"/>
              </a:rPr>
              <a:t/>
            </a:r>
            <a:br>
              <a:rPr lang="en-US" sz="8000" b="0">
                <a:solidFill>
                  <a:srgbClr val="FFFF00"/>
                </a:solidFill>
                <a:effectLst/>
                <a:latin typeface="+mj-lt"/>
              </a:rPr>
            </a:br>
            <a:r>
              <a:rPr lang="vi-VN" sz="5400">
                <a:solidFill>
                  <a:srgbClr val="FFFF00"/>
                </a:solidFill>
              </a:rPr>
              <a:t>Hướng Tâm Hồn Lên</a:t>
            </a:r>
            <a:r>
              <a:rPr lang="en-US" sz="5400">
                <a:solidFill>
                  <a:srgbClr val="FFFF00"/>
                </a:solidFill>
              </a:rPr>
              <a:t/>
            </a:r>
            <a:br>
              <a:rPr lang="en-US" sz="5400">
                <a:solidFill>
                  <a:srgbClr val="FFFF00"/>
                </a:solidFill>
              </a:rPr>
            </a:br>
            <a:r>
              <a:rPr lang="en-US" sz="5400" i="1">
                <a:solidFill>
                  <a:schemeClr val="bg1"/>
                </a:solidFill>
              </a:rPr>
              <a:t>Dao Kim</a:t>
            </a:r>
            <a:endParaRPr lang="en-US" sz="6000" b="0" i="1" dirty="0">
              <a:solidFill>
                <a:schemeClr val="bg1"/>
              </a:solidFill>
              <a:effectLst/>
            </a:endParaRPr>
          </a:p>
        </p:txBody>
      </p:sp>
    </p:spTree>
    <p:extLst>
      <p:ext uri="{BB962C8B-B14F-4D97-AF65-F5344CB8AC3E}">
        <p14:creationId xmlns:p14="http://schemas.microsoft.com/office/powerpoint/2010/main" val="11484157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4800" b="0" u="sng" dirty="0" err="1">
                <a:solidFill>
                  <a:srgbClr val="FFFF00"/>
                </a:solidFill>
                <a:effectLst/>
                <a:latin typeface="+mj-lt"/>
              </a:rPr>
              <a:t>Đk</a:t>
            </a:r>
            <a:r>
              <a:rPr lang="vi-VN" sz="4800" b="0" u="sng" dirty="0">
                <a:solidFill>
                  <a:srgbClr val="FFFF00"/>
                </a:solidFill>
                <a:effectLst/>
                <a:latin typeface="+mj-lt"/>
              </a:rPr>
              <a:t>:</a:t>
            </a:r>
            <a:r>
              <a:rPr lang="vi-VN" sz="4800" b="0" dirty="0">
                <a:solidFill>
                  <a:schemeClr val="bg1"/>
                </a:solidFill>
                <a:effectLst/>
                <a:latin typeface="+mj-lt"/>
              </a:rPr>
              <a:t> </a:t>
            </a:r>
            <a:r>
              <a:rPr lang="vi-VN" sz="4800" dirty="0">
                <a:solidFill>
                  <a:schemeClr val="bg1"/>
                </a:solidFill>
                <a:latin typeface="+mj-lt"/>
              </a:rPr>
              <a:t>Nay con bước vào mùa hồng ân cứu độ. Thỏa lòng khát khao như nai rừng bên suối. Nay con đón chờ Ngày Tình Yêu giáng thế, Chúa ơi xin giúp con giữ trọn niềm trông cậy.</a:t>
            </a:r>
          </a:p>
        </p:txBody>
      </p:sp>
    </p:spTree>
    <p:extLst>
      <p:ext uri="{BB962C8B-B14F-4D97-AF65-F5344CB8AC3E}">
        <p14:creationId xmlns:p14="http://schemas.microsoft.com/office/powerpoint/2010/main" val="857958041"/>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400" b="0" u="sng" dirty="0">
                <a:solidFill>
                  <a:srgbClr val="FFFF00"/>
                </a:solidFill>
                <a:effectLst/>
                <a:latin typeface="+mj-lt"/>
              </a:rPr>
              <a:t>Tk1</a:t>
            </a:r>
            <a:r>
              <a:rPr lang="vi-VN" sz="5400" b="0" u="sng" dirty="0">
                <a:solidFill>
                  <a:srgbClr val="FFFF00"/>
                </a:solidFill>
                <a:effectLst/>
                <a:latin typeface="+mj-lt"/>
              </a:rPr>
              <a:t>:</a:t>
            </a:r>
            <a:r>
              <a:rPr lang="vi-VN" sz="5400" b="0" dirty="0">
                <a:solidFill>
                  <a:schemeClr val="bg1"/>
                </a:solidFill>
                <a:effectLst/>
                <a:latin typeface="+mj-lt"/>
              </a:rPr>
              <a:t> </a:t>
            </a:r>
            <a:r>
              <a:rPr lang="vi-VN" sz="5400" dirty="0">
                <a:solidFill>
                  <a:schemeClr val="bg1"/>
                </a:solidFill>
                <a:latin typeface="+mj-lt"/>
              </a:rPr>
              <a:t>Xin đừng để con xấu hổ vì con trông cậy Chúa, vì con vươn hồn lên tới Chúa. Chúa đừng để quân thù hoan hỉ về con, vì ai trông cậy Ngài sẽ chẳng hổ ngươi.</a:t>
            </a:r>
          </a:p>
        </p:txBody>
      </p:sp>
    </p:spTree>
    <p:extLst>
      <p:ext uri="{BB962C8B-B14F-4D97-AF65-F5344CB8AC3E}">
        <p14:creationId xmlns:p14="http://schemas.microsoft.com/office/powerpoint/2010/main" val="1519906175"/>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1266</TotalTime>
  <Words>1584</Words>
  <Application>Microsoft Office PowerPoint</Application>
  <PresentationFormat>On-screen Show (16:9)</PresentationFormat>
  <Paragraphs>66</Paragraphs>
  <Slides>63</Slides>
  <Notes>1</Notes>
  <HiddenSlides>0</HiddenSlides>
  <MMClips>0</MMClips>
  <ScaleCrop>false</ScaleCrop>
  <HeadingPairs>
    <vt:vector size="4" baseType="variant">
      <vt:variant>
        <vt:lpstr>Theme</vt:lpstr>
      </vt:variant>
      <vt:variant>
        <vt:i4>14</vt:i4>
      </vt:variant>
      <vt:variant>
        <vt:lpstr>Slide Titles</vt:lpstr>
      </vt:variant>
      <vt:variant>
        <vt:i4>63</vt:i4>
      </vt:variant>
    </vt:vector>
  </HeadingPairs>
  <TitlesOfParts>
    <vt:vector size="77" baseType="lpstr">
      <vt:lpstr>Office Theme</vt:lpstr>
      <vt:lpstr>12_Office Theme</vt:lpstr>
      <vt:lpstr>10_Office Theme</vt:lpstr>
      <vt:lpstr>37_Default Design</vt:lpstr>
      <vt:lpstr>6_Office Theme</vt:lpstr>
      <vt:lpstr>9_Office Theme</vt:lpstr>
      <vt:lpstr>11_Office Theme</vt:lpstr>
      <vt:lpstr>15_Office Theme</vt:lpstr>
      <vt:lpstr>16_Office Theme</vt:lpstr>
      <vt:lpstr>17_Office Theme</vt:lpstr>
      <vt:lpstr>18_Office Theme</vt:lpstr>
      <vt:lpstr>4_Office Theme</vt:lpstr>
      <vt:lpstr>3_Office Theme</vt:lpstr>
      <vt:lpstr>1_Office Theme</vt:lpstr>
      <vt:lpstr>PowerPoint Presentation</vt:lpstr>
      <vt:lpstr>TẬP HÁT CỘNG ĐOÀN</vt:lpstr>
      <vt:lpstr>Đk: Lạy Chúa xin đoái nhìn chúng con, xin tỏ nhan thánh Chúa và cứu độ chúng con.</vt:lpstr>
      <vt:lpstr>Tk1: Lạy Mục tử nhà Ít-ra-en, Ngài chăn dắt nhà Giu-se như chăn chiên cừu xin hãy lắng nghe. Lạy Đấng ngự giữa các thần hộ giá xin hãy hiển vinh. Xin khơi dậy uy dũng của Ngài mà mau đến cứu độ chúng con.</vt:lpstr>
      <vt:lpstr>Lạy Chúa, xin tỏ cho chúng con tình thương của Chúa, và ban ơn cứu độ cho chúng con.</vt:lpstr>
      <vt:lpstr>PowerPoint Presentation</vt:lpstr>
      <vt:lpstr>Ca Nhập Lễ Hướng Tâm Hồn Lên Dao Kim</vt:lpstr>
      <vt:lpstr>PowerPoint Presentation</vt:lpstr>
      <vt:lpstr>PowerPoint Presentation</vt:lpstr>
      <vt:lpstr>PowerPoint Presentation</vt:lpstr>
      <vt:lpstr>PowerPoint Presentation</vt:lpstr>
      <vt:lpstr>PowerPoint Presentation</vt:lpstr>
      <vt:lpstr>Thánh Vịnh 79 Chúa Nhật I Mùa Vọng  Năm B Lm. Kim Long 03 Câu</vt:lpstr>
      <vt:lpstr>Đk: Lạy Chúa xin đoái nhìn chúng con, xin tỏ nhan thánh Chúa và cứu độ chúng con.</vt:lpstr>
      <vt:lpstr>Tk1: Lạy Mục tử nhà Ít-ra-en, Ngài chăn dắt nhà Giu-se như chăn chiên cừu xin hãy lắng nghe. Lạy Đấng ngự giữa các thần hộ giá xin hãy hiển vinh. Xin khơi dậy uy dũng của Ngài mà mau đến cứu độ chúng con.</vt:lpstr>
      <vt:lpstr>Đk: Lạy Chúa xin đoái nhìn chúng con, xin tỏ nhan thánh Chúa và cứu độ chúng con.</vt:lpstr>
      <vt:lpstr>Tk2: Vạn lạy Ngài là Chúa thiên binh, nguyện thương xót trở lại đi, tít trên cung trời xin ngó xuống trông xem. Nguyện Chúa dủ thương thăm vườn nho cũ tay Chúa trồng xưa. Tay uy quyền xin hãy bảo vệ, chồi non đó hãy củng cố thêm.</vt:lpstr>
      <vt:lpstr>Đk: Lạy Chúa xin đoái nhìn chúng con, xin tỏ nhan thánh Chúa và cứu độ chúng con.</vt:lpstr>
      <vt:lpstr>Tk3: Rày nguyện xin Ngài hãy ra tay chở che Đấng ngồi bên ngai, chính đây con người được Chúa xuống uy phong. Nguyện ước đoàn con không còn khi dám xa Chúa nữa đâu. Van xin Ngài cho sống lại an bình, đoàn con mãi chúc tụng Thánh Danh.</vt:lpstr>
      <vt:lpstr>Đk: Lạy Chúa xin đoái nhìn chúng con, xin tỏ nhan thánh Chúa và cứu độ chúng con.</vt:lpstr>
      <vt:lpstr>PowerPoint Presentation</vt:lpstr>
      <vt:lpstr>Lạy Chúa, xin tỏ cho chúng con tình thương của Chúa, và ban ơn cứu độ cho chúng con.</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Đk:  Lạy chúa con dâng lên tòa Chúa đây rượu nho bánh thơm cuộc đời. Tình mến yêu con chân thành dâng như hương mới ngát thơm thiên đường.</vt:lpstr>
      <vt:lpstr>Tk1: Này đồi Can-vê ngày xưa ấy con Chúa Trời khổ đau dâng đời mình lên làm hy tế.</vt:lpstr>
      <vt:lpstr>Đk:  Lạy chúa con dâng lên tòa Chúa đây rượu nho bánh thơm cuộc đời. Tình mến yêu con chân thành dâng như hương mới ngát thơm thiên đường.</vt:lpstr>
      <vt:lpstr>Tk2: Nay đời con sầu vương vương lối bao ước mộng ngày xanh xin được dâng lên làm hy tế.</vt:lpstr>
      <vt:lpstr>Đk:  Lạy chúa con dâng lên tòa Chúa đây rượu nho bánh thơm cuộc đời. Tình mến yêu con chân thành dâng như hương mới ngát thơm thiên đường.</vt:lpstr>
      <vt:lpstr>PowerPoint Presentation</vt:lpstr>
      <vt:lpstr>PowerPoint Presentation</vt:lpstr>
      <vt:lpstr>PowerPoint Presentation</vt:lpstr>
      <vt:lpstr>Ca Nguyện Hiệp Lễ Mong ơn cứu rỗi Giang Tâm</vt:lpstr>
      <vt:lpstr>Tk1:  Con hân hoan đợi trông chờ ngày Chúa đến viếng thăm. Trong tin yêu chờ mong ngày hồng ân cứu rỗi. Một niềm tỉnh thức mong chờ ngày diễm phúc, hỡi người nào có biết ngày giờ Chúa quang lâm? Ngày ngày tin mến mời Chúa đến trong đời đổi mới dương gian này an bình sẽ ngập đầy.</vt:lpstr>
      <vt:lpstr>Đk: (Lời cầu xin… ) Ma-ra-na-tha! Xin Ngài đến Chúa ơi! Ma-ra-na-tha! Dương gian ngóng trông Ngài. (Lời cầu xin…) Ma-ra-na-tha! Xin Ngài đến Chúa ơi! Ma-ra-na-tha! Muôn lòng vẫn chờ mong.</vt:lpstr>
      <vt:lpstr>Tk2:  Bao đau thương tràn lan lòng người mãi cứ khấn van. Bao u mê trần gian đời lầm than ai oán. Nguyện Ngài đổi mới cõi trần còn tăm tối mong chờ nguồn sáng mới bừng dậy tiếng reo vui. Một trời đất mới trần thế nên rạng ngời hạnh phúc ôi tuyệt vời thiên đường sáng niềm vui.</vt:lpstr>
      <vt:lpstr>Đk: (Lời cầu xin… ) Ma-ra-na-tha! Xin Ngài đến Chúa ơi! Ma-ra-na-tha! Dương gian ngóng trông Ngài. (Lời cầu xin…) Ma-ra-na-tha! Xin Ngài đến Chúa ơi! Ma-ra-na-tha! Muôn lòng vẫn chờ mong.</vt:lpstr>
      <vt:lpstr>Tk3: Tay chung xây trần gian, từng ngày thắp sáng ước mơ. Mơ sao cho niềm vui, hòa bình trên thế giới. Chẳng còn ghen ghét oán thù và chinh chiến, tiếng cười rộn muôn phương người người sống yêu thương. Dọn đường cho Chúa từ chính trong lòng người rồi tỏa lan cho đời Tin Mừng ánh xuân ngời.</vt:lpstr>
      <vt:lpstr>Đk: (Lời cầu xin… ) Ma-ra-na-tha! Xin Ngài đến Chúa ơi! Ma-ra-na-tha! Dương gian ngóng trông Ngài. (Lời cầu xin…) Ma-ra-na-tha! Xin Ngài đến Chúa ơi! Ma-ra-na-tha! Muôn lòng vẫn chờ mong.</vt:lpstr>
      <vt:lpstr>PowerPoint Presentation</vt:lpstr>
      <vt:lpstr>PowerPoint Presentation</vt:lpstr>
      <vt:lpstr>Ca Kết Lễ Nguyện Trời Cao Kim Long</vt:lpstr>
      <vt:lpstr>Đk: Nầy đoàn dân Chúa hãy sẵn sàng vì lúc ta không ngờ thì Chúa sẽ đến. Nầy đoàn dân Chúa hãy sẵn sàng vì lúc ta không ngờ thì Chúa đến gần. </vt:lpstr>
      <vt:lpstr>Tk1:  Hãy thắp nến sáng với bao việc lành, chờ ngày về nơi phúc vinh thiên đàng.</vt:lpstr>
      <vt:lpstr>Đk: Nầy đoàn dân Chúa hãy sẵn sàng vì lúc ta không ngờ thì Chúa sẽ đến. Nầy đoàn dân Chúa hãy sẵn sàng vì lúc ta không ngờ thì Chúa đến gần. </vt:lpstr>
      <vt:lpstr>Tk2: Hãy sống xứng đáng với Cha trên trời, ngày dài trần gian tránh xa tội đời.</vt:lpstr>
      <vt:lpstr>Đk: Nầy đoàn dân Chúa hãy sẵn sàng vì lúc ta không ngờ thì Chúa sẽ đến. Nầy đoàn dân Chúa hãy sẵn sàng vì lúc ta không ngờ thì Chúa đến gần.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Hung Nam</cp:lastModifiedBy>
  <cp:revision>160</cp:revision>
  <dcterms:created xsi:type="dcterms:W3CDTF">2023-05-21T07:25:42Z</dcterms:created>
  <dcterms:modified xsi:type="dcterms:W3CDTF">2023-11-30T23:04:51Z</dcterms:modified>
</cp:coreProperties>
</file>