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81"/>
  </p:notesMasterIdLst>
  <p:sldIdLst>
    <p:sldId id="849" r:id="rId14"/>
    <p:sldId id="376" r:id="rId15"/>
    <p:sldId id="871" r:id="rId16"/>
    <p:sldId id="872" r:id="rId17"/>
    <p:sldId id="873" r:id="rId18"/>
    <p:sldId id="886" r:id="rId19"/>
    <p:sldId id="553" r:id="rId20"/>
    <p:sldId id="746" r:id="rId21"/>
    <p:sldId id="585" r:id="rId22"/>
    <p:sldId id="877" r:id="rId23"/>
    <p:sldId id="676" r:id="rId24"/>
    <p:sldId id="878" r:id="rId25"/>
    <p:sldId id="861" r:id="rId26"/>
    <p:sldId id="860" r:id="rId27"/>
    <p:sldId id="811" r:id="rId28"/>
    <p:sldId id="812" r:id="rId29"/>
    <p:sldId id="813" r:id="rId30"/>
    <p:sldId id="874" r:id="rId31"/>
    <p:sldId id="814" r:id="rId32"/>
    <p:sldId id="875" r:id="rId33"/>
    <p:sldId id="815" r:id="rId34"/>
    <p:sldId id="876" r:id="rId35"/>
    <p:sldId id="843" r:id="rId36"/>
    <p:sldId id="819" r:id="rId37"/>
    <p:sldId id="887"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879" r:id="rId58"/>
    <p:sldId id="835" r:id="rId59"/>
    <p:sldId id="880" r:id="rId60"/>
    <p:sldId id="276" r:id="rId61"/>
    <p:sldId id="838" r:id="rId62"/>
    <p:sldId id="888" r:id="rId63"/>
    <p:sldId id="277" r:id="rId64"/>
    <p:sldId id="279" r:id="rId65"/>
    <p:sldId id="278" r:id="rId66"/>
    <p:sldId id="881" r:id="rId67"/>
    <p:sldId id="290" r:id="rId68"/>
    <p:sldId id="882" r:id="rId69"/>
    <p:sldId id="291" r:id="rId70"/>
    <p:sldId id="883" r:id="rId71"/>
    <p:sldId id="857" r:id="rId72"/>
    <p:sldId id="889" r:id="rId73"/>
    <p:sldId id="293" r:id="rId74"/>
    <p:sldId id="563" r:id="rId75"/>
    <p:sldId id="564" r:id="rId76"/>
    <p:sldId id="884" r:id="rId77"/>
    <p:sldId id="751" r:id="rId78"/>
    <p:sldId id="885" r:id="rId79"/>
    <p:sldId id="89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conHEjPvOUvca13E9VrVA==" hashData="Lkd3sdyD7HqJQx/VZM+piYt+/+4="/>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presProps" Target="presProp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Bạn </a:t>
            </a:r>
            <a:r>
              <a:rPr lang="vi-VN" sz="6000">
                <a:solidFill>
                  <a:schemeClr val="bg1"/>
                </a:solidFill>
                <a:latin typeface="+mj-lt"/>
              </a:rPr>
              <a:t>luôn vui sướng giữa đoàn hành hương nhịp bước sánh vai lên đường ca hát những điệu vui mừng, đi về nhà Chúa tình thương.</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II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Tk2:</a:t>
            </a:r>
            <a:r>
              <a:rPr lang="en-US" sz="5800" smtClean="0">
                <a:solidFill>
                  <a:schemeClr val="bg1"/>
                </a:solidFill>
              </a:rPr>
              <a:t> </a:t>
            </a:r>
            <a:r>
              <a:rPr lang="vi-VN" sz="5800">
                <a:solidFill>
                  <a:schemeClr val="bg1"/>
                </a:solidFill>
              </a:rPr>
              <a:t>Ân nghĩa và công lý nay tao ngộ, hòa bình đẹp duyên cùng công chính. Đất nay nảy mầm công minh, thành tín giáng lâm bởi trời.</a:t>
            </a:r>
            <a:endParaRPr lang="en-US" sz="58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Tk3:</a:t>
            </a:r>
            <a:r>
              <a:rPr lang="en-US" sz="5800">
                <a:solidFill>
                  <a:schemeClr val="bg1"/>
                </a:solidFill>
              </a:rPr>
              <a:t> </a:t>
            </a:r>
            <a:r>
              <a:rPr lang="vi-VN" sz="5800">
                <a:solidFill>
                  <a:schemeClr val="bg1"/>
                </a:solidFill>
              </a:rPr>
              <a:t>Vâng, chính Ngài ban phúc ân dư đầy, và ruộng đồng nở rộ hoa trái. Tín trung rày làm tiền phong mở lối bước chân của Ngài.</a:t>
            </a:r>
            <a:endParaRPr lang="vi-VN" sz="580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3795331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a:t>
            </a:r>
            <a:r>
              <a:rPr lang="vi-VN" sz="6600">
                <a:solidFill>
                  <a:schemeClr val="bg1"/>
                </a:solidFill>
              </a:rPr>
              <a:t>Chúa xin cho chúng con được thấy tình thương của Chúa, và ban ơn cứu độ cho chúng con.</a:t>
            </a:r>
            <a:endParaRPr lang="vi-VN" sz="6600" smtClean="0">
              <a:solidFill>
                <a:schemeClr val="bg1"/>
              </a:solidFill>
            </a:endParaRPr>
          </a:p>
        </p:txBody>
      </p:sp>
    </p:spTree>
    <p:extLst>
      <p:ext uri="{BB962C8B-B14F-4D97-AF65-F5344CB8AC3E}">
        <p14:creationId xmlns:p14="http://schemas.microsoft.com/office/powerpoint/2010/main" val="9633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Tk1:</a:t>
            </a:r>
            <a:r>
              <a:rPr lang="en-US" sz="5800">
                <a:solidFill>
                  <a:schemeClr val="bg1"/>
                </a:solidFill>
              </a:rPr>
              <a:t> </a:t>
            </a:r>
            <a:r>
              <a:rPr lang="vi-VN" sz="5800">
                <a:solidFill>
                  <a:schemeClr val="bg1"/>
                </a:solidFill>
              </a:rPr>
              <a:t>Tôi lẳng lặng nghe Chúa nay ban truyền lời chào bình an tặng dân Chúa. Cứu ai hằng sợ Tôn Danh, dọi chiếu ánh vinh hiển Ngài.</a:t>
            </a:r>
            <a:endParaRPr lang="en-US" sz="5800">
              <a:solidFill>
                <a:schemeClr val="bg1"/>
              </a:solidFill>
            </a:endParaRPr>
          </a:p>
        </p:txBody>
      </p:sp>
    </p:spTree>
    <p:extLst>
      <p:ext uri="{BB962C8B-B14F-4D97-AF65-F5344CB8AC3E}">
        <p14:creationId xmlns:p14="http://schemas.microsoft.com/office/powerpoint/2010/main" val="2873124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FFFF00"/>
                </a:solidFill>
              </a:rPr>
              <a:t>LỜI NGUYỆN TÍN HỮU</a:t>
            </a:r>
          </a:p>
          <a:p>
            <a:pPr algn="just"/>
            <a:r>
              <a:rPr lang="en-US" sz="3200" smtClean="0">
                <a:solidFill>
                  <a:schemeClr val="bg1"/>
                </a:solidFill>
              </a:rPr>
              <a:t>A</a:t>
            </a:r>
            <a:r>
              <a:rPr lang="vi-VN" sz="3200" smtClean="0">
                <a:solidFill>
                  <a:schemeClr val="bg1"/>
                </a:solidFill>
              </a:rPr>
              <a:t>nh </a:t>
            </a:r>
            <a:r>
              <a:rPr lang="vi-VN" sz="320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smtClean="0">
                <a:solidFill>
                  <a:schemeClr val="bg1"/>
                </a:solidFill>
              </a:rPr>
              <a:t>người</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smtClean="0">
                <a:solidFill>
                  <a:srgbClr val="FFFF00"/>
                </a:solidFill>
              </a:rPr>
              <a:t>Ca Dâng Lễ</a:t>
            </a:r>
          </a:p>
          <a:p>
            <a:pPr algn="ctr"/>
            <a:r>
              <a:rPr lang="en-US" sz="4000" i="1" smtClean="0">
                <a:solidFill>
                  <a:schemeClr val="bg1"/>
                </a:solidFill>
              </a:rPr>
              <a:t>Nguyễn Duy Vi</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Này ly rượu nồng, này tấm Bánh thơm! Bàn thờ Chúa phút này thơm ngát Bánh với Rượu của toàn dân! Dâng lên để tôn thờ Chúa, dâng lên để xóa tội nhơ.</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Này trên đĩa bạc, này trong chén thánh! Cùng hợp nhất chúng ta dâng Chúa chút lễ mọn của đồng xa, dâng lên hồn xác hèn yếu, dâng lên cả tấm tình yêu</a:t>
            </a:r>
            <a:r>
              <a:rPr lang="vi-VN" sz="540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Và như rượu nồng, và như bánh thơm sẽ được Chúa hóa nên tươi tốt xứng đáng làm thành Thịt Máu, xin cho lòng con dâng Chúa cũng đáng được nên sạch trong</a:t>
            </a:r>
            <a:r>
              <a:rPr lang="vi-VN" sz="540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Dâng lên trước bàn thờ Chúa, bánh với rượu của toàn dân! Dâng 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1662303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vi-VN" sz="6000">
                <a:solidFill>
                  <a:srgbClr val="FFFF00"/>
                </a:solidFill>
              </a:rPr>
              <a:t>Mau Dọn Đường </a:t>
            </a:r>
            <a:r>
              <a:rPr lang="vi-VN" sz="6000" smtClean="0">
                <a:solidFill>
                  <a:srgbClr val="FFFF00"/>
                </a:solidFill>
              </a:rPr>
              <a:t>Chúa</a:t>
            </a:r>
            <a:r>
              <a:rPr lang="en-US" sz="4800" smtClean="0">
                <a:solidFill>
                  <a:srgbClr val="FFFF00"/>
                </a:solidFill>
              </a:rPr>
              <a:t/>
            </a:r>
            <a:br>
              <a:rPr lang="en-US" sz="4800" smtClean="0">
                <a:solidFill>
                  <a:srgbClr val="FFFF00"/>
                </a:solidFill>
              </a:rPr>
            </a:br>
            <a:r>
              <a:rPr lang="en-US" sz="6000" b="0" i="1" smtClean="0">
                <a:solidFill>
                  <a:schemeClr val="bg1"/>
                </a:solidFill>
                <a:effectLst/>
                <a:latin typeface="+mj-lt"/>
              </a:rPr>
              <a:t>Kim Long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0" u="sng" dirty="0">
                <a:solidFill>
                  <a:srgbClr val="FFFF00"/>
                </a:solidFill>
                <a:effectLst/>
              </a:rPr>
              <a:t>Tk1</a:t>
            </a:r>
            <a:r>
              <a:rPr lang="en-US" sz="6400" b="0" u="sng">
                <a:solidFill>
                  <a:srgbClr val="FFFF00"/>
                </a:solidFill>
                <a:effectLst/>
              </a:rPr>
              <a:t>:</a:t>
            </a:r>
            <a:r>
              <a:rPr lang="en-US" sz="6400" b="0">
                <a:solidFill>
                  <a:srgbClr val="FFFF00"/>
                </a:solidFill>
                <a:effectLst/>
              </a:rPr>
              <a:t> </a:t>
            </a:r>
            <a:r>
              <a:rPr lang="vi-VN" sz="6400">
                <a:solidFill>
                  <a:schemeClr val="bg1"/>
                </a:solidFill>
              </a:rPr>
              <a:t>Thung lũng lấp cho đầy, núi đồi hãy bạt xuống, đường gập ghềnh quanh co uốn thẳng san bằng đi.</a:t>
            </a:r>
            <a:endParaRPr lang="vi-VN" sz="6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a:solidFill>
                  <a:srgbClr val="FFFF00"/>
                </a:solidFill>
                <a:effectLst/>
              </a:rPr>
              <a:t>Tk2</a:t>
            </a:r>
            <a:r>
              <a:rPr lang="en-US" sz="6600" b="0" u="sng">
                <a:solidFill>
                  <a:srgbClr val="FFFF00"/>
                </a:solidFill>
                <a:effectLst/>
              </a:rPr>
              <a:t>:</a:t>
            </a:r>
            <a:r>
              <a:rPr lang="en-US" sz="6600" b="0">
                <a:solidFill>
                  <a:schemeClr val="bg1"/>
                </a:solidFill>
                <a:effectLst/>
              </a:rPr>
              <a:t> </a:t>
            </a:r>
            <a:r>
              <a:rPr lang="vi-VN" sz="6600">
                <a:solidFill>
                  <a:schemeClr val="bg1"/>
                </a:solidFill>
              </a:rPr>
              <a:t>Dân Chúa hãy an lòng, hiểm họa đã vượt qua, tội tình đều được tha bởi nhờ Chúa đền cho.</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Tk3</a:t>
            </a:r>
            <a:r>
              <a:rPr lang="en-US" sz="6600" b="0" u="sng">
                <a:solidFill>
                  <a:srgbClr val="FFFF00"/>
                </a:solidFill>
                <a:effectLst/>
              </a:rPr>
              <a:t>:</a:t>
            </a:r>
            <a:r>
              <a:rPr lang="en-US" sz="6600" b="0">
                <a:solidFill>
                  <a:schemeClr val="bg1"/>
                </a:solidFill>
                <a:effectLst/>
              </a:rPr>
              <a:t> </a:t>
            </a:r>
            <a:r>
              <a:rPr lang="vi-VN" sz="6600">
                <a:solidFill>
                  <a:schemeClr val="bg1"/>
                </a:solidFill>
              </a:rPr>
              <a:t>Ðây chính Chúa ban truyền hãy dọn đường nẻo Chúa. Người người sẽ hân hoan ngắm nhìn Chúa hiển vinh.</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t>
            </a:r>
            <a:r>
              <a:rPr lang="vi-VN" sz="6000">
                <a:solidFill>
                  <a:schemeClr val="bg1"/>
                </a:solidFill>
              </a:rPr>
              <a:t>Có tiếng kêu từ nơi hoang vắng mau dọn đường cho Chúa. Giữa rừng sâu hiu quạnh khơi rộng lối Chúa đi.</a:t>
            </a:r>
            <a:endParaRPr lang="en-US" sz="6000" b="0" dirty="0">
              <a:solidFill>
                <a:schemeClr val="bg1"/>
              </a:solidFill>
              <a:effectLst/>
            </a:endParaRPr>
          </a:p>
        </p:txBody>
      </p:sp>
    </p:spTree>
    <p:extLst>
      <p:ext uri="{BB962C8B-B14F-4D97-AF65-F5344CB8AC3E}">
        <p14:creationId xmlns:p14="http://schemas.microsoft.com/office/powerpoint/2010/main" val="2753022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Vì Chúa Sẽ </a:t>
            </a:r>
            <a:r>
              <a:rPr lang="en-US" sz="6000" smtClean="0">
                <a:solidFill>
                  <a:srgbClr val="FFFF00"/>
                </a:solidFill>
              </a:rPr>
              <a:t>Đến</a:t>
            </a:r>
            <a:br>
              <a:rPr lang="en-US" sz="6000" smtClean="0">
                <a:solidFill>
                  <a:srgbClr val="FFFF00"/>
                </a:solidFill>
              </a:rPr>
            </a:br>
            <a:r>
              <a:rPr lang="en-US" sz="5400" i="1" smtClean="0">
                <a:solidFill>
                  <a:schemeClr val="bg1"/>
                </a:solidFill>
              </a:rPr>
              <a:t>Phương 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a:t>
            </a:r>
            <a:r>
              <a:rPr lang="en-US" sz="6000" b="0" u="sng" smtClean="0">
                <a:solidFill>
                  <a:srgbClr val="FFFF00"/>
                </a:solidFill>
                <a:effectLst/>
              </a:rPr>
              <a:t>1:</a:t>
            </a:r>
            <a:r>
              <a:rPr lang="en-US" sz="6000" b="0" smtClean="0">
                <a:solidFill>
                  <a:schemeClr val="bg1"/>
                </a:solidFill>
                <a:effectLst/>
              </a:rPr>
              <a:t> </a:t>
            </a:r>
            <a:r>
              <a:rPr lang="vi-VN" sz="6000">
                <a:solidFill>
                  <a:schemeClr val="bg1"/>
                </a:solidFill>
              </a:rPr>
              <a:t>Vì Chúa sẽ đến, Chúa sẽ đến, Chúa sẽ đến, sẽ đến vào lúc ta chẳng hay, sẽ đến vào lúc ta chẳng hay.</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Tk2</a:t>
            </a:r>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Vì Chúa sẽ đến, Chúa sẽ đến, Chúa sẽ đến, sẽ đến từng giây phút trong đời ta, sẽ đến từng giây phút trong đời ta.</a:t>
            </a:r>
            <a:endParaRPr lang="en-US" sz="60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a:solidFill>
                  <a:schemeClr val="bg1"/>
                </a:solidFill>
              </a:rPr>
              <a:t> </a:t>
            </a:r>
            <a:r>
              <a:rPr lang="vi-VN" sz="5400">
                <a:solidFill>
                  <a:schemeClr val="bg1"/>
                </a:solidFill>
              </a:rPr>
              <a:t>Đường Chúa ta uốn cho ngay, hố sâu ta lấp (i) cho đầy. Non cao ta hãy san bằng, để muôn người được thấy ơn cứu độ.</a:t>
            </a:r>
            <a:endParaRPr lang="vi-VN" sz="54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Chúa Ngự Đến</a:t>
            </a:r>
            <a:r>
              <a:rPr lang="en-US" sz="5400" smtClean="0">
                <a:solidFill>
                  <a:srgbClr val="FFFF00"/>
                </a:solidFill>
              </a:rPr>
              <a:t/>
            </a:r>
            <a:br>
              <a:rPr lang="en-US" sz="5400" smtClean="0">
                <a:solidFill>
                  <a:srgbClr val="FFFF00"/>
                </a:solidFill>
              </a:rPr>
            </a:br>
            <a:r>
              <a:rPr lang="en-US" sz="5400" i="1" smtClean="0">
                <a:solidFill>
                  <a:schemeClr val="bg1"/>
                </a:solidFill>
              </a:rPr>
              <a:t>Trần Anh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Đ</a:t>
            </a:r>
            <a:r>
              <a:rPr lang="en-US" sz="6600" b="0" u="sng" dirty="0">
                <a:solidFill>
                  <a:srgbClr val="FFFF00"/>
                </a:solidFill>
                <a:effectLst/>
                <a:latin typeface="+mj-lt"/>
              </a:rPr>
              <a:t>k</a:t>
            </a:r>
            <a:r>
              <a:rPr lang="vi-VN" sz="6600" b="0" u="sng" smtClean="0">
                <a:solidFill>
                  <a:srgbClr val="FFFF00"/>
                </a:solidFill>
                <a:effectLst/>
                <a:latin typeface="+mj-lt"/>
              </a:rPr>
              <a:t>:</a:t>
            </a:r>
            <a:r>
              <a:rPr lang="vi-VN" sz="6600" b="0" smtClean="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vi-VN" sz="6600" smtClean="0">
                <a:solidFill>
                  <a:schemeClr val="bg1"/>
                </a:solidFill>
                <a:latin typeface="+mj-lt"/>
              </a:rPr>
              <a:t>)</a:t>
            </a:r>
            <a:r>
              <a:rPr lang="en-US" sz="6600" smtClean="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Người vừa lên tiếng, tiếng Người oai nghiêm. Kìa Đấng cứu tinh muôn đời đang đến cứu độ dân Người, cho lòng anh em ngợp vui.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1468</Words>
  <Application>Microsoft Office PowerPoint</Application>
  <PresentationFormat>On-screen Show (16:9)</PresentationFormat>
  <Paragraphs>69</Paragraphs>
  <Slides>67</Slides>
  <Notes>1</Notes>
  <HiddenSlides>0</HiddenSlides>
  <MMClips>0</MMClips>
  <ScaleCrop>false</ScaleCrop>
  <HeadingPairs>
    <vt:vector size="4" baseType="variant">
      <vt:variant>
        <vt:lpstr>Theme</vt:lpstr>
      </vt:variant>
      <vt:variant>
        <vt:i4>13</vt:i4>
      </vt:variant>
      <vt:variant>
        <vt:lpstr>Slide Titles</vt:lpstr>
      </vt:variant>
      <vt:variant>
        <vt:i4>67</vt:i4>
      </vt:variant>
    </vt:vector>
  </HeadingPairs>
  <TitlesOfParts>
    <vt:vector size="80"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Hãy dọn đường cho Chúa, hãy sửa đường Chúa cho thẳng ngay, và mọi người sẽ thấy ơn Thiên Chúa cứu độ.</vt:lpstr>
      <vt:lpstr>PowerPoint Presentation</vt:lpstr>
      <vt:lpstr>Ca Nhập Lễ Chúa Ngự Đến Trần Anh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ly rượu nồng, này tấm Bánh thơm! Bàn thờ Chúa phút này thơm ngát Bánh với Rượu của toàn dân! Dâng lên để tôn thờ Chúa, dâng lên để xóa tội nhơ.</vt:lpstr>
      <vt:lpstr>Đk: Dâng lên trước bàn thờ Chúa, bánh với rượu của toàn dân! Dâng lên để tôn thờ Chúa, dâng lên để xóa tội nhơ.</vt:lpstr>
      <vt:lpstr>Tk2: Này trên đĩa bạc, này trong chén thánh! Cùng hợp nhất chúng ta dâng Chúa chút lễ mọn của đồng xa, dâng lên hồn xác hèn yếu, dâng lên cả tấm tình yêu!</vt:lpstr>
      <vt:lpstr>Đk: Dâng lên trước bàn thờ Chúa, bánh với rượu của toàn dân! Dâng lên để tôn thờ Chúa, dâng lên để xóa tội nhơ.</vt:lpstr>
      <vt:lpstr>Tk3: Và như rượu nồng, và như bánh thơm sẽ được Chúa hóa nên tươi tốt xứng đáng làm thành Thịt Máu, xin cho lòng con dâng Chúa cũng đáng được nên sạch trong.</vt:lpstr>
      <vt:lpstr>Đk: Dâng lên trước bàn thờ Chúa, bánh với rượu của toàn dân! Dâng lên để tôn thờ Chúa, dâng lên để xóa tội nhơ.</vt:lpstr>
      <vt:lpstr>PowerPoint Presentation</vt:lpstr>
      <vt:lpstr>PowerPoint Presentation</vt:lpstr>
      <vt:lpstr>PowerPoint Presentation</vt:lpstr>
      <vt:lpstr>Ca Nguyện Hiệp Lễ Mau Dọn Đường Chúa Kim Long</vt:lpstr>
      <vt:lpstr>Đk: Có tiếng kêu từ nơi hoang vắng mau dọn đường cho Chúa. Giữa rừng sâu hiu quạnh khơi rộng lối Chúa đi.</vt:lpstr>
      <vt:lpstr>Tk1: Thung lũng lấp cho đầy, núi đồi hãy bạt xuống, đường gập ghềnh quanh co uốn thẳng san bằng đi.</vt:lpstr>
      <vt:lpstr>Đk: Có tiếng kêu từ nơi hoang vắng mau dọn đường cho Chúa. Giữa rừng sâu hiu quạnh khơi rộng lối Chúa đi.</vt:lpstr>
      <vt:lpstr>Tk2: Dân Chúa hãy an lòng, hiểm họa đã vượt qua, tội tình đều được tha bởi nhờ Chúa đền cho.</vt:lpstr>
      <vt:lpstr>Đk: Có tiếng kêu từ nơi hoang vắng mau dọn đường cho Chúa. Giữa rừng sâu hiu quạnh khơi rộng lối Chúa đi.</vt:lpstr>
      <vt:lpstr>Tk3: Ðây chính Chúa ban truyền hãy dọn đường nẻo Chúa. Người người sẽ hân hoan ngắm nhìn Chúa hiển vinh.</vt:lpstr>
      <vt:lpstr>Đk: Có tiếng kêu từ nơi hoang vắng mau dọn đường cho Chúa. Giữa rừng sâu hiu quạnh khơi rộng lối Chúa đi.</vt:lpstr>
      <vt:lpstr>PowerPoint Presentation</vt:lpstr>
      <vt:lpstr>PowerPoint Presentation</vt:lpstr>
      <vt:lpstr>Ca Kết Lễ Vì Chúa Sẽ Đến Phương Anh</vt:lpstr>
      <vt:lpstr>Đk: Đường Chúa ta uốn cho ngay, hố sâu ta lấp (i) cho đầy. Non cao ta hãy san bằng, để muôn người được thấy ơn cứu độ.</vt:lpstr>
      <vt:lpstr>Tk1: Vì Chúa sẽ đến, Chúa sẽ đến, Chúa sẽ đến, sẽ đến vào lúc ta chẳng hay, sẽ đến vào lúc ta chẳng hay.</vt:lpstr>
      <vt:lpstr>Đk: Đường Chúa ta uốn cho ngay, hố sâu ta lấp (i) cho đầy. Non cao ta hãy san bằng, để muôn người được thấy ơn cứu độ.</vt:lpstr>
      <vt:lpstr>Tk2: Vì Chúa sẽ đến, Chúa sẽ đến, Chúa sẽ đến, sẽ đến từng giây phút trong đời ta, sẽ đến từng giây phút trong đời ta.</vt:lpstr>
      <vt:lpstr>Đk: Đường Chúa ta uốn cho ngay, hố sâu ta lấp (i) cho đầy. Non cao ta hãy san bằng, để muôn người được thấy ơn cứu độ.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162</cp:revision>
  <dcterms:created xsi:type="dcterms:W3CDTF">2023-05-21T07:25:42Z</dcterms:created>
  <dcterms:modified xsi:type="dcterms:W3CDTF">2023-12-07T22:12:50Z</dcterms:modified>
</cp:coreProperties>
</file>