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24" r:id="rId7"/>
    <p:sldMasterId id="2147484360" r:id="rId8"/>
    <p:sldMasterId id="2147484420" r:id="rId9"/>
    <p:sldMasterId id="2147484432" r:id="rId10"/>
    <p:sldMasterId id="2147484444" r:id="rId11"/>
    <p:sldMasterId id="2147484468" r:id="rId12"/>
  </p:sldMasterIdLst>
  <p:notesMasterIdLst>
    <p:notesMasterId r:id="rId93"/>
  </p:notesMasterIdLst>
  <p:sldIdLst>
    <p:sldId id="507" r:id="rId13"/>
    <p:sldId id="376" r:id="rId14"/>
    <p:sldId id="854" r:id="rId15"/>
    <p:sldId id="855" r:id="rId16"/>
    <p:sldId id="856" r:id="rId17"/>
    <p:sldId id="857" r:id="rId18"/>
    <p:sldId id="553" r:id="rId19"/>
    <p:sldId id="443" r:id="rId20"/>
    <p:sldId id="585" r:id="rId21"/>
    <p:sldId id="867" r:id="rId22"/>
    <p:sldId id="676" r:id="rId23"/>
    <p:sldId id="868" r:id="rId24"/>
    <p:sldId id="825" r:id="rId25"/>
    <p:sldId id="869" r:id="rId26"/>
    <p:sldId id="859" r:id="rId27"/>
    <p:sldId id="392" r:id="rId28"/>
    <p:sldId id="393" r:id="rId29"/>
    <p:sldId id="394" r:id="rId30"/>
    <p:sldId id="395" r:id="rId31"/>
    <p:sldId id="396" r:id="rId32"/>
    <p:sldId id="397" r:id="rId33"/>
    <p:sldId id="398" r:id="rId34"/>
    <p:sldId id="399" r:id="rId35"/>
    <p:sldId id="839" r:id="rId36"/>
    <p:sldId id="649" r:id="rId37"/>
    <p:sldId id="841" r:id="rId38"/>
    <p:sldId id="842" r:id="rId39"/>
    <p:sldId id="843" r:id="rId40"/>
    <p:sldId id="844" r:id="rId41"/>
    <p:sldId id="845" r:id="rId42"/>
    <p:sldId id="846" r:id="rId43"/>
    <p:sldId id="847" r:id="rId44"/>
    <p:sldId id="848" r:id="rId45"/>
    <p:sldId id="849" r:id="rId46"/>
    <p:sldId id="850" r:id="rId47"/>
    <p:sldId id="861" r:id="rId48"/>
    <p:sldId id="852" r:id="rId49"/>
    <p:sldId id="853" r:id="rId50"/>
    <p:sldId id="549" r:id="rId51"/>
    <p:sldId id="400" r:id="rId52"/>
    <p:sldId id="401" r:id="rId53"/>
    <p:sldId id="402" r:id="rId54"/>
    <p:sldId id="403" r:id="rId55"/>
    <p:sldId id="404" r:id="rId56"/>
    <p:sldId id="405" r:id="rId57"/>
    <p:sldId id="406" r:id="rId58"/>
    <p:sldId id="407" r:id="rId59"/>
    <p:sldId id="408" r:id="rId60"/>
    <p:sldId id="409" r:id="rId61"/>
    <p:sldId id="410" r:id="rId62"/>
    <p:sldId id="411" r:id="rId63"/>
    <p:sldId id="412" r:id="rId64"/>
    <p:sldId id="550" r:id="rId65"/>
    <p:sldId id="558" r:id="rId66"/>
    <p:sldId id="559" r:id="rId67"/>
    <p:sldId id="561" r:id="rId68"/>
    <p:sldId id="870" r:id="rId69"/>
    <p:sldId id="614" r:id="rId70"/>
    <p:sldId id="871" r:id="rId71"/>
    <p:sldId id="276" r:id="rId72"/>
    <p:sldId id="810" r:id="rId73"/>
    <p:sldId id="840" r:id="rId74"/>
    <p:sldId id="277" r:id="rId75"/>
    <p:sldId id="279" r:id="rId76"/>
    <p:sldId id="278" r:id="rId77"/>
    <p:sldId id="862" r:id="rId78"/>
    <p:sldId id="290" r:id="rId79"/>
    <p:sldId id="863" r:id="rId80"/>
    <p:sldId id="291" r:id="rId81"/>
    <p:sldId id="864" r:id="rId82"/>
    <p:sldId id="865" r:id="rId83"/>
    <p:sldId id="866" r:id="rId84"/>
    <p:sldId id="292" r:id="rId85"/>
    <p:sldId id="698" r:id="rId86"/>
    <p:sldId id="293" r:id="rId87"/>
    <p:sldId id="564" r:id="rId88"/>
    <p:sldId id="563" r:id="rId89"/>
    <p:sldId id="751" r:id="rId90"/>
    <p:sldId id="872" r:id="rId91"/>
    <p:sldId id="860" r:id="rId9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slide" Target="slides/slide77.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viewProps" Target="viewProp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69</a:t>
            </a:fld>
            <a:endParaRPr lang="en-US"/>
          </a:p>
        </p:txBody>
      </p:sp>
    </p:spTree>
    <p:extLst>
      <p:ext uri="{BB962C8B-B14F-4D97-AF65-F5344CB8AC3E}">
        <p14:creationId xmlns:p14="http://schemas.microsoft.com/office/powerpoint/2010/main" val="86184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5699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0324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5246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9078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1775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6125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52392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86738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5326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7057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1525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76965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7623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68287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9078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1775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61256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52392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867388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532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705747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15254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769656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76231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682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5020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2508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0525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5803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225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6288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0913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128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46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4963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4777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0566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2763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2778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8218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1864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5563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921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507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006913"/>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66561"/>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66561"/>
      </p:ext>
    </p:extLst>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224567"/>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6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0.xml"/></Relationships>
</file>

<file path=ppt/slides/_rels/slide6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38150"/>
            <a:ext cx="9144000" cy="4705350"/>
          </a:xfrm>
        </p:spPr>
        <p:txBody>
          <a:bodyPr anchor="ctr">
            <a:noAutofit/>
          </a:bodyPr>
          <a:lstStyle/>
          <a:p>
            <a:pPr algn="just">
              <a:lnSpc>
                <a:spcPct val="90000"/>
              </a:lnSpc>
              <a:spcBef>
                <a:spcPts val="0"/>
              </a:spcBef>
            </a:pPr>
            <a:r>
              <a:rPr lang="en-US" sz="4000" b="0" u="sng" dirty="0" err="1">
                <a:solidFill>
                  <a:srgbClr val="FFFF00"/>
                </a:solidFill>
                <a:effectLst/>
                <a:latin typeface="+mj-lt"/>
              </a:rPr>
              <a:t>Đk</a:t>
            </a:r>
            <a:r>
              <a:rPr lang="vi-VN" sz="4000" b="0" u="sng" dirty="0">
                <a:solidFill>
                  <a:srgbClr val="FFFF00"/>
                </a:solidFill>
                <a:effectLst/>
                <a:latin typeface="+mj-lt"/>
              </a:rPr>
              <a:t>:</a:t>
            </a:r>
            <a:r>
              <a:rPr lang="en-US" sz="4000" dirty="0">
                <a:solidFill>
                  <a:schemeClr val="bg1"/>
                </a:solidFill>
                <a:latin typeface="+mj-lt"/>
              </a:rPr>
              <a:t> </a:t>
            </a:r>
            <a:r>
              <a:rPr lang="vi-VN" sz="4000" dirty="0">
                <a:solidFill>
                  <a:schemeClr val="bg1"/>
                </a:solidFill>
                <a:latin typeface="+mj-lt"/>
              </a:rPr>
              <a:t>(Hân hoan bước vào nhà Chúa). Hân hoan bước vào nhà Chúa. Một niềm tin son sắt không ngơi, tình thân thương hiệp nhất muôn lòng với bao hy vọng, (với bao hy vọng). (Này đây cung điện nhà Chúa). Này đây cung điện nhà Chúa, vang lên bao tiếng ca lời mừng, tôn vinh Thiên Chúa Vua cửu trùng, đầy vinh quang chan chứa tình thương.</a:t>
            </a:r>
          </a:p>
          <a:p>
            <a:pPr algn="just">
              <a:lnSpc>
                <a:spcPct val="90000"/>
              </a:lnSpc>
              <a:spcBef>
                <a:spcPts val="0"/>
              </a:spcBef>
            </a:pPr>
            <a:endParaRPr lang="vi-VN" sz="4000" dirty="0">
              <a:solidFill>
                <a:schemeClr val="bg1"/>
              </a:solidFill>
              <a:latin typeface="+mj-lt"/>
            </a:endParaRPr>
          </a:p>
        </p:txBody>
      </p:sp>
    </p:spTree>
    <p:extLst>
      <p:ext uri="{BB962C8B-B14F-4D97-AF65-F5344CB8AC3E}">
        <p14:creationId xmlns:p14="http://schemas.microsoft.com/office/powerpoint/2010/main" val="1345939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23950"/>
            <a:ext cx="9144000" cy="4114800"/>
          </a:xfrm>
        </p:spPr>
        <p:txBody>
          <a:bodyPr anchor="ctr">
            <a:noAutofit/>
          </a:bodyPr>
          <a:lstStyle/>
          <a:p>
            <a:pPr algn="just">
              <a:lnSpc>
                <a:spcPct val="90000"/>
              </a:lnSpc>
              <a:spcBef>
                <a:spcPts val="0"/>
              </a:spcBef>
            </a:pPr>
            <a:r>
              <a:rPr lang="en-US" sz="5400" b="0" u="sng" dirty="0">
                <a:solidFill>
                  <a:srgbClr val="FFFF00"/>
                </a:solidFill>
                <a:effectLst/>
                <a:latin typeface="+mj-lt"/>
              </a:rPr>
              <a:t>Tk2</a:t>
            </a:r>
            <a:r>
              <a:rPr lang="vi-VN" sz="5400" b="0" u="sng" dirty="0">
                <a:solidFill>
                  <a:srgbClr val="FFFF00"/>
                </a:solidFill>
                <a:effectLst/>
                <a:latin typeface="+mj-lt"/>
              </a:rPr>
              <a:t>:</a:t>
            </a:r>
            <a:r>
              <a:rPr lang="en-US" sz="5400" dirty="0">
                <a:solidFill>
                  <a:schemeClr val="bg1"/>
                </a:solidFill>
                <a:latin typeface="+mj-lt"/>
              </a:rPr>
              <a:t> </a:t>
            </a:r>
            <a:r>
              <a:rPr lang="vi-VN" sz="5400" dirty="0">
                <a:solidFill>
                  <a:schemeClr val="bg1"/>
                </a:solidFill>
                <a:latin typeface="+mj-lt"/>
              </a:rPr>
              <a:t>Hỡi những ai Chúa chọn chúc tụng Chúa đi. Sống những ngày hoan hỉ mà cảm tạ Ngài. Để ta trở thành lời ca, để ta như là viên đá, đoàn kết đắp xây một nhà.</a:t>
            </a:r>
          </a:p>
          <a:p>
            <a:pPr algn="just">
              <a:lnSpc>
                <a:spcPct val="90000"/>
              </a:lnSpc>
              <a:spcBef>
                <a:spcPts val="0"/>
              </a:spcBef>
            </a:pPr>
            <a:endParaRPr lang="vi-VN" sz="5400" dirty="0">
              <a:solidFill>
                <a:schemeClr val="bg1"/>
              </a:solidFill>
              <a:latin typeface="+mj-lt"/>
            </a:endParaRPr>
          </a:p>
        </p:txBody>
      </p:sp>
    </p:spTree>
    <p:extLst>
      <p:ext uri="{BB962C8B-B14F-4D97-AF65-F5344CB8AC3E}">
        <p14:creationId xmlns:p14="http://schemas.microsoft.com/office/powerpoint/2010/main" val="280584533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38150"/>
            <a:ext cx="9144000" cy="4705350"/>
          </a:xfrm>
        </p:spPr>
        <p:txBody>
          <a:bodyPr anchor="ctr">
            <a:noAutofit/>
          </a:bodyPr>
          <a:lstStyle/>
          <a:p>
            <a:pPr algn="just">
              <a:lnSpc>
                <a:spcPct val="90000"/>
              </a:lnSpc>
              <a:spcBef>
                <a:spcPts val="0"/>
              </a:spcBef>
            </a:pPr>
            <a:r>
              <a:rPr lang="en-US" sz="4000" b="0" u="sng" dirty="0" err="1">
                <a:solidFill>
                  <a:srgbClr val="FFFF00"/>
                </a:solidFill>
                <a:effectLst/>
                <a:latin typeface="+mj-lt"/>
              </a:rPr>
              <a:t>Đk</a:t>
            </a:r>
            <a:r>
              <a:rPr lang="vi-VN" sz="4000" b="0" u="sng" dirty="0">
                <a:solidFill>
                  <a:srgbClr val="FFFF00"/>
                </a:solidFill>
                <a:effectLst/>
                <a:latin typeface="+mj-lt"/>
              </a:rPr>
              <a:t>:</a:t>
            </a:r>
            <a:r>
              <a:rPr lang="en-US" sz="4000" dirty="0">
                <a:solidFill>
                  <a:schemeClr val="bg1"/>
                </a:solidFill>
                <a:latin typeface="+mj-lt"/>
              </a:rPr>
              <a:t> </a:t>
            </a:r>
            <a:r>
              <a:rPr lang="vi-VN" sz="4000" dirty="0">
                <a:solidFill>
                  <a:schemeClr val="bg1"/>
                </a:solidFill>
                <a:latin typeface="+mj-lt"/>
              </a:rPr>
              <a:t>(Hân hoan bước vào nhà Chúa). Hân hoan bước vào nhà Chúa. Một niềm tin son sắt không ngơi, tình thân thương hiệp nhất muôn lòng với bao hy vọng, (với bao hy vọng). (Này đây cung điện nhà Chúa). Này đây cung điện nhà Chúa, vang lên bao tiếng ca lời mừng, tôn vinh Thiên Chúa Vua cửu trùng, đầy vinh quang chan chứa tình thương.</a:t>
            </a:r>
          </a:p>
          <a:p>
            <a:pPr algn="just">
              <a:lnSpc>
                <a:spcPct val="90000"/>
              </a:lnSpc>
              <a:spcBef>
                <a:spcPts val="0"/>
              </a:spcBef>
            </a:pPr>
            <a:endParaRPr lang="vi-VN" sz="4000" dirty="0">
              <a:solidFill>
                <a:schemeClr val="bg1"/>
              </a:solidFill>
              <a:latin typeface="+mj-lt"/>
            </a:endParaRPr>
          </a:p>
        </p:txBody>
      </p:sp>
    </p:spTree>
    <p:extLst>
      <p:ext uri="{BB962C8B-B14F-4D97-AF65-F5344CB8AC3E}">
        <p14:creationId xmlns:p14="http://schemas.microsoft.com/office/powerpoint/2010/main" val="60673542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314950"/>
          </a:xfrm>
        </p:spPr>
        <p:txBody>
          <a:bodyPr anchor="ctr">
            <a:noAutofit/>
          </a:bodyPr>
          <a:lstStyle/>
          <a:p>
            <a:pPr algn="just">
              <a:lnSpc>
                <a:spcPct val="90000"/>
              </a:lnSpc>
              <a:spcBef>
                <a:spcPts val="0"/>
              </a:spcBef>
            </a:pPr>
            <a:r>
              <a:rPr lang="en-US" sz="5400" b="0" u="sng" dirty="0">
                <a:solidFill>
                  <a:srgbClr val="FFFF00"/>
                </a:solidFill>
                <a:effectLst/>
                <a:latin typeface="+mj-lt"/>
              </a:rPr>
              <a:t>Tk3</a:t>
            </a:r>
            <a:r>
              <a:rPr lang="vi-VN" sz="5400" b="0" u="sng" dirty="0">
                <a:solidFill>
                  <a:srgbClr val="FFFF00"/>
                </a:solidFill>
                <a:effectLst/>
                <a:latin typeface="+mj-lt"/>
              </a:rPr>
              <a:t>:</a:t>
            </a:r>
            <a:r>
              <a:rPr lang="en-US" sz="5400" dirty="0">
                <a:solidFill>
                  <a:schemeClr val="bg1"/>
                </a:solidFill>
                <a:latin typeface="+mj-lt"/>
              </a:rPr>
              <a:t> </a:t>
            </a:r>
            <a:r>
              <a:rPr lang="vi-VN" sz="5400" dirty="0">
                <a:solidFill>
                  <a:schemeClr val="bg1"/>
                </a:solidFill>
                <a:latin typeface="+mj-lt"/>
              </a:rPr>
              <a:t>Nước Chúa đã đến rồi ở giữa chúng ta. Trong tâm hồn ai mến và giữ lời Ngài. Nguyện xin Chúa ở ngày đêm, dựng xây ngôi đền thiêng liêng là chính tấm thân con hèn.</a:t>
            </a:r>
          </a:p>
          <a:p>
            <a:pPr algn="just">
              <a:lnSpc>
                <a:spcPct val="90000"/>
              </a:lnSpc>
              <a:spcBef>
                <a:spcPts val="0"/>
              </a:spcBef>
            </a:pPr>
            <a:endParaRPr lang="vi-VN" sz="5400" dirty="0">
              <a:solidFill>
                <a:schemeClr val="bg1"/>
              </a:solidFill>
              <a:latin typeface="+mj-lt"/>
            </a:endParaRPr>
          </a:p>
        </p:txBody>
      </p:sp>
    </p:spTree>
    <p:extLst>
      <p:ext uri="{BB962C8B-B14F-4D97-AF65-F5344CB8AC3E}">
        <p14:creationId xmlns:p14="http://schemas.microsoft.com/office/powerpoint/2010/main" val="3848919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38150"/>
            <a:ext cx="9144000" cy="4705350"/>
          </a:xfrm>
        </p:spPr>
        <p:txBody>
          <a:bodyPr anchor="ctr">
            <a:noAutofit/>
          </a:bodyPr>
          <a:lstStyle/>
          <a:p>
            <a:pPr algn="just">
              <a:lnSpc>
                <a:spcPct val="90000"/>
              </a:lnSpc>
              <a:spcBef>
                <a:spcPts val="0"/>
              </a:spcBef>
            </a:pPr>
            <a:r>
              <a:rPr lang="en-US" sz="4000" b="0" u="sng" dirty="0" err="1">
                <a:solidFill>
                  <a:srgbClr val="FFFF00"/>
                </a:solidFill>
                <a:effectLst/>
                <a:latin typeface="+mj-lt"/>
              </a:rPr>
              <a:t>Đk</a:t>
            </a:r>
            <a:r>
              <a:rPr lang="vi-VN" sz="4000" b="0" u="sng" dirty="0">
                <a:solidFill>
                  <a:srgbClr val="FFFF00"/>
                </a:solidFill>
                <a:effectLst/>
                <a:latin typeface="+mj-lt"/>
              </a:rPr>
              <a:t>:</a:t>
            </a:r>
            <a:r>
              <a:rPr lang="en-US" sz="4000" dirty="0">
                <a:solidFill>
                  <a:schemeClr val="bg1"/>
                </a:solidFill>
                <a:latin typeface="+mj-lt"/>
              </a:rPr>
              <a:t> </a:t>
            </a:r>
            <a:r>
              <a:rPr lang="vi-VN" sz="4000" dirty="0">
                <a:solidFill>
                  <a:schemeClr val="bg1"/>
                </a:solidFill>
                <a:latin typeface="+mj-lt"/>
              </a:rPr>
              <a:t>(Hân hoan bước vào nhà Chúa). Hân hoan bước vào nhà Chúa. Một niềm tin son sắt không ngơi, tình thân thương hiệp nhất muôn lòng với bao hy vọng, (với bao hy vọng). (Này đây cung điện nhà Chúa). Này đây cung điện nhà Chúa, vang lên bao tiếng ca lời mừng, tôn vinh Thiên Chúa Vua cửu trùng, đầy vinh quang chan chứa tình thương.</a:t>
            </a:r>
          </a:p>
          <a:p>
            <a:pPr algn="just">
              <a:lnSpc>
                <a:spcPct val="90000"/>
              </a:lnSpc>
              <a:spcBef>
                <a:spcPts val="0"/>
              </a:spcBef>
            </a:pPr>
            <a:endParaRPr lang="vi-VN" sz="4000" dirty="0">
              <a:solidFill>
                <a:schemeClr val="bg1"/>
              </a:solidFill>
              <a:latin typeface="+mj-lt"/>
            </a:endParaRPr>
          </a:p>
        </p:txBody>
      </p:sp>
    </p:spTree>
    <p:extLst>
      <p:ext uri="{BB962C8B-B14F-4D97-AF65-F5344CB8AC3E}">
        <p14:creationId xmlns:p14="http://schemas.microsoft.com/office/powerpoint/2010/main" val="334924342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76099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1991066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rPr>
              <a:t>1</a:t>
            </a:r>
            <a:r>
              <a:rPr lang="vi-VN" sz="3200" b="1">
                <a:ln w="1905"/>
                <a:solidFill>
                  <a:srgbClr val="A50021"/>
                </a:solidFill>
                <a:effectLst>
                  <a:innerShdw blurRad="69850" dist="43180" dir="5400000">
                    <a:srgbClr val="000000">
                      <a:alpha val="65000"/>
                    </a:srgbClr>
                  </a:innerShdw>
                </a:effectLst>
              </a:rPr>
              <a:t>.</a:t>
            </a:r>
          </a:p>
          <a:p>
            <a:r>
              <a:rPr lang="vi-VN" sz="3200"/>
              <a:t>Lạy Đức Chúa, xin Ngài phán, vì tôi tớ Ngài đang lắng nghe.</a:t>
            </a:r>
          </a:p>
          <a:p>
            <a:r>
              <a:rPr lang="vi-VN" sz="3200">
                <a:solidFill>
                  <a:srgbClr val="FF0000"/>
                </a:solidFill>
              </a:rPr>
              <a:t>Bài trích sách Sa-mu-en quyển thứ nhất.</a:t>
            </a:r>
          </a:p>
        </p:txBody>
      </p:sp>
    </p:spTree>
    <p:extLst>
      <p:ext uri="{BB962C8B-B14F-4D97-AF65-F5344CB8AC3E}">
        <p14:creationId xmlns:p14="http://schemas.microsoft.com/office/powerpoint/2010/main" val="3450100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a:solidFill>
                  <a:srgbClr val="FFFF00"/>
                </a:solidFill>
              </a:rPr>
              <a:t>THÁNH VỊNH 39</a:t>
            </a:r>
            <a:br>
              <a:rPr lang="en-US">
                <a:solidFill>
                  <a:srgbClr val="FFFF00"/>
                </a:solidFill>
              </a:rPr>
            </a:br>
            <a:r>
              <a:rPr lang="en-US">
                <a:solidFill>
                  <a:srgbClr val="FFFF00"/>
                </a:solidFill>
              </a:rPr>
              <a:t>CHÚA NHẬT II THƯỜNG NIÊN</a:t>
            </a:r>
            <a:br>
              <a:rPr lang="en-US">
                <a:solidFill>
                  <a:srgbClr val="FFFF00"/>
                </a:solidFill>
              </a:rPr>
            </a:br>
            <a:r>
              <a:rPr lang="en-US">
                <a:solidFill>
                  <a:srgbClr val="FFFF00"/>
                </a:solidFill>
              </a:rPr>
              <a:t>NĂM B </a:t>
            </a:r>
            <a:br>
              <a:rPr lang="en-US">
                <a:solidFill>
                  <a:srgbClr val="FFFF00"/>
                </a:solidFill>
              </a:rPr>
            </a:br>
            <a:r>
              <a:rPr lang="en-US">
                <a:solidFill>
                  <a:srgbClr val="FFFF00"/>
                </a:solidFill>
              </a:rPr>
              <a:t>LM KIM LONG</a:t>
            </a:r>
            <a:br>
              <a:rPr lang="en-US">
                <a:solidFill>
                  <a:srgbClr val="FFFF00"/>
                </a:solidFill>
              </a:rPr>
            </a:br>
            <a:r>
              <a:rPr lang="en-US">
                <a:solidFill>
                  <a:srgbClr val="FFFF00"/>
                </a:solidFill>
              </a:rPr>
              <a:t>04 CÂU</a:t>
            </a:r>
          </a:p>
        </p:txBody>
      </p:sp>
    </p:spTree>
    <p:extLst>
      <p:ext uri="{BB962C8B-B14F-4D97-AF65-F5344CB8AC3E}">
        <p14:creationId xmlns:p14="http://schemas.microsoft.com/office/powerpoint/2010/main" val="2892544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a:solidFill>
                  <a:srgbClr val="FFFF00"/>
                </a:solidFill>
              </a:rPr>
              <a:t>Đk:</a:t>
            </a:r>
            <a:r>
              <a:rPr lang="en-US" sz="8800">
                <a:solidFill>
                  <a:schemeClr val="bg1"/>
                </a:solidFill>
              </a:rPr>
              <a:t> </a:t>
            </a:r>
            <a:r>
              <a:rPr lang="vi-VN" sz="8800">
                <a:solidFill>
                  <a:schemeClr val="bg1"/>
                </a:solidFill>
              </a:rPr>
              <a:t>Lạy Chúa này con xin đến để thực thi ý Ngài.</a:t>
            </a:r>
            <a:endParaRPr lang="en-US" sz="8800">
              <a:solidFill>
                <a:schemeClr val="bg1"/>
              </a:solidFill>
            </a:endParaRPr>
          </a:p>
        </p:txBody>
      </p:sp>
    </p:spTree>
    <p:extLst>
      <p:ext uri="{BB962C8B-B14F-4D97-AF65-F5344CB8AC3E}">
        <p14:creationId xmlns:p14="http://schemas.microsoft.com/office/powerpoint/2010/main" val="843025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Tôi hằng trông đợi hết lòng ở nơi Chúa, nên Ngài cúi mình nghe tôi. Khiến tôi mở miệng xướng bài ca. Xin hát kính Ngài, đây bài ca, một bài ca mới.</a:t>
            </a:r>
            <a:endParaRPr lang="en-US" sz="5400">
              <a:solidFill>
                <a:schemeClr val="bg1"/>
              </a:solidFill>
            </a:endParaRPr>
          </a:p>
        </p:txBody>
      </p:sp>
    </p:spTree>
    <p:extLst>
      <p:ext uri="{BB962C8B-B14F-4D97-AF65-F5344CB8AC3E}">
        <p14:creationId xmlns:p14="http://schemas.microsoft.com/office/powerpoint/2010/main" val="3275322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a:solidFill>
                  <a:srgbClr val="FFFF00"/>
                </a:solidFill>
              </a:rPr>
              <a:t>Đk:</a:t>
            </a:r>
            <a:r>
              <a:rPr lang="en-US" sz="8800">
                <a:solidFill>
                  <a:schemeClr val="bg1"/>
                </a:solidFill>
              </a:rPr>
              <a:t> </a:t>
            </a:r>
            <a:r>
              <a:rPr lang="vi-VN" sz="8800">
                <a:solidFill>
                  <a:schemeClr val="bg1"/>
                </a:solidFill>
              </a:rPr>
              <a:t>Lạy Chúa này con xin đến để thực thi ý Ngài.</a:t>
            </a:r>
            <a:endParaRPr lang="en-US" sz="8800">
              <a:solidFill>
                <a:schemeClr val="bg1"/>
              </a:solidFill>
            </a:endParaRPr>
          </a:p>
        </p:txBody>
      </p:sp>
    </p:spTree>
    <p:extLst>
      <p:ext uri="{BB962C8B-B14F-4D97-AF65-F5344CB8AC3E}">
        <p14:creationId xmlns:p14="http://schemas.microsoft.com/office/powerpoint/2010/main" val="2495457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a:solidFill>
                  <a:srgbClr val="FFFF00"/>
                </a:solidFill>
              </a:rPr>
              <a:t>Đk:</a:t>
            </a:r>
            <a:r>
              <a:rPr lang="en-US" sz="8800">
                <a:solidFill>
                  <a:schemeClr val="bg1"/>
                </a:solidFill>
              </a:rPr>
              <a:t> </a:t>
            </a:r>
            <a:r>
              <a:rPr lang="vi-VN" sz="8800">
                <a:solidFill>
                  <a:schemeClr val="bg1"/>
                </a:solidFill>
              </a:rPr>
              <a:t>Lạy Chúa này con xin đến để thực thi ý Ngài.</a:t>
            </a:r>
            <a:endParaRPr lang="en-US" sz="8800">
              <a:solidFill>
                <a:schemeClr val="bg1"/>
              </a:solidFill>
            </a:endParaRPr>
          </a:p>
        </p:txBody>
      </p:sp>
    </p:spTree>
    <p:extLst>
      <p:ext uri="{BB962C8B-B14F-4D97-AF65-F5344CB8AC3E}">
        <p14:creationId xmlns:p14="http://schemas.microsoft.com/office/powerpoint/2010/main" val="2706321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Chúa đâu thích gì phẩm vật và hy lễ, nhưng Ngài đã mở tai tôi. Chúa đâu có đòi lễ toàn thiêu hay lễ xá tội, con liền thưa: Này con xin đến.</a:t>
            </a:r>
            <a:endParaRPr lang="en-US" sz="5400">
              <a:solidFill>
                <a:schemeClr val="bg1"/>
              </a:solidFill>
            </a:endParaRPr>
          </a:p>
        </p:txBody>
      </p:sp>
    </p:spTree>
    <p:extLst>
      <p:ext uri="{BB962C8B-B14F-4D97-AF65-F5344CB8AC3E}">
        <p14:creationId xmlns:p14="http://schemas.microsoft.com/office/powerpoint/2010/main" val="715214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a:solidFill>
                  <a:srgbClr val="FFFF00"/>
                </a:solidFill>
              </a:rPr>
              <a:t>Đk:</a:t>
            </a:r>
            <a:r>
              <a:rPr lang="en-US" sz="8800">
                <a:solidFill>
                  <a:schemeClr val="bg1"/>
                </a:solidFill>
              </a:rPr>
              <a:t> </a:t>
            </a:r>
            <a:r>
              <a:rPr lang="vi-VN" sz="8800">
                <a:solidFill>
                  <a:schemeClr val="bg1"/>
                </a:solidFill>
              </a:rPr>
              <a:t>Lạy Chúa này con xin đến để thực thi ý Ngài.</a:t>
            </a:r>
            <a:endParaRPr lang="en-US" sz="8800">
              <a:solidFill>
                <a:schemeClr val="bg1"/>
              </a:solidFill>
            </a:endParaRPr>
          </a:p>
        </p:txBody>
      </p:sp>
    </p:spTree>
    <p:extLst>
      <p:ext uri="{BB962C8B-B14F-4D97-AF65-F5344CB8AC3E}">
        <p14:creationId xmlns:p14="http://schemas.microsoft.com/office/powerpoint/2010/main" val="3409259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Tk3:</a:t>
            </a:r>
            <a:r>
              <a:rPr lang="en-US" sz="5400">
                <a:solidFill>
                  <a:schemeClr val="bg1"/>
                </a:solidFill>
              </a:rPr>
              <a:t> </a:t>
            </a:r>
            <a:r>
              <a:rPr lang="vi-VN" sz="5400">
                <a:solidFill>
                  <a:schemeClr val="bg1"/>
                </a:solidFill>
              </a:rPr>
              <a:t>Sách ghi rõ ràng những lời về con đó: Con tìm ý Ngài vâng theo. Kính thân Chúa Trời, Chúa của con, bao huấn giới Ngài, đây lòng con hằng luôn ủ ấp.</a:t>
            </a:r>
            <a:endParaRPr lang="en-US" sz="5400">
              <a:solidFill>
                <a:schemeClr val="bg1"/>
              </a:solidFill>
            </a:endParaRPr>
          </a:p>
        </p:txBody>
      </p:sp>
    </p:spTree>
    <p:extLst>
      <p:ext uri="{BB962C8B-B14F-4D97-AF65-F5344CB8AC3E}">
        <p14:creationId xmlns:p14="http://schemas.microsoft.com/office/powerpoint/2010/main" val="2155219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a:solidFill>
                  <a:srgbClr val="FFFF00"/>
                </a:solidFill>
              </a:rPr>
              <a:t>Đk:</a:t>
            </a:r>
            <a:r>
              <a:rPr lang="en-US" sz="8800">
                <a:solidFill>
                  <a:schemeClr val="bg1"/>
                </a:solidFill>
              </a:rPr>
              <a:t> </a:t>
            </a:r>
            <a:r>
              <a:rPr lang="vi-VN" sz="8800">
                <a:solidFill>
                  <a:schemeClr val="bg1"/>
                </a:solidFill>
              </a:rPr>
              <a:t>Lạy Chúa này con xin đến để thực thi ý Ngài.</a:t>
            </a:r>
            <a:endParaRPr lang="en-US" sz="8800">
              <a:solidFill>
                <a:schemeClr val="bg1"/>
              </a:solidFill>
            </a:endParaRPr>
          </a:p>
        </p:txBody>
      </p:sp>
    </p:spTree>
    <p:extLst>
      <p:ext uri="{BB962C8B-B14F-4D97-AF65-F5344CB8AC3E}">
        <p14:creationId xmlns:p14="http://schemas.microsoft.com/office/powerpoint/2010/main" val="2623721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Tk4:</a:t>
            </a:r>
            <a:r>
              <a:rPr lang="en-US" sz="5400">
                <a:solidFill>
                  <a:schemeClr val="bg1"/>
                </a:solidFill>
              </a:rPr>
              <a:t> </a:t>
            </a:r>
            <a:r>
              <a:rPr lang="vi-VN" sz="5400">
                <a:solidFill>
                  <a:schemeClr val="bg1"/>
                </a:solidFill>
              </a:rPr>
              <a:t>Đức công chính Ngài khấn nguyện truyền rao mãi, trong ngày nhóm hội con dân. Kính xin Chúa Trời chứng nhận cho vì Chúa biết rằng môi miệng con nào đâu im tiếng.</a:t>
            </a:r>
            <a:endParaRPr lang="en-US" sz="5400">
              <a:solidFill>
                <a:schemeClr val="bg1"/>
              </a:solidFill>
            </a:endParaRPr>
          </a:p>
        </p:txBody>
      </p:sp>
    </p:spTree>
    <p:extLst>
      <p:ext uri="{BB962C8B-B14F-4D97-AF65-F5344CB8AC3E}">
        <p14:creationId xmlns:p14="http://schemas.microsoft.com/office/powerpoint/2010/main" val="2243485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a:solidFill>
                  <a:srgbClr val="FFFF00"/>
                </a:solidFill>
              </a:rPr>
              <a:t>Đk:</a:t>
            </a:r>
            <a:r>
              <a:rPr lang="en-US" sz="8800">
                <a:solidFill>
                  <a:schemeClr val="bg1"/>
                </a:solidFill>
              </a:rPr>
              <a:t> </a:t>
            </a:r>
            <a:r>
              <a:rPr lang="vi-VN" sz="8800">
                <a:solidFill>
                  <a:schemeClr val="bg1"/>
                </a:solidFill>
              </a:rPr>
              <a:t>Lạy Chúa này con xin đến để thực thi ý Ngài.</a:t>
            </a:r>
            <a:endParaRPr lang="en-US" sz="8800">
              <a:solidFill>
                <a:schemeClr val="bg1"/>
              </a:solidFill>
            </a:endParaRPr>
          </a:p>
        </p:txBody>
      </p:sp>
    </p:spTree>
    <p:extLst>
      <p:ext uri="{BB962C8B-B14F-4D97-AF65-F5344CB8AC3E}">
        <p14:creationId xmlns:p14="http://schemas.microsoft.com/office/powerpoint/2010/main" val="13010065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285750"/>
            <a:ext cx="87630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rPr>
              <a:t>2</a:t>
            </a:r>
            <a:r>
              <a:rPr lang="vi-VN" sz="3200" b="1">
                <a:ln w="1905"/>
                <a:solidFill>
                  <a:srgbClr val="A50021"/>
                </a:solidFill>
                <a:effectLst>
                  <a:innerShdw blurRad="69850" dist="43180" dir="5400000">
                    <a:srgbClr val="000000">
                      <a:alpha val="65000"/>
                    </a:srgbClr>
                  </a:innerShdw>
                </a:effectLst>
              </a:rPr>
              <a:t>.</a:t>
            </a:r>
          </a:p>
          <a:p>
            <a:r>
              <a:rPr lang="vi-VN" sz="3200">
                <a:solidFill>
                  <a:prstClr val="black"/>
                </a:solidFill>
              </a:rPr>
              <a:t>Thân xác anh em là phần thân thể của Đức Ki-tô.</a:t>
            </a:r>
          </a:p>
          <a:p>
            <a:r>
              <a:rPr lang="vi-VN" sz="3200">
                <a:solidFill>
                  <a:srgbClr val="FF0000"/>
                </a:solidFill>
              </a:rPr>
              <a:t>Bài trích thư thứ nhất của thánh Phao-lô tông đồ gửi tín hữu Cô-rin-tô.</a:t>
            </a:r>
          </a:p>
        </p:txBody>
      </p:sp>
    </p:spTree>
    <p:extLst>
      <p:ext uri="{BB962C8B-B14F-4D97-AF65-F5344CB8AC3E}">
        <p14:creationId xmlns:p14="http://schemas.microsoft.com/office/powerpoint/2010/main" val="1055334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a:solidFill>
                  <a:schemeClr val="bg1"/>
                </a:solidFill>
              </a:rPr>
              <a:t>Chúng tôi đã gặp Đấng Mes-si-a nghĩa là Đức Ki-tô. Ân sủng và chân lý nhờ Người mà có.</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4284237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22280219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Tôi hằng trông đợi hết lòng ở nơi Chúa, nên Ngài cúi mình nghe tôi. Khiến tôi mở miệng xướng bài ca. Xin hát kính Ngài, đây bài ca, một bài ca mới.</a:t>
            </a:r>
            <a:endParaRPr lang="en-US" sz="5400">
              <a:solidFill>
                <a:schemeClr val="bg1"/>
              </a:solidFill>
            </a:endParaRPr>
          </a:p>
        </p:txBody>
      </p:sp>
    </p:spTree>
    <p:extLst>
      <p:ext uri="{BB962C8B-B14F-4D97-AF65-F5344CB8AC3E}">
        <p14:creationId xmlns:p14="http://schemas.microsoft.com/office/powerpoint/2010/main" val="5585728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a:solidFill>
                  <a:schemeClr val="bg1"/>
                </a:solidFill>
              </a:rPr>
              <a:t>Chúng tôi đã gặp Đấng Mes-si-a nghĩa là Đức Ki-tô. Ân sủng và chân lý nhờ Người mà có.</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17010391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91683"/>
            <a:ext cx="5867400" cy="3416320"/>
          </a:xfrm>
          <a:prstGeom prst="rect">
            <a:avLst/>
          </a:prstGeom>
        </p:spPr>
        <p:txBody>
          <a:bodyPr wrap="square">
            <a:spAutoFit/>
          </a:bodyPr>
          <a:lstStyle/>
          <a:p>
            <a:pPr algn="ctr"/>
            <a:r>
              <a:rPr lang="en-US" sz="2400"/>
              <a:t>Chúa Nhật II Thường Niên</a:t>
            </a:r>
          </a:p>
          <a:p>
            <a:pPr algn="ctr"/>
            <a:r>
              <a:rPr lang="en-US" sz="2400"/>
              <a:t>Năm B</a:t>
            </a:r>
          </a:p>
          <a:p>
            <a:r>
              <a:rPr lang="vi-VN" sz="2800"/>
              <a:t>Đức Giêsu mời gọi những người muốn theo Người “Hãy đến mà xem”, để hiểu biết Người hơn mà chọn lựa thái độ đối với Người. Chúng ta hãy tin tưởng dâng lên Chúa những ý nguyện sau đây</a:t>
            </a:r>
            <a:r>
              <a:rPr lang="en-US" sz="2800"/>
              <a:t>.</a:t>
            </a:r>
          </a:p>
        </p:txBody>
      </p:sp>
    </p:spTree>
    <p:extLst>
      <p:ext uri="{BB962C8B-B14F-4D97-AF65-F5344CB8AC3E}">
        <p14:creationId xmlns:p14="http://schemas.microsoft.com/office/powerpoint/2010/main" val="42050980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dirty="0" err="1">
                <a:solidFill>
                  <a:srgbClr val="FFFF00"/>
                </a:solidFill>
              </a:rPr>
              <a:t>Dâng</a:t>
            </a:r>
            <a:r>
              <a:rPr lang="en-US" sz="4000" b="1" dirty="0">
                <a:solidFill>
                  <a:srgbClr val="FFFF00"/>
                </a:solidFill>
              </a:rPr>
              <a:t> </a:t>
            </a:r>
            <a:r>
              <a:rPr lang="en-US" sz="4000" b="1" dirty="0" err="1">
                <a:solidFill>
                  <a:srgbClr val="FFFF00"/>
                </a:solidFill>
              </a:rPr>
              <a:t>Lên</a:t>
            </a:r>
            <a:r>
              <a:rPr lang="en-US" sz="4000" b="1" dirty="0">
                <a:solidFill>
                  <a:srgbClr val="FFFF00"/>
                </a:solidFill>
              </a:rPr>
              <a:t/>
            </a:r>
            <a:br>
              <a:rPr lang="en-US" sz="4000" b="1" dirty="0">
                <a:solidFill>
                  <a:srgbClr val="FFFF00"/>
                </a:solidFill>
              </a:rPr>
            </a:br>
            <a:r>
              <a:rPr lang="vi-VN" sz="4000" b="1" i="1" dirty="0">
                <a:solidFill>
                  <a:schemeClr val="bg1"/>
                </a:solidFill>
              </a:rPr>
              <a:t>Duy Thiên</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dirty="0">
                <a:solidFill>
                  <a:schemeClr val="bg1"/>
                </a:solidFill>
              </a:rPr>
              <a:t> </a:t>
            </a:r>
            <a:r>
              <a:rPr lang="vi-VN" sz="4800" dirty="0">
                <a:solidFill>
                  <a:schemeClr val="bg1"/>
                </a:solidFill>
              </a:rPr>
              <a:t>Dâng lên Chúa bánh miến và rượu nho khiết tinh, góp về từ muôn cánh đồng dân Chúa. Dâng lên Chúa chí thánh là con Cha chí nhân, như khi xưa Người dâng hiến cho nhân </a:t>
            </a:r>
            <a:r>
              <a:rPr lang="vi-VN" sz="4800">
                <a:solidFill>
                  <a:schemeClr val="bg1"/>
                </a:solidFill>
              </a:rPr>
              <a:t>trần</a:t>
            </a:r>
            <a:r>
              <a:rPr lang="vi-VN" sz="4800" smtClean="0">
                <a:solidFill>
                  <a:schemeClr val="bg1"/>
                </a:solidFill>
              </a:rPr>
              <a:t>.</a:t>
            </a:r>
            <a:endParaRPr lang="en-US" sz="48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695949"/>
          </a:xfrm>
        </p:spPr>
        <p:txBody>
          <a:bodyPr>
            <a:noAutofit/>
          </a:bodyPr>
          <a:lstStyle/>
          <a:p>
            <a:pPr algn="just"/>
            <a:r>
              <a:rPr lang="en-US" sz="5400" b="0" u="sng" dirty="0">
                <a:solidFill>
                  <a:srgbClr val="FFFF00"/>
                </a:solidFill>
                <a:effectLst/>
              </a:rPr>
              <a:t>Tk1:</a:t>
            </a:r>
            <a:r>
              <a:rPr lang="en-US" sz="5400" dirty="0">
                <a:solidFill>
                  <a:schemeClr val="bg1"/>
                </a:solidFill>
              </a:rPr>
              <a:t> </a:t>
            </a:r>
            <a:r>
              <a:rPr lang="vi-VN" sz="5400" dirty="0">
                <a:solidFill>
                  <a:schemeClr val="bg1"/>
                </a:solidFill>
              </a:rPr>
              <a:t>Như trầm hương bay lên trước tòa Thiên Chúa. Như lời kinh con dâng trước ngai tòa cao. Con thành tâm xin Chúa thương nhận lễ vật, sai Sứ thần dâng về trước thiên nhan.</a:t>
            </a:r>
            <a:br>
              <a:rPr lang="vi-VN" sz="5400" dirty="0">
                <a:solidFill>
                  <a:schemeClr val="bg1"/>
                </a:solidFill>
              </a:rPr>
            </a:b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6254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dirty="0">
                <a:solidFill>
                  <a:schemeClr val="bg1"/>
                </a:solidFill>
              </a:rPr>
              <a:t> </a:t>
            </a:r>
            <a:r>
              <a:rPr lang="vi-VN" sz="4800" dirty="0">
                <a:solidFill>
                  <a:schemeClr val="bg1"/>
                </a:solidFill>
              </a:rPr>
              <a:t>Dâng lên Chúa bánh miến và rượu nho khiết tinh, góp về từ muôn cánh đồng dân Chúa. Dâng lên Chúa chí thánh là con Cha chí nhân, như khi xưa Người dâng hiến cho nhân </a:t>
            </a:r>
            <a:r>
              <a:rPr lang="vi-VN" sz="4800">
                <a:solidFill>
                  <a:schemeClr val="bg1"/>
                </a:solidFill>
              </a:rPr>
              <a:t>trần</a:t>
            </a:r>
            <a:r>
              <a:rPr lang="vi-VN" sz="4800" smtClean="0">
                <a:solidFill>
                  <a:schemeClr val="bg1"/>
                </a:solidFill>
              </a:rPr>
              <a:t>.</a:t>
            </a:r>
            <a:endParaRPr lang="en-US" sz="4800" b="0" dirty="0">
              <a:solidFill>
                <a:schemeClr val="bg1"/>
              </a:solidFill>
              <a:effectLst/>
            </a:endParaRPr>
          </a:p>
        </p:txBody>
      </p:sp>
    </p:spTree>
    <p:extLst>
      <p:ext uri="{BB962C8B-B14F-4D97-AF65-F5344CB8AC3E}">
        <p14:creationId xmlns:p14="http://schemas.microsoft.com/office/powerpoint/2010/main" val="99469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695949"/>
          </a:xfrm>
        </p:spPr>
        <p:txBody>
          <a:bodyPr>
            <a:noAutofit/>
          </a:bodyPr>
          <a:lstStyle/>
          <a:p>
            <a:pPr algn="just"/>
            <a:r>
              <a:rPr lang="en-US" sz="5400" b="0" u="sng" dirty="0">
                <a:solidFill>
                  <a:srgbClr val="FFFF00"/>
                </a:solidFill>
                <a:effectLst/>
              </a:rPr>
              <a:t>Tk2:</a:t>
            </a:r>
            <a:r>
              <a:rPr lang="en-US" sz="5400" b="0" dirty="0">
                <a:solidFill>
                  <a:srgbClr val="FFFF00"/>
                </a:solidFill>
                <a:effectLst/>
              </a:rPr>
              <a:t> </a:t>
            </a:r>
            <a:r>
              <a:rPr lang="vi-VN" sz="5400" dirty="0">
                <a:solidFill>
                  <a:schemeClr val="bg1"/>
                </a:solidFill>
              </a:rPr>
              <a:t>Đây đời con xin dâng trước tòa cao sang, xác hồn con dâng lên với bao buồn vui. Con thành tâm dâng hiến trên bàn thờ này, xin chúc lành thương nhận lễ con dâng.</a:t>
            </a:r>
            <a:br>
              <a:rPr lang="vi-VN" sz="5400" dirty="0">
                <a:solidFill>
                  <a:schemeClr val="bg1"/>
                </a:solidFill>
              </a:rPr>
            </a:br>
            <a:endParaRPr lang="vi-VN" sz="54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6254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dirty="0">
                <a:solidFill>
                  <a:schemeClr val="bg1"/>
                </a:solidFill>
              </a:rPr>
              <a:t> </a:t>
            </a:r>
            <a:r>
              <a:rPr lang="vi-VN" sz="4800" dirty="0">
                <a:solidFill>
                  <a:schemeClr val="bg1"/>
                </a:solidFill>
              </a:rPr>
              <a:t>Dâng lên Chúa bánh miến và rượu nho khiết tinh, góp về từ muôn cánh đồng dân Chúa. Dâng lên Chúa chí thánh là con Cha chí nhân, như khi xưa Người dâng hiến cho nhân </a:t>
            </a:r>
            <a:r>
              <a:rPr lang="vi-VN" sz="4800">
                <a:solidFill>
                  <a:schemeClr val="bg1"/>
                </a:solidFill>
              </a:rPr>
              <a:t>trần</a:t>
            </a:r>
            <a:r>
              <a:rPr lang="vi-VN" sz="4800" smtClean="0">
                <a:solidFill>
                  <a:schemeClr val="bg1"/>
                </a:solidFill>
              </a:rPr>
              <a:t>.</a:t>
            </a:r>
            <a:endParaRPr lang="en-US" sz="4800" b="0" dirty="0">
              <a:solidFill>
                <a:schemeClr val="bg1"/>
              </a:solidFill>
              <a:effectLst/>
            </a:endParaRPr>
          </a:p>
        </p:txBody>
      </p:sp>
    </p:spTree>
    <p:extLst>
      <p:ext uri="{BB962C8B-B14F-4D97-AF65-F5344CB8AC3E}">
        <p14:creationId xmlns:p14="http://schemas.microsoft.com/office/powerpoint/2010/main" val="327193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760991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25354761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a:solidFill>
                  <a:srgbClr val="FFFF00"/>
                </a:solidFill>
                <a:effectLst/>
                <a:latin typeface="+mj-lt"/>
              </a:rPr>
              <a:t/>
            </a:r>
            <a:br>
              <a:rPr lang="en-US" sz="6600" b="0">
                <a:solidFill>
                  <a:srgbClr val="FFFF00"/>
                </a:solidFill>
                <a:effectLst/>
                <a:latin typeface="+mj-lt"/>
              </a:rPr>
            </a:br>
            <a:r>
              <a:rPr lang="en-US" sz="7200">
                <a:solidFill>
                  <a:srgbClr val="FFFF00"/>
                </a:solidFill>
              </a:rPr>
              <a:t>Chiên Thiên Chúa</a:t>
            </a:r>
            <a:br>
              <a:rPr lang="en-US" sz="7200">
                <a:solidFill>
                  <a:srgbClr val="FFFF00"/>
                </a:solidFill>
              </a:rPr>
            </a:br>
            <a:r>
              <a:rPr lang="en-US" sz="6000" i="1">
                <a:solidFill>
                  <a:schemeClr val="bg1"/>
                </a:solidFill>
              </a:rPr>
              <a:t>Lm. </a:t>
            </a:r>
            <a:r>
              <a:rPr lang="en-US" sz="6000" b="0" i="1">
                <a:solidFill>
                  <a:schemeClr val="bg1"/>
                </a:solidFill>
                <a:effectLst/>
                <a:latin typeface="+mj-lt"/>
              </a:rPr>
              <a:t>Bùi Ninh</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a:solidFill>
                  <a:srgbClr val="FFFF00"/>
                </a:solidFill>
                <a:effectLst/>
              </a:rPr>
              <a:t>Đk:</a:t>
            </a:r>
            <a:r>
              <a:rPr lang="en-US" sz="4000">
                <a:solidFill>
                  <a:schemeClr val="bg1"/>
                </a:solidFill>
              </a:rPr>
              <a:t> </a:t>
            </a:r>
            <a:r>
              <a:rPr lang="vi-VN" sz="4000">
                <a:solidFill>
                  <a:schemeClr val="bg1"/>
                </a:solidFill>
              </a:rPr>
              <a:t>Đây là Chiên Thiên Chúa! (Ôi Chiên Thiên Chúa Đấng xóa tội trần gian). Đây là Chiên Thiên Chúa! (Ôi Chiên Thiên Chúa Đấng cứu độ nhân thế). Chính Người đến sau tôi như tôi đã tiên báo danh thánh hôm nao. Nhưng Người trọng hơn tôi vì Người có trước tôi đến cứu độ tôi.</a:t>
            </a:r>
            <a:endParaRPr lang="en-US" sz="4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Tk1</a:t>
            </a:r>
            <a:r>
              <a:rPr lang="en-US" sz="4800" b="0" u="sng">
                <a:solidFill>
                  <a:srgbClr val="FFFF00"/>
                </a:solidFill>
                <a:effectLst/>
              </a:rPr>
              <a:t>:</a:t>
            </a:r>
            <a:r>
              <a:rPr lang="en-US" sz="4800" b="0">
                <a:solidFill>
                  <a:srgbClr val="FFFF00"/>
                </a:solidFill>
                <a:effectLst/>
              </a:rPr>
              <a:t> </a:t>
            </a:r>
            <a:r>
              <a:rPr lang="vi-VN" sz="4800">
                <a:solidFill>
                  <a:schemeClr val="bg1"/>
                </a:solidFill>
              </a:rPr>
              <a:t>“Tôi Gioan đây tuy thấy cũng chưa rõ Người, nhưng để chính Người tỏ mình cho dân Ích-diên. Nay tôi được đến dùng nước mà làm Phép rửa, để giúp anh em dọn lòng chờ mong đón Người”.</a:t>
            </a:r>
            <a:endParaRPr lang="vi-VN" sz="48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a:solidFill>
                  <a:srgbClr val="FFFF00"/>
                </a:solidFill>
                <a:effectLst/>
              </a:rPr>
              <a:t>Đk:</a:t>
            </a:r>
            <a:r>
              <a:rPr lang="en-US" sz="4000">
                <a:solidFill>
                  <a:schemeClr val="bg1"/>
                </a:solidFill>
              </a:rPr>
              <a:t> </a:t>
            </a:r>
            <a:r>
              <a:rPr lang="vi-VN" sz="4000">
                <a:solidFill>
                  <a:schemeClr val="bg1"/>
                </a:solidFill>
              </a:rPr>
              <a:t>Đây là Chiên Thiên Chúa! (Ôi Chiên Thiên Chúa Đấng xóa tội trần gian). Đây là Chiên Thiên Chúa! (Ôi Chiên Thiên Chúa Đấng cứu độ nhân thế). Chính Người đến sau tôi như tôi đã tiên báo danh thánh hôm nao. Nhưng Người trọng hơn tôi vì Người có trước tôi đến cứu độ tôi.</a:t>
            </a:r>
            <a:endParaRPr lang="en-US" sz="4000" b="0" dirty="0">
              <a:solidFill>
                <a:schemeClr val="bg1"/>
              </a:solidFill>
              <a:effectLst/>
            </a:endParaRPr>
          </a:p>
        </p:txBody>
      </p:sp>
    </p:spTree>
    <p:extLst>
      <p:ext uri="{BB962C8B-B14F-4D97-AF65-F5344CB8AC3E}">
        <p14:creationId xmlns:p14="http://schemas.microsoft.com/office/powerpoint/2010/main" val="28503980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Tk2</a:t>
            </a:r>
            <a:r>
              <a:rPr lang="en-US" sz="4800" b="0" u="sng">
                <a:solidFill>
                  <a:srgbClr val="FFFF00"/>
                </a:solidFill>
                <a:effectLst/>
              </a:rPr>
              <a:t>:</a:t>
            </a:r>
            <a:r>
              <a:rPr lang="en-US" sz="4800" b="0">
                <a:solidFill>
                  <a:schemeClr val="bg1"/>
                </a:solidFill>
                <a:effectLst/>
              </a:rPr>
              <a:t> </a:t>
            </a:r>
            <a:r>
              <a:rPr lang="vi-VN" sz="4800">
                <a:solidFill>
                  <a:schemeClr val="bg1"/>
                </a:solidFill>
              </a:rPr>
              <a:t>“Tôi hôm nay đây xem thấy chính uy danh Người, khi nhìn Thánh Thần tựa hình chim câu đáp trên. Nên tôi làm chứng về Đấng từ trời xuống trần, để cứu nhân gian tự Người rửa trong Thánh Thần”.</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a:solidFill>
                  <a:srgbClr val="FFFF00"/>
                </a:solidFill>
                <a:effectLst/>
              </a:rPr>
              <a:t>Đk:</a:t>
            </a:r>
            <a:r>
              <a:rPr lang="en-US" sz="4000">
                <a:solidFill>
                  <a:schemeClr val="bg1"/>
                </a:solidFill>
              </a:rPr>
              <a:t> </a:t>
            </a:r>
            <a:r>
              <a:rPr lang="vi-VN" sz="4000">
                <a:solidFill>
                  <a:schemeClr val="bg1"/>
                </a:solidFill>
              </a:rPr>
              <a:t>Đây là Chiên Thiên Chúa! (Ôi Chiên Thiên Chúa Đấng xóa tội trần gian). Đây là Chiên Thiên Chúa! (Ôi Chiên Thiên Chúa Đấng cứu độ nhân thế). Chính Người đến sau tôi như tôi đã tiên báo danh thánh hôm nao. Nhưng Người trọng hơn tôi vì Người có trước tôi đến cứu độ tôi.</a:t>
            </a:r>
            <a:endParaRPr lang="en-US" sz="4000" b="0" dirty="0">
              <a:solidFill>
                <a:schemeClr val="bg1"/>
              </a:solidFill>
              <a:effectLst/>
            </a:endParaRPr>
          </a:p>
        </p:txBody>
      </p:sp>
    </p:spTree>
    <p:extLst>
      <p:ext uri="{BB962C8B-B14F-4D97-AF65-F5344CB8AC3E}">
        <p14:creationId xmlns:p14="http://schemas.microsoft.com/office/powerpoint/2010/main" val="28503980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Tk3</a:t>
            </a:r>
            <a:r>
              <a:rPr lang="en-US" sz="4800" b="0" u="sng">
                <a:solidFill>
                  <a:srgbClr val="FFFF00"/>
                </a:solidFill>
                <a:effectLst/>
              </a:rPr>
              <a:t>:</a:t>
            </a:r>
            <a:r>
              <a:rPr lang="en-US" sz="4800" b="0">
                <a:solidFill>
                  <a:schemeClr val="bg1"/>
                </a:solidFill>
                <a:effectLst/>
              </a:rPr>
              <a:t> </a:t>
            </a:r>
            <a:r>
              <a:rPr lang="vi-VN" sz="4800">
                <a:solidFill>
                  <a:schemeClr val="bg1"/>
                </a:solidFill>
              </a:rPr>
              <a:t>Nay hai môn sinh theo bước tới thăm chỗ Người, khi ở với Người cả ngày xin theo Chúa ngay. Sau vui làm chứng về Đấng từng được Xức Dầu, và dẫn anh em gặp Người tựa như phép mầu.</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vi-VN" sz="8000" b="0" dirty="0">
                <a:solidFill>
                  <a:srgbClr val="FFFF00"/>
                </a:solidFill>
                <a:effectLst/>
                <a:latin typeface="+mj-lt"/>
              </a:rPr>
              <a:t>Vào Nhà Chúa</a:t>
            </a:r>
            <a:r>
              <a:rPr lang="en-US" sz="5400" dirty="0">
                <a:solidFill>
                  <a:srgbClr val="FFFF00"/>
                </a:solidFill>
              </a:rPr>
              <a:t/>
            </a:r>
            <a:br>
              <a:rPr lang="en-US" sz="5400" dirty="0">
                <a:solidFill>
                  <a:srgbClr val="FFFF00"/>
                </a:solidFill>
              </a:rPr>
            </a:br>
            <a:r>
              <a:rPr lang="vi-VN" sz="5400" i="1" dirty="0">
                <a:solidFill>
                  <a:schemeClr val="bg1"/>
                </a:solidFill>
              </a:rPr>
              <a:t>Minh Tâm</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a:solidFill>
                  <a:srgbClr val="FFFF00"/>
                </a:solidFill>
                <a:effectLst/>
              </a:rPr>
              <a:t>Đk:</a:t>
            </a:r>
            <a:r>
              <a:rPr lang="en-US" sz="4000">
                <a:solidFill>
                  <a:schemeClr val="bg1"/>
                </a:solidFill>
              </a:rPr>
              <a:t> </a:t>
            </a:r>
            <a:r>
              <a:rPr lang="vi-VN" sz="4000">
                <a:solidFill>
                  <a:schemeClr val="bg1"/>
                </a:solidFill>
              </a:rPr>
              <a:t>Đây là Chiên Thiên Chúa! (Ôi Chiên Thiên Chúa Đấng xóa tội trần gian). Đây là Chiên Thiên Chúa! (Ôi Chiên Thiên Chúa Đấng cứu độ nhân thế). Chính Người đến sau tôi như tôi đã tiên báo danh thánh hôm nao. Nhưng Người trọng hơn tôi vì Người có trước tôi đến cứu độ tôi.</a:t>
            </a:r>
            <a:endParaRPr lang="en-US" sz="4000" b="0" dirty="0">
              <a:solidFill>
                <a:schemeClr val="bg1"/>
              </a:solidFill>
              <a:effectLst/>
            </a:endParaRPr>
          </a:p>
        </p:txBody>
      </p:sp>
    </p:spTree>
    <p:extLst>
      <p:ext uri="{BB962C8B-B14F-4D97-AF65-F5344CB8AC3E}">
        <p14:creationId xmlns:p14="http://schemas.microsoft.com/office/powerpoint/2010/main" val="28503980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a:solidFill>
                  <a:srgbClr val="FFFF00"/>
                </a:solidFill>
                <a:effectLst/>
              </a:rPr>
              <a:t>Tk4:</a:t>
            </a:r>
            <a:r>
              <a:rPr lang="en-US" sz="4800" b="0">
                <a:solidFill>
                  <a:schemeClr val="bg1"/>
                </a:solidFill>
                <a:effectLst/>
              </a:rPr>
              <a:t> </a:t>
            </a:r>
            <a:r>
              <a:rPr lang="vi-VN" sz="4800">
                <a:solidFill>
                  <a:schemeClr val="bg1"/>
                </a:solidFill>
              </a:rPr>
              <a:t>Như Gioan xưa gieo bước chứng nhân cho Người, con nguyện giữa đời truyền rao cho danh Chúa thôi. Xin khi mờ tối chỉ lối cho con góp phần, để giúp tha nhân tìm về nguồn ơn thánh ân.</a:t>
            </a:r>
            <a:endParaRPr lang="en-US" sz="4800" b="0" dirty="0">
              <a:solidFill>
                <a:schemeClr val="bg1"/>
              </a:solidFill>
              <a:effectLst/>
            </a:endParaRPr>
          </a:p>
        </p:txBody>
      </p:sp>
    </p:spTree>
    <p:extLst>
      <p:ext uri="{BB962C8B-B14F-4D97-AF65-F5344CB8AC3E}">
        <p14:creationId xmlns:p14="http://schemas.microsoft.com/office/powerpoint/2010/main" val="3140895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a:solidFill>
                  <a:srgbClr val="FFFF00"/>
                </a:solidFill>
                <a:effectLst/>
              </a:rPr>
              <a:t>Đk:</a:t>
            </a:r>
            <a:r>
              <a:rPr lang="en-US" sz="4000">
                <a:solidFill>
                  <a:schemeClr val="bg1"/>
                </a:solidFill>
              </a:rPr>
              <a:t> </a:t>
            </a:r>
            <a:r>
              <a:rPr lang="vi-VN" sz="4000">
                <a:solidFill>
                  <a:schemeClr val="bg1"/>
                </a:solidFill>
              </a:rPr>
              <a:t>Đây là Chiên Thiên Chúa! (Ôi Chiên Thiên Chúa Đấng xóa tội trần gian). Đây là Chiên Thiên Chúa! (Ôi Chiên Thiên Chúa Đấng cứu độ nhân thế). Chính Người đến sau tôi như tôi đã tiên báo danh thánh hôm nao. Nhưng Người trọng hơn tôi vì Người có trước tôi đến cứu độ tôi.</a:t>
            </a:r>
            <a:endParaRPr lang="en-US" sz="4000" b="0" dirty="0">
              <a:solidFill>
                <a:schemeClr val="bg1"/>
              </a:solidFill>
              <a:effectLst/>
            </a:endParaRPr>
          </a:p>
        </p:txBody>
      </p:sp>
    </p:spTree>
    <p:extLst>
      <p:ext uri="{BB962C8B-B14F-4D97-AF65-F5344CB8AC3E}">
        <p14:creationId xmlns:p14="http://schemas.microsoft.com/office/powerpoint/2010/main" val="37041071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vi-VN" sz="6600" b="0" dirty="0">
                <a:solidFill>
                  <a:srgbClr val="FFFF00"/>
                </a:solidFill>
                <a:effectLst/>
                <a:latin typeface="+mj-lt"/>
              </a:rPr>
              <a:t>Lễ Hết</a:t>
            </a:r>
            <a:r>
              <a:rPr lang="en-US" sz="6600" b="0" dirty="0">
                <a:solidFill>
                  <a:srgbClr val="FFFF00"/>
                </a:solidFill>
                <a:effectLst/>
                <a:latin typeface="+mj-lt"/>
              </a:rPr>
              <a:t/>
            </a:r>
            <a:br>
              <a:rPr lang="en-US" sz="6600" b="0" dirty="0">
                <a:solidFill>
                  <a:srgbClr val="FFFF00"/>
                </a:solidFill>
                <a:effectLst/>
                <a:latin typeface="+mj-lt"/>
              </a:rPr>
            </a:br>
            <a:r>
              <a:rPr lang="vi-VN" sz="5400" b="0" i="1" dirty="0">
                <a:solidFill>
                  <a:schemeClr val="bg1"/>
                </a:solidFill>
                <a:effectLst/>
                <a:latin typeface="+mj-lt"/>
              </a:rPr>
              <a:t>Mi Trầm</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Tk</a:t>
            </a:r>
            <a:r>
              <a:rPr lang="en-US" sz="6000" b="0" u="sng" dirty="0">
                <a:solidFill>
                  <a:srgbClr val="FFFF00"/>
                </a:solidFill>
                <a:effectLst/>
              </a:rPr>
              <a:t>1:</a:t>
            </a:r>
            <a:r>
              <a:rPr lang="en-US" sz="6000" b="0" dirty="0">
                <a:solidFill>
                  <a:schemeClr val="bg1"/>
                </a:solidFill>
                <a:effectLst/>
              </a:rPr>
              <a:t> </a:t>
            </a:r>
            <a:r>
              <a:rPr lang="vi-VN" sz="6000" dirty="0">
                <a:solidFill>
                  <a:schemeClr val="bg1"/>
                </a:solidFill>
              </a:rPr>
              <a:t>Lễ hết ta về đây niềm vui dâng cao dâng cao trong Đức Ki-tô. Lễ hết ta về đây bài ca âm vang âm vang tình Chúa cao </a:t>
            </a:r>
            <a:r>
              <a:rPr lang="vi-VN" sz="6000">
                <a:solidFill>
                  <a:schemeClr val="bg1"/>
                </a:solidFill>
              </a:rPr>
              <a:t>sâu</a:t>
            </a:r>
            <a:r>
              <a:rPr lang="vi-VN" sz="600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Ta ra về đem Tin Mừng cho hết mọi người, Ta ra về đem Tin Mừng tận cùng thế giới, Thắp sáng lên đốt óng lên tin yêu cho đời, Thắp sáng lên đốt nóng lên tình yêu muôn nơi.</a:t>
            </a:r>
            <a:endParaRPr lang="vi-VN" sz="48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Tk2</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Tình Chúa cao vời ta truyền rao muôn dân muôn nơi được biết yêu thương, Lời Chúa rạng ngời ta cùng nhau đi loan tin vui người khắp muôn phương.</a:t>
            </a:r>
            <a:endParaRPr lang="en-US" sz="5400" b="0"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Ta ra về đem Tin Mừng cho hết mọi người, Ta ra về đem Tin Mừng tận cùng thế giới, Thắp sáng lên đốt óng lên tin yêu cho đời, Thắp sáng lên đốt nóng lên tình yêu muôn nơi.</a:t>
            </a:r>
            <a:endParaRPr lang="vi-VN" sz="4800" b="0" dirty="0">
              <a:solidFill>
                <a:schemeClr val="bg1"/>
              </a:solidFill>
              <a:effectLst/>
            </a:endParaRPr>
          </a:p>
        </p:txBody>
      </p:sp>
    </p:spTree>
    <p:extLst>
      <p:ext uri="{BB962C8B-B14F-4D97-AF65-F5344CB8AC3E}">
        <p14:creationId xmlns:p14="http://schemas.microsoft.com/office/powerpoint/2010/main" val="3723194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38150"/>
            <a:ext cx="9144000" cy="4705350"/>
          </a:xfrm>
        </p:spPr>
        <p:txBody>
          <a:bodyPr anchor="ctr">
            <a:noAutofit/>
          </a:bodyPr>
          <a:lstStyle/>
          <a:p>
            <a:pPr algn="just">
              <a:lnSpc>
                <a:spcPct val="90000"/>
              </a:lnSpc>
              <a:spcBef>
                <a:spcPts val="0"/>
              </a:spcBef>
            </a:pPr>
            <a:r>
              <a:rPr lang="en-US" sz="4000" b="0" u="sng" dirty="0" err="1">
                <a:solidFill>
                  <a:srgbClr val="FFFF00"/>
                </a:solidFill>
                <a:effectLst/>
                <a:latin typeface="+mj-lt"/>
              </a:rPr>
              <a:t>Đk</a:t>
            </a:r>
            <a:r>
              <a:rPr lang="vi-VN" sz="4000" b="0" u="sng" dirty="0">
                <a:solidFill>
                  <a:srgbClr val="FFFF00"/>
                </a:solidFill>
                <a:effectLst/>
                <a:latin typeface="+mj-lt"/>
              </a:rPr>
              <a:t>:</a:t>
            </a:r>
            <a:r>
              <a:rPr lang="en-US" sz="4000" dirty="0">
                <a:solidFill>
                  <a:schemeClr val="bg1"/>
                </a:solidFill>
                <a:latin typeface="+mj-lt"/>
              </a:rPr>
              <a:t> </a:t>
            </a:r>
            <a:r>
              <a:rPr lang="vi-VN" sz="4000" dirty="0">
                <a:solidFill>
                  <a:schemeClr val="bg1"/>
                </a:solidFill>
                <a:latin typeface="+mj-lt"/>
              </a:rPr>
              <a:t>(Hân hoan bước vào nhà Chúa). Hân hoan bước vào nhà Chúa. Một niềm tin son sắt không ngơi, tình thân thương hiệp nhất muôn lòng với bao hy vọng, (với bao hy vọng). (Này đây cung điện nhà Chúa). Này đây cung điện nhà Chúa, vang lên bao tiếng ca lời mừng, tôn vinh Thiên Chúa Vua cửu trùng, đầy vinh quang chan chứa tình thương.</a:t>
            </a:r>
          </a:p>
          <a:p>
            <a:pPr algn="just">
              <a:lnSpc>
                <a:spcPct val="90000"/>
              </a:lnSpc>
              <a:spcBef>
                <a:spcPts val="0"/>
              </a:spcBef>
            </a:pPr>
            <a:endParaRPr lang="vi-VN" sz="4000" dirty="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76099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a:solidFill>
                  <a:srgbClr val="FFFF00"/>
                </a:solidFill>
                <a:effectLst/>
                <a:latin typeface="+mj-lt"/>
              </a:rPr>
              <a:t>Tk1</a:t>
            </a:r>
            <a:r>
              <a:rPr lang="vi-VN" sz="5400" b="0" u="sng" dirty="0">
                <a:solidFill>
                  <a:srgbClr val="FFFF00"/>
                </a:solidFill>
                <a:effectLst/>
                <a:latin typeface="+mj-lt"/>
              </a:rPr>
              <a:t>:</a:t>
            </a:r>
            <a:r>
              <a:rPr lang="vi-VN" sz="5400" b="0" dirty="0">
                <a:solidFill>
                  <a:schemeClr val="bg1"/>
                </a:solidFill>
                <a:effectLst/>
                <a:latin typeface="+mj-lt"/>
              </a:rPr>
              <a:t> </a:t>
            </a:r>
            <a:r>
              <a:rPr lang="vi-VN" sz="5400" dirty="0">
                <a:solidFill>
                  <a:schemeClr val="bg1"/>
                </a:solidFill>
                <a:latin typeface="+mj-lt"/>
              </a:rPr>
              <a:t>Với ước mong kiếm tìm khẩn cầu tháng năm. Luôn cư ngụ nhà Chúa trong suốt cuộc đời, niệm suy ơn lành Ngài ban, nhìn ngắm Chúa thật cao sang, ngự giữa Thánh cung huy hoàng.</a:t>
            </a:r>
          </a:p>
        </p:txBody>
      </p:sp>
    </p:spTree>
    <p:extLst>
      <p:ext uri="{BB962C8B-B14F-4D97-AF65-F5344CB8AC3E}">
        <p14:creationId xmlns:p14="http://schemas.microsoft.com/office/powerpoint/2010/main" val="151990617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1229</TotalTime>
  <Words>2296</Words>
  <Application>Microsoft Office PowerPoint</Application>
  <PresentationFormat>On-screen Show (16:9)</PresentationFormat>
  <Paragraphs>97</Paragraphs>
  <Slides>80</Slides>
  <Notes>2</Notes>
  <HiddenSlides>0</HiddenSlides>
  <MMClips>0</MMClips>
  <ScaleCrop>false</ScaleCrop>
  <HeadingPairs>
    <vt:vector size="4" baseType="variant">
      <vt:variant>
        <vt:lpstr>Theme</vt:lpstr>
      </vt:variant>
      <vt:variant>
        <vt:i4>12</vt:i4>
      </vt:variant>
      <vt:variant>
        <vt:lpstr>Slide Titles</vt:lpstr>
      </vt:variant>
      <vt:variant>
        <vt:i4>80</vt:i4>
      </vt:variant>
    </vt:vector>
  </HeadingPairs>
  <TitlesOfParts>
    <vt:vector size="92" baseType="lpstr">
      <vt:lpstr>Office Theme</vt:lpstr>
      <vt:lpstr>12_Office Theme</vt:lpstr>
      <vt:lpstr>36_Default Design</vt:lpstr>
      <vt:lpstr>10_Office Theme</vt:lpstr>
      <vt:lpstr>37_Default Design</vt:lpstr>
      <vt:lpstr>6_Office Theme</vt:lpstr>
      <vt:lpstr>8_Office Theme</vt:lpstr>
      <vt:lpstr>2_Office Theme</vt:lpstr>
      <vt:lpstr>3_Office Theme</vt:lpstr>
      <vt:lpstr>7_Office Theme</vt:lpstr>
      <vt:lpstr>1_Office Theme</vt:lpstr>
      <vt:lpstr>5_Office Theme</vt:lpstr>
      <vt:lpstr>PowerPoint Presentation</vt:lpstr>
      <vt:lpstr>TẬP HÁT CỘNG ĐOÀN</vt:lpstr>
      <vt:lpstr>Đk: Lạy Chúa này con xin đến để thực thi ý Ngài.</vt:lpstr>
      <vt:lpstr>Tk1: Tôi hằng trông đợi hết lòng ở nơi Chúa, nên Ngài cúi mình nghe tôi. Khiến tôi mở miệng xướng bài ca. Xin hát kính Ngài, đây bài ca, một bài ca mới.</vt:lpstr>
      <vt:lpstr>Chúng tôi đã gặp Đấng Mes-si-a nghĩa là Đức Ki-tô. Ân sủng và chân lý nhờ Người mà có.</vt:lpstr>
      <vt:lpstr>PowerPoint Presentation</vt:lpstr>
      <vt:lpstr>Ca Nhập Lễ Vào Nhà Chúa Minh Tâm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39 CHÚA NHẬT II THƯỜNG NIÊN NĂM B  LM KIM LONG 04 CÂU</vt:lpstr>
      <vt:lpstr>Đk: Lạy Chúa này con xin đến để thực thi ý Ngài.</vt:lpstr>
      <vt:lpstr>Tk1: Tôi hằng trông đợi hết lòng ở nơi Chúa, nên Ngài cúi mình nghe tôi. Khiến tôi mở miệng xướng bài ca. Xin hát kính Ngài, đây bài ca, một bài ca mới.</vt:lpstr>
      <vt:lpstr>Đk: Lạy Chúa này con xin đến để thực thi ý Ngài.</vt:lpstr>
      <vt:lpstr>Tk2: Chúa đâu thích gì phẩm vật và hy lễ, nhưng Ngài đã mở tai tôi. Chúa đâu có đòi lễ toàn thiêu hay lễ xá tội, con liền thưa: Này con xin đến.</vt:lpstr>
      <vt:lpstr>Đk: Lạy Chúa này con xin đến để thực thi ý Ngài.</vt:lpstr>
      <vt:lpstr>Tk3: Sách ghi rõ ràng những lời về con đó: Con tìm ý Ngài vâng theo. Kính thân Chúa Trời, Chúa của con, bao huấn giới Ngài, đây lòng con hằng luôn ủ ấp.</vt:lpstr>
      <vt:lpstr>Đk: Lạy Chúa này con xin đến để thực thi ý Ngài.</vt:lpstr>
      <vt:lpstr>Tk4: Đức công chính Ngài khấn nguyện truyền rao mãi, trong ngày nhóm hội con dân. Kính xin Chúa Trời chứng nhận cho vì Chúa biết rằng môi miệng con nào đâu im tiếng.</vt:lpstr>
      <vt:lpstr>Đk: Lạy Chúa này con xin đến để thực thi ý Ngài.</vt:lpstr>
      <vt:lpstr>PowerPoint Presentation</vt:lpstr>
      <vt:lpstr>Chúng tôi đã gặp Đấng Mes-si-a nghĩa là Đức Ki-tô. Ân sủng và chân lý nhờ Người mà có.</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Dâng lên Chúa bánh miến và rượu nho khiết tinh, góp về từ muôn cánh đồng dân Chúa. Dâng lên Chúa chí thánh là con Cha chí nhân, như khi xưa Người dâng hiến cho nhân trần.</vt:lpstr>
      <vt:lpstr>Tk1: Như trầm hương bay lên trước tòa Thiên Chúa. Như lời kinh con dâng trước ngai tòa cao. Con thành tâm xin Chúa thương nhận lễ vật, sai Sứ thần dâng về trước thiên nhan. </vt:lpstr>
      <vt:lpstr>Đk: Dâng lên Chúa bánh miến và rượu nho khiết tinh, góp về từ muôn cánh đồng dân Chúa. Dâng lên Chúa chí thánh là con Cha chí nhân, như khi xưa Người dâng hiến cho nhân trần.</vt:lpstr>
      <vt:lpstr>Tk2: Đây đời con xin dâng trước tòa cao sang, xác hồn con dâng lên với bao buồn vui. Con thành tâm dâng hiến trên bàn thờ này, xin chúc lành thương nhận lễ con dâng. </vt:lpstr>
      <vt:lpstr>Đk: Dâng lên Chúa bánh miến và rượu nho khiết tinh, góp về từ muôn cánh đồng dân Chúa. Dâng lên Chúa chí thánh là con Cha chí nhân, như khi xưa Người dâng hiến cho nhân trần.</vt:lpstr>
      <vt:lpstr>PowerPoint Presentation</vt:lpstr>
      <vt:lpstr>PowerPoint Presentation</vt:lpstr>
      <vt:lpstr>PowerPoint Presentation</vt:lpstr>
      <vt:lpstr>Ca Nguyện Hiệp Lễ Chiên Thiên Chúa Lm. Bùi Ninh</vt:lpstr>
      <vt:lpstr>Đk: Đây là Chiên Thiên Chúa! (Ôi Chiên Thiên Chúa Đấng xóa tội trần gian). Đây là Chiên Thiên Chúa! (Ôi Chiên Thiên Chúa Đấng cứu độ nhân thế). Chính Người đến sau tôi như tôi đã tiên báo danh thánh hôm nao. Nhưng Người trọng hơn tôi vì Người có trước tôi đến cứu độ tôi.</vt:lpstr>
      <vt:lpstr>Tk1: “Tôi Gioan đây tuy thấy cũng chưa rõ Người, nhưng để chính Người tỏ mình cho dân Ích-diên. Nay tôi được đến dùng nước mà làm Phép rửa, để giúp anh em dọn lòng chờ mong đón Người”.</vt:lpstr>
      <vt:lpstr>Đk: Đây là Chiên Thiên Chúa! (Ôi Chiên Thiên Chúa Đấng xóa tội trần gian). Đây là Chiên Thiên Chúa! (Ôi Chiên Thiên Chúa Đấng cứu độ nhân thế). Chính Người đến sau tôi như tôi đã tiên báo danh thánh hôm nao. Nhưng Người trọng hơn tôi vì Người có trước tôi đến cứu độ tôi.</vt:lpstr>
      <vt:lpstr>Tk2: “Tôi hôm nay đây xem thấy chính uy danh Người, khi nhìn Thánh Thần tựa hình chim câu đáp trên. Nên tôi làm chứng về Đấng từ trời xuống trần, để cứu nhân gian tự Người rửa trong Thánh Thần”.</vt:lpstr>
      <vt:lpstr>Đk: Đây là Chiên Thiên Chúa! (Ôi Chiên Thiên Chúa Đấng xóa tội trần gian). Đây là Chiên Thiên Chúa! (Ôi Chiên Thiên Chúa Đấng cứu độ nhân thế). Chính Người đến sau tôi như tôi đã tiên báo danh thánh hôm nao. Nhưng Người trọng hơn tôi vì Người có trước tôi đến cứu độ tôi.</vt:lpstr>
      <vt:lpstr>Tk3: Nay hai môn sinh theo bước tới thăm chỗ Người, khi ở với Người cả ngày xin theo Chúa ngay. Sau vui làm chứng về Đấng từng được Xức Dầu, và dẫn anh em gặp Người tựa như phép mầu.</vt:lpstr>
      <vt:lpstr>Đk: Đây là Chiên Thiên Chúa! (Ôi Chiên Thiên Chúa Đấng xóa tội trần gian). Đây là Chiên Thiên Chúa! (Ôi Chiên Thiên Chúa Đấng cứu độ nhân thế). Chính Người đến sau tôi như tôi đã tiên báo danh thánh hôm nao. Nhưng Người trọng hơn tôi vì Người có trước tôi đến cứu độ tôi.</vt:lpstr>
      <vt:lpstr>Tk4: Như Gioan xưa gieo bước chứng nhân cho Người, con nguyện giữa đời truyền rao cho danh Chúa thôi. Xin khi mờ tối chỉ lối cho con góp phần, để giúp tha nhân tìm về nguồn ơn thánh ân.</vt:lpstr>
      <vt:lpstr>Đk: Đây là Chiên Thiên Chúa! (Ôi Chiên Thiên Chúa Đấng xóa tội trần gian). Đây là Chiên Thiên Chúa! (Ôi Chiên Thiên Chúa Đấng cứu độ nhân thế). Chính Người đến sau tôi như tôi đã tiên báo danh thánh hôm nao. Nhưng Người trọng hơn tôi vì Người có trước tôi đến cứu độ tôi.</vt:lpstr>
      <vt:lpstr>PowerPoint Presentation</vt:lpstr>
      <vt:lpstr>PowerPoint Presentation</vt:lpstr>
      <vt:lpstr>Ca Kết Lễ Lễ Hết Mi Trầm</vt:lpstr>
      <vt:lpstr>Tk1: Lễ hết ta về đây niềm vui dâng cao dâng cao trong Đức Ki-tô. Lễ hết ta về đây bài ca âm vang âm vang tình Chúa cao sâu.</vt:lpstr>
      <vt:lpstr>Đk: Ta ra về đem Tin Mừng cho hết mọi người, Ta ra về đem Tin Mừng tận cùng thế giới, Thắp sáng lên đốt óng lên tin yêu cho đời, Thắp sáng lên đốt nóng lên tình yêu muôn nơi.</vt:lpstr>
      <vt:lpstr>Tk2: Tình Chúa cao vời ta truyền rao muôn dân muôn nơi được biết yêu thương, Lời Chúa rạng ngời ta cùng nhau đi loan tin vui người khắp muôn phương.</vt:lpstr>
      <vt:lpstr>Đk: Ta ra về đem Tin Mừng cho hết mọi người, Ta ra về đem Tin Mừng tận cùng thế giới, Thắp sáng lên đốt óng lên tin yêu cho đời, Thắp sáng lên đốt nóng lên tình yêu muôn nơi.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154</cp:revision>
  <dcterms:created xsi:type="dcterms:W3CDTF">2023-05-21T07:25:42Z</dcterms:created>
  <dcterms:modified xsi:type="dcterms:W3CDTF">2024-01-12T07:18:23Z</dcterms:modified>
</cp:coreProperties>
</file>