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48" r:id="rId14"/>
    <p:sldMasterId id="2147484672" r:id="rId15"/>
    <p:sldMasterId id="2147484684" r:id="rId16"/>
    <p:sldMasterId id="2147484696" r:id="rId17"/>
    <p:sldMasterId id="2147484708" r:id="rId18"/>
    <p:sldMasterId id="2147484720" r:id="rId19"/>
    <p:sldMasterId id="2147484732" r:id="rId20"/>
  </p:sldMasterIdLst>
  <p:notesMasterIdLst>
    <p:notesMasterId r:id="rId90"/>
  </p:notesMasterIdLst>
  <p:sldIdLst>
    <p:sldId id="849" r:id="rId21"/>
    <p:sldId id="376" r:id="rId22"/>
    <p:sldId id="899" r:id="rId23"/>
    <p:sldId id="900" r:id="rId24"/>
    <p:sldId id="901" r:id="rId25"/>
    <p:sldId id="895" r:id="rId26"/>
    <p:sldId id="553" r:id="rId27"/>
    <p:sldId id="746" r:id="rId28"/>
    <p:sldId id="585" r:id="rId29"/>
    <p:sldId id="913" r:id="rId30"/>
    <p:sldId id="676" r:id="rId31"/>
    <p:sldId id="914" r:id="rId32"/>
    <p:sldId id="861" r:id="rId33"/>
    <p:sldId id="860" r:id="rId34"/>
    <p:sldId id="811" r:id="rId35"/>
    <p:sldId id="812" r:id="rId36"/>
    <p:sldId id="813" r:id="rId37"/>
    <p:sldId id="896" r:id="rId38"/>
    <p:sldId id="814" r:id="rId39"/>
    <p:sldId id="897" r:id="rId40"/>
    <p:sldId id="815" r:id="rId41"/>
    <p:sldId id="898" r:id="rId42"/>
    <p:sldId id="843" r:id="rId43"/>
    <p:sldId id="819" r:id="rId44"/>
    <p:sldId id="892" r:id="rId45"/>
    <p:sldId id="842"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841" r:id="rId60"/>
    <p:sldId id="558" r:id="rId61"/>
    <p:sldId id="561" r:id="rId62"/>
    <p:sldId id="559" r:id="rId63"/>
    <p:sldId id="614" r:id="rId64"/>
    <p:sldId id="915" r:id="rId65"/>
    <p:sldId id="916" r:id="rId66"/>
    <p:sldId id="917" r:id="rId67"/>
    <p:sldId id="276" r:id="rId68"/>
    <p:sldId id="838" r:id="rId69"/>
    <p:sldId id="888" r:id="rId70"/>
    <p:sldId id="277" r:id="rId71"/>
    <p:sldId id="279" r:id="rId72"/>
    <p:sldId id="278" r:id="rId73"/>
    <p:sldId id="907" r:id="rId74"/>
    <p:sldId id="290" r:id="rId75"/>
    <p:sldId id="908" r:id="rId76"/>
    <p:sldId id="291" r:id="rId77"/>
    <p:sldId id="918" r:id="rId78"/>
    <p:sldId id="893" r:id="rId79"/>
    <p:sldId id="889" r:id="rId80"/>
    <p:sldId id="293" r:id="rId81"/>
    <p:sldId id="563" r:id="rId82"/>
    <p:sldId id="564" r:id="rId83"/>
    <p:sldId id="910" r:id="rId84"/>
    <p:sldId id="751" r:id="rId85"/>
    <p:sldId id="911" r:id="rId86"/>
    <p:sldId id="909" r:id="rId87"/>
    <p:sldId id="912" r:id="rId88"/>
    <p:sldId id="894"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varScale="1">
        <p:scale>
          <a:sx n="159" d="100"/>
          <a:sy n="159" d="100"/>
        </p:scale>
        <p:origin x="-634" y="-72"/>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553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933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232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769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462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46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431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818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6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3566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30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55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933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232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769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7462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546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0431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8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960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356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4030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547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737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8744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72834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60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5983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290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140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0541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591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1935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5428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15428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056110"/>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6.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7030A0"/>
                </a:solidFill>
                <a:effectLst/>
                <a:latin typeface="+mj-lt"/>
              </a:rPr>
              <a:t>Đk</a:t>
            </a:r>
            <a:r>
              <a:rPr lang="vi-VN" sz="6600" b="0" u="sng" dirty="0">
                <a:solidFill>
                  <a:srgbClr val="7030A0"/>
                </a:solidFill>
                <a:effectLst/>
                <a:latin typeface="+mj-lt"/>
              </a:rPr>
              <a:t>:</a:t>
            </a:r>
            <a:r>
              <a:rPr lang="vi-VN" sz="6600" b="0" dirty="0">
                <a:solidFill>
                  <a:schemeClr val="tx2">
                    <a:lumMod val="50000"/>
                  </a:schemeClr>
                </a:solidFill>
                <a:effectLst/>
                <a:latin typeface="+mj-lt"/>
              </a:rPr>
              <a:t> Mừng vui lên giê-ru-sa-lem hỡi. Mừng vui lên giê-ru-sa-lem hỡi. Mừng vui lên là mừng vui lên. Giê-ru-sa-lem ngàn đời.</a:t>
            </a:r>
            <a:endParaRPr lang="vi-VN" sz="6600" dirty="0">
              <a:solidFill>
                <a:schemeClr val="tx2">
                  <a:lumMod val="50000"/>
                </a:schemeClr>
              </a:solidFill>
              <a:latin typeface="+mj-lt"/>
            </a:endParaRPr>
          </a:p>
        </p:txBody>
      </p:sp>
    </p:spTree>
    <p:extLst>
      <p:ext uri="{BB962C8B-B14F-4D97-AF65-F5344CB8AC3E}">
        <p14:creationId xmlns:p14="http://schemas.microsoft.com/office/powerpoint/2010/main" val="39244162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chemeClr val="tx2">
                    <a:lumMod val="50000"/>
                  </a:schemeClr>
                </a:solidFill>
                <a:effectLst/>
                <a:latin typeface="+mj-lt"/>
              </a:rPr>
              <a:t>Tk2</a:t>
            </a:r>
            <a:r>
              <a:rPr lang="vi-VN" sz="6000" b="0" u="sng" dirty="0">
                <a:solidFill>
                  <a:schemeClr val="tx2">
                    <a:lumMod val="50000"/>
                  </a:schemeClr>
                </a:solidFill>
                <a:effectLst/>
                <a:latin typeface="+mj-lt"/>
              </a:rPr>
              <a:t>:</a:t>
            </a:r>
            <a:r>
              <a:rPr lang="en-US" sz="6000" dirty="0">
                <a:solidFill>
                  <a:schemeClr val="tx2">
                    <a:lumMod val="50000"/>
                  </a:schemeClr>
                </a:solidFill>
                <a:latin typeface="+mj-lt"/>
              </a:rPr>
              <a:t> </a:t>
            </a:r>
            <a:r>
              <a:rPr lang="vi-VN" sz="6000" dirty="0">
                <a:solidFill>
                  <a:schemeClr val="tx2">
                    <a:lumMod val="50000"/>
                  </a:schemeClr>
                </a:solidFill>
                <a:latin typeface="+mj-lt"/>
              </a:rPr>
              <a:t>Hỡi nhưng ai lòng tan nát sầu, đừng lo âu mà cùng vui lên trong hoan lạc an bình của Chúa</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7030A0"/>
                </a:solidFill>
                <a:effectLst/>
                <a:latin typeface="+mj-lt"/>
              </a:rPr>
              <a:t>Đk</a:t>
            </a:r>
            <a:r>
              <a:rPr lang="vi-VN" sz="6600" b="0" u="sng" dirty="0">
                <a:solidFill>
                  <a:srgbClr val="7030A0"/>
                </a:solidFill>
                <a:effectLst/>
                <a:latin typeface="+mj-lt"/>
              </a:rPr>
              <a:t>:</a:t>
            </a:r>
            <a:r>
              <a:rPr lang="vi-VN" sz="6600" b="0" dirty="0">
                <a:solidFill>
                  <a:schemeClr val="tx2">
                    <a:lumMod val="50000"/>
                  </a:schemeClr>
                </a:solidFill>
                <a:effectLst/>
                <a:latin typeface="+mj-lt"/>
              </a:rPr>
              <a:t> Mừng vui lên giê-ru-sa-lem hỡi. Mừng vui lên giê-ru-sa-lem hỡi. Mừng vui lên là mừng vui lên. Giê-ru-sa-lem ngàn đời.</a:t>
            </a:r>
            <a:endParaRPr lang="vi-VN" sz="6600" dirty="0">
              <a:solidFill>
                <a:schemeClr val="tx2">
                  <a:lumMod val="50000"/>
                </a:schemeClr>
              </a:solidFill>
              <a:latin typeface="+mj-lt"/>
            </a:endParaRPr>
          </a:p>
        </p:txBody>
      </p:sp>
    </p:spTree>
    <p:extLst>
      <p:ext uri="{BB962C8B-B14F-4D97-AF65-F5344CB8AC3E}">
        <p14:creationId xmlns:p14="http://schemas.microsoft.com/office/powerpoint/2010/main" val="12768725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a:solidFill>
                  <a:srgbClr val="C00000"/>
                </a:solidFill>
              </a:rPr>
              <a:t>Bài đọc 1</a:t>
            </a:r>
            <a:endParaRPr lang="vi-VN" sz="3600">
              <a:solidFill>
                <a:srgbClr val="C00000"/>
              </a:solidFill>
            </a:endParaRPr>
          </a:p>
          <a:p>
            <a:r>
              <a:rPr lang="en-US" sz="4800">
                <a:solidFill>
                  <a:srgbClr val="C00000"/>
                </a:solidFill>
              </a:rPr>
              <a:t>Bài trích sách ngôn sứ I-sai-a.</a:t>
            </a:r>
          </a:p>
          <a:p>
            <a:r>
              <a:rPr lang="en-US" sz="3600">
                <a:solidFill>
                  <a:srgbClr val="C00000"/>
                </a:solidFill>
              </a:rPr>
              <a:t>Tôi mừng rỡ muôn phần nhờ Đức Chúa.</a:t>
            </a:r>
          </a:p>
        </p:txBody>
      </p:sp>
    </p:spTree>
    <p:extLst>
      <p:ext uri="{BB962C8B-B14F-4D97-AF65-F5344CB8AC3E}">
        <p14:creationId xmlns:p14="http://schemas.microsoft.com/office/powerpoint/2010/main" val="41754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7030A0"/>
                </a:solidFill>
              </a:rPr>
              <a:t>Magnificat</a:t>
            </a:r>
            <a:br>
              <a:rPr lang="en-US">
                <a:solidFill>
                  <a:srgbClr val="7030A0"/>
                </a:solidFill>
              </a:rPr>
            </a:br>
            <a:r>
              <a:rPr lang="en-US">
                <a:solidFill>
                  <a:srgbClr val="7030A0"/>
                </a:solidFill>
              </a:rPr>
              <a:t>Chúa Nhật III Mùa Vọng </a:t>
            </a:r>
            <a:br>
              <a:rPr lang="en-US">
                <a:solidFill>
                  <a:srgbClr val="7030A0"/>
                </a:solidFill>
              </a:rPr>
            </a:br>
            <a:r>
              <a:rPr lang="en-US" b="1">
                <a:solidFill>
                  <a:srgbClr val="7030A0"/>
                </a:solidFill>
              </a:rPr>
              <a:t>Năm B</a:t>
            </a:r>
            <a:br>
              <a:rPr lang="en-US" b="1">
                <a:solidFill>
                  <a:srgbClr val="7030A0"/>
                </a:solidFill>
              </a:rPr>
            </a:br>
            <a:r>
              <a:rPr lang="en-US" b="1" i="1">
                <a:solidFill>
                  <a:schemeClr val="tx2">
                    <a:lumMod val="50000"/>
                  </a:schemeClr>
                </a:solidFill>
              </a:rPr>
              <a:t>Lm. Kim Long</a:t>
            </a:r>
            <a:br>
              <a:rPr lang="en-US" b="1" i="1">
                <a:solidFill>
                  <a:schemeClr val="tx2">
                    <a:lumMod val="50000"/>
                  </a:schemeClr>
                </a:solidFill>
              </a:rPr>
            </a:br>
            <a:r>
              <a:rPr lang="en-US" b="1" i="1">
                <a:solidFill>
                  <a:schemeClr val="tx2">
                    <a:lumMod val="50000"/>
                  </a:schemeClr>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a:solidFill>
                  <a:srgbClr val="7030A0"/>
                </a:solidFill>
              </a:rPr>
              <a:t>Đk:</a:t>
            </a:r>
            <a:r>
              <a:rPr lang="en-US" sz="7200">
                <a:solidFill>
                  <a:schemeClr val="tx2">
                    <a:lumMod val="50000"/>
                  </a:schemeClr>
                </a:solidFill>
              </a:rPr>
              <a:t> </a:t>
            </a:r>
            <a:r>
              <a:rPr lang="vi-VN" sz="7200">
                <a:solidFill>
                  <a:schemeClr val="tx2">
                    <a:lumMod val="50000"/>
                  </a:schemeClr>
                </a:solidFill>
              </a:rPr>
              <a:t>Linh hồn tôi hớn hở reo mừng trong Thiên Chúa tôi.</a:t>
            </a:r>
          </a:p>
        </p:txBody>
      </p:sp>
    </p:spTree>
    <p:extLst>
      <p:ext uri="{BB962C8B-B14F-4D97-AF65-F5344CB8AC3E}">
        <p14:creationId xmlns:p14="http://schemas.microsoft.com/office/powerpoint/2010/main" val="298262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a:solidFill>
                  <a:srgbClr val="7030A0"/>
                </a:solidFill>
              </a:rPr>
              <a:t>Tk1:</a:t>
            </a:r>
            <a:r>
              <a:rPr lang="en-US" sz="5800">
                <a:solidFill>
                  <a:schemeClr val="tx2">
                    <a:lumMod val="50000"/>
                  </a:schemeClr>
                </a:solidFill>
              </a:rPr>
              <a:t> </a:t>
            </a:r>
            <a:r>
              <a:rPr lang="vi-VN" sz="5800">
                <a:solidFill>
                  <a:schemeClr val="tx2">
                    <a:lumMod val="50000"/>
                  </a:schemeClr>
                </a:solidFill>
              </a:rPr>
              <a:t>Đức Ma-ri-a nói rằng: Linh hồn tôi ngợi khen Thiên Chúa, và thần trí tôi reo mừng vì Thiên Chúa, Đấng cứu độ tôi.</a:t>
            </a:r>
            <a:endParaRPr lang="en-US" sz="580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a:solidFill>
                  <a:srgbClr val="7030A0"/>
                </a:solidFill>
              </a:rPr>
              <a:t>Đk:</a:t>
            </a:r>
            <a:r>
              <a:rPr lang="en-US" sz="8000">
                <a:solidFill>
                  <a:schemeClr val="tx2">
                    <a:lumMod val="50000"/>
                  </a:schemeClr>
                </a:solidFill>
              </a:rPr>
              <a:t> </a:t>
            </a:r>
            <a:r>
              <a:rPr lang="vi-VN" sz="8000">
                <a:solidFill>
                  <a:schemeClr val="tx2">
                    <a:lumMod val="50000"/>
                  </a:schemeClr>
                </a:solidFill>
              </a:rPr>
              <a:t>Linh hồn tôi hớn hở reo mừng trong Thiên Chúa tôi.</a:t>
            </a:r>
          </a:p>
        </p:txBody>
      </p:sp>
    </p:spTree>
    <p:extLst>
      <p:ext uri="{BB962C8B-B14F-4D97-AF65-F5344CB8AC3E}">
        <p14:creationId xmlns:p14="http://schemas.microsoft.com/office/powerpoint/2010/main" val="40109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7030A0"/>
                </a:solidFill>
              </a:rPr>
              <a:t>Tk2:</a:t>
            </a:r>
            <a:r>
              <a:rPr lang="en-US" sz="5800">
                <a:solidFill>
                  <a:schemeClr val="tx2">
                    <a:lumMod val="50000"/>
                  </a:schemeClr>
                </a:solidFill>
              </a:rPr>
              <a:t> </a:t>
            </a:r>
            <a:r>
              <a:rPr lang="vi-VN" sz="5800">
                <a:solidFill>
                  <a:schemeClr val="tx2">
                    <a:lumMod val="50000"/>
                  </a:schemeClr>
                </a:solidFill>
              </a:rPr>
              <a:t>Chúa trông xem phận nữ tỳ, nên từ đây gọi tôi diễm phúc, làm việc lớn trên thân này, vì danh Chúa chí thánh tuyệt luân.</a:t>
            </a:r>
            <a:endParaRPr lang="en-US" sz="580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a:solidFill>
                  <a:srgbClr val="7030A0"/>
                </a:solidFill>
              </a:rPr>
              <a:t>Đk:</a:t>
            </a:r>
            <a:r>
              <a:rPr lang="en-US" sz="8000">
                <a:solidFill>
                  <a:schemeClr val="tx2">
                    <a:lumMod val="50000"/>
                  </a:schemeClr>
                </a:solidFill>
              </a:rPr>
              <a:t> </a:t>
            </a:r>
            <a:r>
              <a:rPr lang="vi-VN" sz="8000">
                <a:solidFill>
                  <a:schemeClr val="tx2">
                    <a:lumMod val="50000"/>
                  </a:schemeClr>
                </a:solidFill>
              </a:rPr>
              <a:t>Linh hồn tôi hớn hở reo mừng trong Thiên Chúa tôi.</a:t>
            </a:r>
          </a:p>
        </p:txBody>
      </p:sp>
    </p:spTree>
    <p:extLst>
      <p:ext uri="{BB962C8B-B14F-4D97-AF65-F5344CB8AC3E}">
        <p14:creationId xmlns:p14="http://schemas.microsoft.com/office/powerpoint/2010/main" val="401092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7030A0"/>
                </a:solidFill>
              </a:rPr>
              <a:t>Tk3:</a:t>
            </a:r>
            <a:r>
              <a:rPr lang="en-US" sz="6000">
                <a:solidFill>
                  <a:schemeClr val="tx2">
                    <a:lumMod val="50000"/>
                  </a:schemeClr>
                </a:solidFill>
              </a:rPr>
              <a:t> </a:t>
            </a:r>
            <a:r>
              <a:rPr lang="vi-VN" sz="6000">
                <a:solidFill>
                  <a:schemeClr val="tx2">
                    <a:lumMod val="50000"/>
                  </a:schemeClr>
                </a:solidFill>
              </a:rPr>
              <a:t>Chúa nâng ai khiêm ái thật, bọn quyền uy hạ khỏi ngai báu. Kẻ nghèo Chúa ban dư đầy, và xua lũ phú quý về không.</a:t>
            </a:r>
          </a:p>
        </p:txBody>
      </p:sp>
    </p:spTree>
    <p:extLst>
      <p:ext uri="{BB962C8B-B14F-4D97-AF65-F5344CB8AC3E}">
        <p14:creationId xmlns:p14="http://schemas.microsoft.com/office/powerpoint/2010/main" val="300906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a:solidFill>
                  <a:srgbClr val="7030A0"/>
                </a:solidFill>
              </a:rPr>
              <a:t>Đk:</a:t>
            </a:r>
            <a:r>
              <a:rPr lang="en-US" sz="8000">
                <a:solidFill>
                  <a:schemeClr val="tx2">
                    <a:lumMod val="50000"/>
                  </a:schemeClr>
                </a:solidFill>
              </a:rPr>
              <a:t> </a:t>
            </a:r>
            <a:r>
              <a:rPr lang="vi-VN" sz="8000">
                <a:solidFill>
                  <a:schemeClr val="tx2">
                    <a:lumMod val="50000"/>
                  </a:schemeClr>
                </a:solidFill>
              </a:rPr>
              <a:t>Linh hồn tôi hớn hở reo mừng trong Thiên Chúa tôi.</a:t>
            </a:r>
          </a:p>
        </p:txBody>
      </p:sp>
    </p:spTree>
    <p:extLst>
      <p:ext uri="{BB962C8B-B14F-4D97-AF65-F5344CB8AC3E}">
        <p14:creationId xmlns:p14="http://schemas.microsoft.com/office/powerpoint/2010/main" val="4010923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r>
              <a:rPr lang="vi-VN" sz="3200" u="sng">
                <a:solidFill>
                  <a:srgbClr val="C00000"/>
                </a:solidFill>
              </a:rPr>
              <a:t>Bài đọc 2</a:t>
            </a:r>
          </a:p>
          <a:p>
            <a:r>
              <a:rPr lang="vi-VN" sz="3200">
                <a:solidFill>
                  <a:srgbClr val="C00000"/>
                </a:solidFill>
              </a:rPr>
              <a:t>Bài trích thư thứ nhất của thánh Phao-lô tông đồ gửi tín hữu Thê-xa-lô-ni-ca.</a:t>
            </a:r>
            <a:endParaRPr lang="en-US" sz="2000">
              <a:solidFill>
                <a:srgbClr val="C00000"/>
              </a:solidFill>
            </a:endParaRPr>
          </a:p>
          <a:p>
            <a:r>
              <a:rPr lang="en-US" sz="2800">
                <a:solidFill>
                  <a:srgbClr val="C00000"/>
                </a:solidFill>
              </a:rPr>
              <a:t> T</a:t>
            </a:r>
            <a:r>
              <a:rPr lang="vi-VN" sz="2800">
                <a:solidFill>
                  <a:srgbClr val="C00000"/>
                </a:solidFill>
              </a:rPr>
              <a:t>hần 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tx2">
                    <a:lumMod val="50000"/>
                  </a:schemeClr>
                </a:solidFill>
              </a:rPr>
              <a:t>Thánh Thần Chúa ngự trên tôi. Chúa sai tôi đ</a:t>
            </a:r>
            <a:r>
              <a:rPr lang="en-US" sz="6600">
                <a:solidFill>
                  <a:schemeClr val="tx2">
                    <a:lumMod val="50000"/>
                  </a:schemeClr>
                </a:solidFill>
              </a:rPr>
              <a:t>e</a:t>
            </a:r>
            <a:r>
              <a:rPr lang="vi-VN" sz="6600">
                <a:solidFill>
                  <a:schemeClr val="tx2">
                    <a:lumMod val="50000"/>
                  </a:schemeClr>
                </a:solidFill>
              </a:rPr>
              <a:t>m Tin Mừng cho người nghèo khó.</a:t>
            </a:r>
            <a:endParaRPr lang="en-US" sz="660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a:solidFill>
                  <a:schemeClr val="accent6">
                    <a:lumMod val="50000"/>
                  </a:schemeClr>
                </a:solidFill>
              </a:rPr>
              <a:t>PHÚT THINH LẶNG</a:t>
            </a:r>
          </a:p>
        </p:txBody>
      </p:sp>
    </p:spTree>
    <p:extLst>
      <p:ext uri="{BB962C8B-B14F-4D97-AF65-F5344CB8AC3E}">
        <p14:creationId xmlns:p14="http://schemas.microsoft.com/office/powerpoint/2010/main" val="192167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a:t>
            </a:r>
            <a:r>
              <a:rPr lang="vi-VN" sz="6600" b="0" dirty="0">
                <a:solidFill>
                  <a:schemeClr val="tx2">
                    <a:lumMod val="50000"/>
                  </a:schemeClr>
                </a:solidFill>
                <a:effectLst/>
                <a:latin typeface="+mj-lt"/>
                <a:cs typeface="Times New Roman" pitchFamily="18" charset="0"/>
              </a:rPr>
              <a:t>Đấng tạo thành trời đất, muôn vật hữu hình và vô hình.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tx2">
                    <a:lumMod val="50000"/>
                  </a:schemeClr>
                </a:solidFill>
                <a:effectLst/>
                <a:latin typeface="+mj-lt"/>
                <a:cs typeface="Times New Roman" pitchFamily="18" charset="0"/>
              </a:rPr>
              <a:t>Tôi</a:t>
            </a:r>
            <a:r>
              <a:rPr lang="en-US" sz="6600" b="0" dirty="0">
                <a:solidFill>
                  <a:schemeClr val="tx2">
                    <a:lumMod val="50000"/>
                  </a:schemeClr>
                </a:solidFill>
                <a:effectLst/>
                <a:latin typeface="+mj-lt"/>
                <a:cs typeface="Times New Roman" pitchFamily="18" charset="0"/>
              </a:rPr>
              <a:t> tin </a:t>
            </a:r>
            <a:r>
              <a:rPr lang="en-US" sz="6600" b="0" dirty="0" err="1">
                <a:solidFill>
                  <a:schemeClr val="tx2">
                    <a:lumMod val="50000"/>
                  </a:schemeClr>
                </a:solidFill>
                <a:effectLst/>
                <a:latin typeface="+mj-lt"/>
                <a:cs typeface="Times New Roman" pitchFamily="18" charset="0"/>
              </a:rPr>
              <a:t>kính</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Giêsu</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Kitô</a:t>
            </a:r>
            <a:r>
              <a:rPr lang="en-US" sz="6600" b="0" dirty="0">
                <a:solidFill>
                  <a:schemeClr val="tx2">
                    <a:lumMod val="50000"/>
                  </a:schemeClr>
                </a:solidFill>
                <a:effectLst/>
                <a:latin typeface="+mj-lt"/>
                <a:cs typeface="Times New Roman" pitchFamily="18" charset="0"/>
              </a:rPr>
              <a:t>, Con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Sinh bởi Đức Chúa Cha từ trước muôn đời.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a:solidFill>
                  <a:srgbClr val="7030A0"/>
                </a:solidFill>
              </a:rPr>
              <a:t>Đk:</a:t>
            </a:r>
            <a:r>
              <a:rPr lang="en-US" sz="8000">
                <a:solidFill>
                  <a:schemeClr val="tx2">
                    <a:lumMod val="50000"/>
                  </a:schemeClr>
                </a:solidFill>
              </a:rPr>
              <a:t> </a:t>
            </a:r>
            <a:r>
              <a:rPr lang="vi-VN" sz="8000">
                <a:solidFill>
                  <a:schemeClr val="tx2">
                    <a:lumMod val="50000"/>
                  </a:schemeClr>
                </a:solidFill>
              </a:rPr>
              <a:t>Linh hồn tôi hớn hở reo mừng trong Thiên Chúa tôi.</a:t>
            </a:r>
          </a:p>
        </p:txBody>
      </p:sp>
    </p:spTree>
    <p:extLst>
      <p:ext uri="{BB962C8B-B14F-4D97-AF65-F5344CB8AC3E}">
        <p14:creationId xmlns:p14="http://schemas.microsoft.com/office/powerpoint/2010/main" val="1055928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Người là Thiên Chúa bởi Thiên Chúa, Ánh Sáng bởi Ánh Sáng,</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bởi</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rPr>
              <a:t>được sinh ra mà không phải được tạo thành, đồng bản thể với Đức Chúa Cha: nhờ Người mà muôn vật được tạo thành.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tx2">
                    <a:lumMod val="50000"/>
                  </a:schemeClr>
                </a:solidFill>
                <a:effectLst/>
                <a:latin typeface="+mj-lt"/>
              </a:rPr>
              <a:t>Vì loài người chúng ta và để cứu độ chúng ta,</a:t>
            </a:r>
            <a:r>
              <a:rPr lang="en-US" sz="7200" b="0" dirty="0">
                <a:solidFill>
                  <a:schemeClr val="tx2">
                    <a:lumMod val="50000"/>
                  </a:schemeClr>
                </a:solidFill>
                <a:effectLst/>
                <a:latin typeface="+mj-lt"/>
              </a:rPr>
              <a:t> </a:t>
            </a:r>
            <a:r>
              <a:rPr lang="vi-VN" sz="7200" b="0" dirty="0">
                <a:solidFill>
                  <a:schemeClr val="tx2">
                    <a:lumMod val="50000"/>
                  </a:schemeClr>
                </a:solidFill>
                <a:effectLst/>
                <a:latin typeface="+mj-lt"/>
                <a:cs typeface="Times New Roman" pitchFamily="18" charset="0"/>
              </a:rPr>
              <a:t>Người đã từ trời xuống thế. </a:t>
            </a:r>
            <a:endParaRPr lang="en-US" sz="72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tx2">
                    <a:lumMod val="50000"/>
                  </a:schemeClr>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tx2">
                    <a:lumMod val="50000"/>
                  </a:schemeClr>
                </a:solidFill>
                <a:effectLst/>
                <a:latin typeface="+mj-lt"/>
              </a:rPr>
              <a:t>Tôi tin Hội Thánh duy nhất thánh thiện công giáo và tông truyền.</a:t>
            </a:r>
            <a:endParaRPr lang="en-US" sz="8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sống đời sau. Amen.</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a:solidFill>
                  <a:schemeClr val="tx2">
                    <a:lumMod val="50000"/>
                  </a:schemeClr>
                </a:solidFill>
              </a:rPr>
              <a:t>Tk1:</a:t>
            </a:r>
            <a:r>
              <a:rPr lang="en-US" sz="5800">
                <a:solidFill>
                  <a:schemeClr val="tx2">
                    <a:lumMod val="50000"/>
                  </a:schemeClr>
                </a:solidFill>
              </a:rPr>
              <a:t> </a:t>
            </a:r>
            <a:r>
              <a:rPr lang="vi-VN" sz="5800">
                <a:solidFill>
                  <a:schemeClr val="tx2">
                    <a:lumMod val="50000"/>
                  </a:schemeClr>
                </a:solidFill>
              </a:rPr>
              <a:t>Đức Ma-ri-a nói rằng: Linh hồn tôi ngợi khen Thiên Chúa, và thần trí tôi reo mừng vì Thiên Chúa, Đấng cứu độ tôi.</a:t>
            </a:r>
            <a:endParaRPr lang="en-US" sz="5800">
              <a:solidFill>
                <a:schemeClr val="tx2">
                  <a:lumMod val="50000"/>
                </a:schemeClr>
              </a:solidFill>
            </a:endParaRPr>
          </a:p>
        </p:txBody>
      </p:sp>
    </p:spTree>
    <p:extLst>
      <p:ext uri="{BB962C8B-B14F-4D97-AF65-F5344CB8AC3E}">
        <p14:creationId xmlns:p14="http://schemas.microsoft.com/office/powerpoint/2010/main" val="606073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a:solidFill>
                  <a:srgbClr val="C00000"/>
                </a:solidFill>
              </a:rPr>
              <a:t>LỜI NGUYỆN TÍN HỮU</a:t>
            </a:r>
          </a:p>
          <a:p>
            <a:pPr algn="just"/>
            <a:r>
              <a:rPr lang="vi-VN" sz="3200">
                <a:solidFill>
                  <a:srgbClr val="C00000"/>
                </a:solidFill>
              </a:rPr>
              <a:t>Anh chị em thân mến, chúng ta đã tiến đến Chúa nhật thứ 3 Mùa Vọng, niềm vui ngày Chúa đến dịp lễ Giáng Sinh đã gần kề. Thánh Phaolô khuyên chúng ta hãy vui mừng cầu nguyện và tạ ơn</a:t>
            </a:r>
            <a:r>
              <a:rPr lang="en-US" sz="3200">
                <a:solidFill>
                  <a:srgbClr val="C00000"/>
                </a:solidFill>
              </a:rPr>
              <a:t>.</a:t>
            </a: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a:r>
              <a:rPr lang="en-US" sz="5400" dirty="0">
                <a:solidFill>
                  <a:srgbClr val="7030A0"/>
                </a:solidFill>
              </a:rPr>
              <a:t>Ca </a:t>
            </a:r>
            <a:r>
              <a:rPr lang="en-US" sz="5400" dirty="0" err="1">
                <a:solidFill>
                  <a:srgbClr val="7030A0"/>
                </a:solidFill>
              </a:rPr>
              <a:t>Dâng</a:t>
            </a:r>
            <a:r>
              <a:rPr lang="en-US" sz="5400" dirty="0">
                <a:solidFill>
                  <a:srgbClr val="7030A0"/>
                </a:solidFill>
              </a:rPr>
              <a:t> </a:t>
            </a:r>
            <a:r>
              <a:rPr lang="en-US" sz="5400" dirty="0" err="1">
                <a:solidFill>
                  <a:srgbClr val="7030A0"/>
                </a:solidFill>
              </a:rPr>
              <a:t>Lễ</a:t>
            </a:r>
            <a:endParaRPr lang="en-US" sz="5400" dirty="0">
              <a:solidFill>
                <a:srgbClr val="7030A0"/>
              </a:solidFill>
            </a:endParaRPr>
          </a:p>
          <a:p>
            <a:pPr algn="ctr"/>
            <a:r>
              <a:rPr lang="en-US" sz="4000" dirty="0" err="1">
                <a:solidFill>
                  <a:srgbClr val="7030A0"/>
                </a:solidFill>
              </a:rPr>
              <a:t>Lễ</a:t>
            </a:r>
            <a:r>
              <a:rPr lang="en-US" sz="4000" dirty="0">
                <a:solidFill>
                  <a:srgbClr val="7030A0"/>
                </a:solidFill>
              </a:rPr>
              <a:t> </a:t>
            </a:r>
            <a:r>
              <a:rPr lang="en-US" sz="4000" dirty="0" err="1">
                <a:solidFill>
                  <a:srgbClr val="7030A0"/>
                </a:solidFill>
              </a:rPr>
              <a:t>Dâng</a:t>
            </a:r>
            <a:r>
              <a:rPr lang="en-US" sz="4000" dirty="0">
                <a:solidFill>
                  <a:srgbClr val="7030A0"/>
                </a:solidFill>
              </a:rPr>
              <a:t> </a:t>
            </a:r>
            <a:r>
              <a:rPr lang="vi-VN" sz="4000" dirty="0">
                <a:solidFill>
                  <a:srgbClr val="7030A0"/>
                </a:solidFill>
              </a:rPr>
              <a:t>Mùa vọng</a:t>
            </a:r>
            <a:endParaRPr lang="en-US" sz="4000" dirty="0">
              <a:solidFill>
                <a:srgbClr val="7030A0"/>
              </a:solidFill>
            </a:endParaRPr>
          </a:p>
          <a:p>
            <a:pPr algn="ctr"/>
            <a:r>
              <a:rPr lang="vi-VN" sz="4000" i="1" dirty="0">
                <a:solidFill>
                  <a:srgbClr val="7030A0"/>
                </a:solidFill>
              </a:rPr>
              <a:t>Đinh Công Huỳnh</a:t>
            </a:r>
            <a:endParaRPr lang="en-US" sz="4000" i="1" dirty="0">
              <a:solidFill>
                <a:srgbClr val="7030A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7030A0"/>
                </a:solidFill>
                <a:effectLst/>
              </a:rPr>
              <a:t>Tk1:</a:t>
            </a:r>
            <a:r>
              <a:rPr lang="en-US" sz="4800" dirty="0">
                <a:solidFill>
                  <a:schemeClr val="tx2">
                    <a:lumMod val="50000"/>
                  </a:schemeClr>
                </a:solidFill>
              </a:rPr>
              <a:t> </a:t>
            </a:r>
            <a:r>
              <a:rPr lang="vi-VN" sz="4800" dirty="0">
                <a:solidFill>
                  <a:schemeClr val="tx2">
                    <a:lumMod val="50000"/>
                  </a:schemeClr>
                </a:solidFill>
              </a:rPr>
              <a:t>Xin dâng lên Chúa những tâm tình mùa vọng, từ bao ngày mỏi mòn chờ mong. Tim con khao khát một vị Thiên sai, đem ánh hồng xua lấp đêm dài.</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7030A0"/>
                </a:solidFill>
                <a:effectLst/>
              </a:rPr>
              <a:t>Đk</a:t>
            </a:r>
            <a:r>
              <a:rPr lang="en-US" sz="5400" b="0" u="sng" dirty="0">
                <a:solidFill>
                  <a:srgbClr val="7030A0"/>
                </a:solidFill>
                <a:effectLst/>
              </a:rPr>
              <a:t>:</a:t>
            </a:r>
            <a:r>
              <a:rPr lang="en-US" sz="5400" b="0" dirty="0">
                <a:solidFill>
                  <a:schemeClr val="tx2">
                    <a:lumMod val="50000"/>
                  </a:schemeClr>
                </a:solidFill>
                <a:effectLst/>
              </a:rPr>
              <a:t> </a:t>
            </a:r>
            <a:r>
              <a:rPr lang="vi-VN" sz="5400" dirty="0">
                <a:solidFill>
                  <a:schemeClr val="tx2">
                    <a:lumMod val="50000"/>
                  </a:schemeClr>
                </a:solidFill>
              </a:rPr>
              <a:t>Cùng dâng lên Chúa rất nhân hiền này ước mơ đợi mong Chúa đến. Con xin dâng lên bánh thơm rượu nồng mong Chúa nhận cho những tấm lòng.</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7030A0"/>
                </a:solidFill>
                <a:effectLst/>
              </a:rPr>
              <a:t>Tk2:</a:t>
            </a:r>
            <a:r>
              <a:rPr lang="en-US" sz="4800" b="0" dirty="0">
                <a:solidFill>
                  <a:schemeClr val="tx2">
                    <a:lumMod val="50000"/>
                  </a:schemeClr>
                </a:solidFill>
                <a:effectLst/>
              </a:rPr>
              <a:t> </a:t>
            </a:r>
            <a:r>
              <a:rPr lang="vi-VN" sz="4800" dirty="0">
                <a:solidFill>
                  <a:schemeClr val="tx2">
                    <a:lumMod val="50000"/>
                  </a:schemeClr>
                </a:solidFill>
              </a:rPr>
              <a:t> Bao nhiêu năm tháng chúng con luôn đợi chờ, mưa thắm nhần vào hồn cằn khô. Như nai kia khát một dòng sông xanh, để tâm hồn thắm mát ơn lành.</a:t>
            </a: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7030A0"/>
                </a:solidFill>
                <a:effectLst/>
              </a:rPr>
              <a:t>Đk</a:t>
            </a:r>
            <a:r>
              <a:rPr lang="en-US" sz="5400" b="0" u="sng" dirty="0">
                <a:solidFill>
                  <a:srgbClr val="7030A0"/>
                </a:solidFill>
                <a:effectLst/>
              </a:rPr>
              <a:t>:</a:t>
            </a:r>
            <a:r>
              <a:rPr lang="en-US" sz="5400" b="0" dirty="0">
                <a:solidFill>
                  <a:schemeClr val="tx2">
                    <a:lumMod val="50000"/>
                  </a:schemeClr>
                </a:solidFill>
                <a:effectLst/>
              </a:rPr>
              <a:t> </a:t>
            </a:r>
            <a:r>
              <a:rPr lang="vi-VN" sz="5400" dirty="0">
                <a:solidFill>
                  <a:schemeClr val="tx2">
                    <a:lumMod val="50000"/>
                  </a:schemeClr>
                </a:solidFill>
              </a:rPr>
              <a:t>Cùng dâng lên Chúa rất nhân hiền này ước mơ đợi mong Chúa đến. Con xin dâng lên bánh thơm rượu nồng mong Chúa nhận cho những tấm lòng.</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4138813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u="sng" dirty="0">
                <a:solidFill>
                  <a:srgbClr val="7030A0"/>
                </a:solidFill>
                <a:effectLst/>
              </a:rPr>
              <a:t>Tk3</a:t>
            </a:r>
            <a:r>
              <a:rPr lang="en-US" sz="4800" b="0" u="sng" dirty="0">
                <a:solidFill>
                  <a:srgbClr val="7030A0"/>
                </a:solidFill>
                <a:effectLst/>
              </a:rPr>
              <a:t>:</a:t>
            </a:r>
            <a:r>
              <a:rPr lang="en-US" sz="4800" b="0" dirty="0">
                <a:solidFill>
                  <a:schemeClr val="tx2">
                    <a:lumMod val="50000"/>
                  </a:schemeClr>
                </a:solidFill>
                <a:effectLst/>
              </a:rPr>
              <a:t> </a:t>
            </a:r>
            <a:r>
              <a:rPr lang="vi-VN" sz="4800" dirty="0">
                <a:solidFill>
                  <a:schemeClr val="tx2">
                    <a:lumMod val="50000"/>
                  </a:schemeClr>
                </a:solidFill>
              </a:rPr>
              <a:t> Muôn dân trông ngóng Đấng Cứu Tinh từ trời, đem an bình giải hòa mọi nơi. Dương gian mơ ước một ngày yên vui, nhờ ơn Ngài xóa hết tội đời.</a:t>
            </a:r>
          </a:p>
        </p:txBody>
      </p:sp>
    </p:spTree>
    <p:extLst>
      <p:ext uri="{BB962C8B-B14F-4D97-AF65-F5344CB8AC3E}">
        <p14:creationId xmlns:p14="http://schemas.microsoft.com/office/powerpoint/2010/main" val="2685187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a:noFill/>
        </p:spPr>
        <p:txBody>
          <a:bodyPr>
            <a:noAutofit/>
          </a:bodyPr>
          <a:lstStyle/>
          <a:p>
            <a:pPr algn="just"/>
            <a:r>
              <a:rPr lang="en-US" sz="5400" b="0" u="sng" dirty="0" err="1">
                <a:solidFill>
                  <a:srgbClr val="7030A0"/>
                </a:solidFill>
                <a:effectLst/>
              </a:rPr>
              <a:t>Đk</a:t>
            </a:r>
            <a:r>
              <a:rPr lang="en-US" sz="5400" b="0" u="sng" dirty="0">
                <a:solidFill>
                  <a:srgbClr val="7030A0"/>
                </a:solidFill>
                <a:effectLst/>
              </a:rPr>
              <a:t>:</a:t>
            </a:r>
            <a:r>
              <a:rPr lang="en-US" sz="5400" b="0" dirty="0">
                <a:solidFill>
                  <a:schemeClr val="tx2">
                    <a:lumMod val="50000"/>
                  </a:schemeClr>
                </a:solidFill>
                <a:effectLst/>
              </a:rPr>
              <a:t> </a:t>
            </a:r>
            <a:r>
              <a:rPr lang="vi-VN" sz="5400" dirty="0">
                <a:solidFill>
                  <a:schemeClr val="tx2">
                    <a:lumMod val="50000"/>
                  </a:schemeClr>
                </a:solidFill>
              </a:rPr>
              <a:t>Cùng dâng lên Chúa rất nhân hiền này ước mơ đợi mong Chúa đến. Con xin dâng lên bánh thơm rượu nồng mong Chúa nhận cho những tấm lòng.</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4267847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C00000"/>
                </a:solidFill>
              </a:rPr>
              <a:t>Xin cộng đoàn lưu ý.</a:t>
            </a:r>
          </a:p>
          <a:p>
            <a:endParaRPr lang="en-US" sz="4400">
              <a:solidFill>
                <a:srgbClr val="C00000"/>
              </a:solidFill>
            </a:endParaRPr>
          </a:p>
          <a:p>
            <a:r>
              <a:rPr lang="en-US" sz="4400">
                <a:solidFill>
                  <a:srgbClr val="C00000"/>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tx2">
                    <a:lumMod val="50000"/>
                  </a:schemeClr>
                </a:solidFill>
              </a:rPr>
              <a:t>Thánh Thần Chúa ngự trên tôi. Chúa sai tôi đ</a:t>
            </a:r>
            <a:r>
              <a:rPr lang="en-US" sz="6600">
                <a:solidFill>
                  <a:schemeClr val="tx2">
                    <a:lumMod val="50000"/>
                  </a:schemeClr>
                </a:solidFill>
              </a:rPr>
              <a:t>e</a:t>
            </a:r>
            <a:r>
              <a:rPr lang="vi-VN" sz="6600">
                <a:solidFill>
                  <a:schemeClr val="tx2">
                    <a:lumMod val="50000"/>
                  </a:schemeClr>
                </a:solidFill>
              </a:rPr>
              <a:t>m Tin Mừng cho người nghèo khó.</a:t>
            </a:r>
            <a:endParaRPr lang="en-US" sz="6600">
              <a:solidFill>
                <a:schemeClr val="tx2">
                  <a:lumMod val="50000"/>
                </a:schemeClr>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7030A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7030A0"/>
                </a:solidFill>
              </a:rPr>
              <a:t>Alleluia …</a:t>
            </a:r>
          </a:p>
        </p:txBody>
      </p:sp>
    </p:spTree>
    <p:extLst>
      <p:ext uri="{BB962C8B-B14F-4D97-AF65-F5344CB8AC3E}">
        <p14:creationId xmlns:p14="http://schemas.microsoft.com/office/powerpoint/2010/main" val="251091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7030A0"/>
                </a:solidFill>
                <a:effectLst/>
                <a:latin typeface="+mj-lt"/>
              </a:rPr>
              <a:t>Ca </a:t>
            </a:r>
            <a:r>
              <a:rPr lang="en-US" sz="5400" b="0" dirty="0" err="1">
                <a:solidFill>
                  <a:srgbClr val="7030A0"/>
                </a:solidFill>
                <a:effectLst/>
                <a:latin typeface="+mj-lt"/>
              </a:rPr>
              <a:t>Nguyện</a:t>
            </a:r>
            <a:r>
              <a:rPr lang="en-US" sz="5400" b="0" dirty="0">
                <a:solidFill>
                  <a:srgbClr val="7030A0"/>
                </a:solidFill>
                <a:effectLst/>
                <a:latin typeface="+mj-lt"/>
              </a:rPr>
              <a:t> </a:t>
            </a:r>
            <a:r>
              <a:rPr lang="en-US" sz="5400" b="0" dirty="0" err="1">
                <a:solidFill>
                  <a:srgbClr val="7030A0"/>
                </a:solidFill>
                <a:effectLst/>
                <a:latin typeface="+mj-lt"/>
              </a:rPr>
              <a:t>Hiệp</a:t>
            </a:r>
            <a:r>
              <a:rPr lang="en-US" sz="5400" b="0" dirty="0">
                <a:solidFill>
                  <a:srgbClr val="7030A0"/>
                </a:solidFill>
                <a:effectLst/>
                <a:latin typeface="+mj-lt"/>
              </a:rPr>
              <a:t> </a:t>
            </a:r>
            <a:r>
              <a:rPr lang="en-US" sz="5400" b="0" dirty="0" err="1">
                <a:solidFill>
                  <a:srgbClr val="7030A0"/>
                </a:solidFill>
                <a:effectLst/>
                <a:latin typeface="+mj-lt"/>
              </a:rPr>
              <a:t>Lễ</a:t>
            </a:r>
            <a:r>
              <a:rPr lang="en-US" sz="6600" b="0" dirty="0">
                <a:solidFill>
                  <a:srgbClr val="7030A0"/>
                </a:solidFill>
                <a:effectLst/>
                <a:latin typeface="+mj-lt"/>
              </a:rPr>
              <a:t/>
            </a:r>
            <a:br>
              <a:rPr lang="en-US" sz="6600" b="0" dirty="0">
                <a:solidFill>
                  <a:srgbClr val="7030A0"/>
                </a:solidFill>
                <a:effectLst/>
                <a:latin typeface="+mj-lt"/>
              </a:rPr>
            </a:br>
            <a:r>
              <a:rPr lang="vi-VN" sz="6000" b="0" dirty="0">
                <a:solidFill>
                  <a:srgbClr val="7030A0"/>
                </a:solidFill>
                <a:effectLst/>
                <a:latin typeface="+mj-lt"/>
              </a:rPr>
              <a:t>Vui lên Chúa sắp đến rồi</a:t>
            </a:r>
            <a:r>
              <a:rPr lang="en-US" sz="4800" dirty="0">
                <a:solidFill>
                  <a:schemeClr val="tx2">
                    <a:lumMod val="50000"/>
                  </a:schemeClr>
                </a:solidFill>
              </a:rPr>
              <a:t/>
            </a:r>
            <a:br>
              <a:rPr lang="en-US" sz="4800" dirty="0">
                <a:solidFill>
                  <a:schemeClr val="tx2">
                    <a:lumMod val="50000"/>
                  </a:schemeClr>
                </a:solidFill>
              </a:rPr>
            </a:br>
            <a:r>
              <a:rPr lang="vi-VN" sz="6000" i="1" dirty="0">
                <a:solidFill>
                  <a:schemeClr val="tx2">
                    <a:lumMod val="50000"/>
                  </a:schemeClr>
                </a:solidFill>
              </a:rPr>
              <a:t>Phanxico</a:t>
            </a:r>
            <a:endParaRPr lang="en-US" sz="9600" b="0" i="1" dirty="0">
              <a:solidFill>
                <a:schemeClr val="tx2">
                  <a:lumMod val="50000"/>
                </a:schemeClr>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7030A0"/>
                </a:solidFill>
                <a:effectLst/>
              </a:rPr>
              <a:t>Đk</a:t>
            </a:r>
            <a:r>
              <a:rPr lang="en-US" b="0" u="sng" dirty="0">
                <a:solidFill>
                  <a:srgbClr val="7030A0"/>
                </a:solidFill>
                <a:effectLst/>
              </a:rPr>
              <a:t>:</a:t>
            </a:r>
            <a:r>
              <a:rPr lang="en-US" b="0" dirty="0">
                <a:solidFill>
                  <a:schemeClr val="tx2">
                    <a:lumMod val="50000"/>
                  </a:schemeClr>
                </a:solidFill>
                <a:effectLst/>
              </a:rPr>
              <a:t> </a:t>
            </a:r>
            <a:r>
              <a:rPr lang="vi-VN" dirty="0">
                <a:solidFill>
                  <a:schemeClr val="tx2">
                    <a:lumMod val="50000"/>
                  </a:schemeClr>
                </a:solidFill>
              </a:rPr>
              <a:t>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an.</a:t>
            </a:r>
            <a:br>
              <a:rPr lang="vi-VN" dirty="0">
                <a:solidFill>
                  <a:schemeClr val="tx2">
                    <a:lumMod val="50000"/>
                  </a:schemeClr>
                </a:solidFill>
              </a:rPr>
            </a:br>
            <a:endParaRPr lang="en-US" b="0" dirty="0">
              <a:solidFill>
                <a:schemeClr val="tx2">
                  <a:lumMod val="50000"/>
                </a:schemeClr>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7030A0"/>
                </a:solidFill>
                <a:effectLst/>
              </a:rPr>
              <a:t>Tk1:</a:t>
            </a:r>
            <a:r>
              <a:rPr lang="en-US" b="0" dirty="0">
                <a:solidFill>
                  <a:schemeClr val="tx2">
                    <a:lumMod val="50000"/>
                  </a:schemeClr>
                </a:solidFill>
                <a:effectLst/>
              </a:rPr>
              <a:t> </a:t>
            </a:r>
            <a:r>
              <a:rPr lang="vi-VN" dirty="0">
                <a:solidFill>
                  <a:schemeClr val="tx2">
                    <a:lumMod val="50000"/>
                  </a:schemeClr>
                </a:solidFill>
              </a:rPr>
              <a:t>Bao nhiêu năm rồi vầng tim băng giá mong gặp mùa xuân. Long lanh long lanh đôi mắt đẫm lệ sáng lên hy vọng. Đồng hoang mong xanh màu lá. Đêm chết chóc mong ngày vui. Đời héo úa mong đẹp tươi.</a:t>
            </a:r>
            <a:endParaRPr lang="vi-VN" b="0"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7030A0"/>
                </a:solidFill>
                <a:effectLst/>
              </a:rPr>
              <a:t>Đk</a:t>
            </a:r>
            <a:r>
              <a:rPr lang="en-US" b="0" u="sng" dirty="0">
                <a:solidFill>
                  <a:srgbClr val="7030A0"/>
                </a:solidFill>
                <a:effectLst/>
              </a:rPr>
              <a:t>:</a:t>
            </a:r>
            <a:r>
              <a:rPr lang="en-US" b="0" dirty="0">
                <a:solidFill>
                  <a:schemeClr val="tx2">
                    <a:lumMod val="50000"/>
                  </a:schemeClr>
                </a:solidFill>
                <a:effectLst/>
              </a:rPr>
              <a:t> </a:t>
            </a:r>
            <a:r>
              <a:rPr lang="vi-VN" dirty="0">
                <a:solidFill>
                  <a:schemeClr val="tx2">
                    <a:lumMod val="50000"/>
                  </a:schemeClr>
                </a:solidFill>
              </a:rPr>
              <a:t>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t>
            </a:r>
            <a:r>
              <a:rPr lang="vi-VN">
                <a:solidFill>
                  <a:schemeClr val="tx2">
                    <a:lumMod val="50000"/>
                  </a:schemeClr>
                </a:solidFill>
              </a:rPr>
              <a:t>an</a:t>
            </a:r>
            <a:r>
              <a:rPr lang="vi-VN" smtClean="0">
                <a:solidFill>
                  <a:schemeClr val="tx2">
                    <a:lumMod val="50000"/>
                  </a:schemeClr>
                </a:solidFill>
              </a:rPr>
              <a:t>.</a:t>
            </a:r>
            <a:endParaRPr lang="en-US" b="0" dirty="0">
              <a:solidFill>
                <a:schemeClr val="tx2">
                  <a:lumMod val="50000"/>
                </a:schemeClr>
              </a:solidFill>
              <a:effectLst/>
            </a:endParaRPr>
          </a:p>
        </p:txBody>
      </p:sp>
    </p:spTree>
    <p:extLst>
      <p:ext uri="{BB962C8B-B14F-4D97-AF65-F5344CB8AC3E}">
        <p14:creationId xmlns:p14="http://schemas.microsoft.com/office/powerpoint/2010/main" val="2177131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7030A0"/>
                </a:solidFill>
                <a:effectLst/>
              </a:rPr>
              <a:t>Tk2:</a:t>
            </a:r>
            <a:r>
              <a:rPr lang="en-US" b="0" dirty="0">
                <a:solidFill>
                  <a:schemeClr val="tx2">
                    <a:lumMod val="50000"/>
                  </a:schemeClr>
                </a:solidFill>
                <a:effectLst/>
              </a:rPr>
              <a:t> </a:t>
            </a:r>
            <a:r>
              <a:rPr lang="vi-VN" dirty="0">
                <a:solidFill>
                  <a:schemeClr val="tx2">
                    <a:lumMod val="50000"/>
                  </a:schemeClr>
                </a:solidFill>
              </a:rPr>
              <a:t>Mai đây muôn nhà rượu nho chan chứa muôn người hòa ca. muôn dân muôn nơi nô nức đón chào Đức Vua an bình. Đồi cao tung tăng nhảy múa. Thung lũng bắt tay tời mây. Sỏi đá hát ca nồng say.</a:t>
            </a:r>
            <a:endParaRPr lang="en-US"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7030A0"/>
                </a:solidFill>
                <a:effectLst/>
              </a:rPr>
              <a:t>Đk</a:t>
            </a:r>
            <a:r>
              <a:rPr lang="en-US" b="0" u="sng" dirty="0">
                <a:solidFill>
                  <a:srgbClr val="7030A0"/>
                </a:solidFill>
                <a:effectLst/>
              </a:rPr>
              <a:t>:</a:t>
            </a:r>
            <a:r>
              <a:rPr lang="en-US" b="0" dirty="0">
                <a:solidFill>
                  <a:schemeClr val="tx2">
                    <a:lumMod val="50000"/>
                  </a:schemeClr>
                </a:solidFill>
                <a:effectLst/>
              </a:rPr>
              <a:t> </a:t>
            </a:r>
            <a:r>
              <a:rPr lang="vi-VN" dirty="0">
                <a:solidFill>
                  <a:schemeClr val="tx2">
                    <a:lumMod val="50000"/>
                  </a:schemeClr>
                </a:solidFill>
              </a:rPr>
              <a:t>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t>
            </a:r>
            <a:r>
              <a:rPr lang="vi-VN">
                <a:solidFill>
                  <a:schemeClr val="tx2">
                    <a:lumMod val="50000"/>
                  </a:schemeClr>
                </a:solidFill>
              </a:rPr>
              <a:t>an</a:t>
            </a:r>
            <a:r>
              <a:rPr lang="vi-VN" smtClean="0">
                <a:solidFill>
                  <a:schemeClr val="tx2">
                    <a:lumMod val="50000"/>
                  </a:schemeClr>
                </a:solidFill>
              </a:rPr>
              <a:t>.</a:t>
            </a:r>
            <a:endParaRPr lang="en-US" b="0" dirty="0">
              <a:solidFill>
                <a:schemeClr val="tx2">
                  <a:lumMod val="50000"/>
                </a:schemeClr>
              </a:solidFill>
              <a:effectLst/>
            </a:endParaRPr>
          </a:p>
        </p:txBody>
      </p:sp>
    </p:spTree>
    <p:extLst>
      <p:ext uri="{BB962C8B-B14F-4D97-AF65-F5344CB8AC3E}">
        <p14:creationId xmlns:p14="http://schemas.microsoft.com/office/powerpoint/2010/main" val="2177131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7030A0"/>
                </a:solidFill>
                <a:effectLst/>
              </a:rPr>
              <a:t>Tk3:</a:t>
            </a:r>
            <a:r>
              <a:rPr lang="en-US" b="0" dirty="0">
                <a:solidFill>
                  <a:schemeClr val="tx2">
                    <a:lumMod val="50000"/>
                  </a:schemeClr>
                </a:solidFill>
                <a:effectLst/>
              </a:rPr>
              <a:t> </a:t>
            </a:r>
            <a:r>
              <a:rPr lang="vi-VN" dirty="0">
                <a:solidFill>
                  <a:schemeClr val="tx2">
                    <a:lumMod val="50000"/>
                  </a:schemeClr>
                </a:solidFill>
              </a:rPr>
              <a:t>Vui ca lên nào cùng tạ ơn Chúa thương yêu trần gian. Vui trong tin yêu tha thiết mong chờ Chúa thăm dân Ngài. Cùng hân hoan chong đèn sáng. Chung bước mến yêu thành tâm. Chào đón tháng năm hồng ân</a:t>
            </a:r>
            <a:br>
              <a:rPr lang="vi-VN" dirty="0">
                <a:solidFill>
                  <a:schemeClr val="tx2">
                    <a:lumMod val="50000"/>
                  </a:schemeClr>
                </a:solidFill>
              </a:rPr>
            </a:br>
            <a:endParaRPr lang="en-US"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7030A0"/>
                </a:solidFill>
                <a:effectLst/>
              </a:rPr>
              <a:t>Đk</a:t>
            </a:r>
            <a:r>
              <a:rPr lang="en-US" b="0" u="sng" dirty="0">
                <a:solidFill>
                  <a:srgbClr val="7030A0"/>
                </a:solidFill>
                <a:effectLst/>
              </a:rPr>
              <a:t>:</a:t>
            </a:r>
            <a:r>
              <a:rPr lang="en-US" b="0" dirty="0">
                <a:solidFill>
                  <a:schemeClr val="tx2">
                    <a:lumMod val="50000"/>
                  </a:schemeClr>
                </a:solidFill>
                <a:effectLst/>
              </a:rPr>
              <a:t> </a:t>
            </a:r>
            <a:r>
              <a:rPr lang="vi-VN" dirty="0">
                <a:solidFill>
                  <a:schemeClr val="tx2">
                    <a:lumMod val="50000"/>
                  </a:schemeClr>
                </a:solidFill>
              </a:rPr>
              <a:t>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t>
            </a:r>
            <a:r>
              <a:rPr lang="vi-VN">
                <a:solidFill>
                  <a:schemeClr val="tx2">
                    <a:lumMod val="50000"/>
                  </a:schemeClr>
                </a:solidFill>
              </a:rPr>
              <a:t>an</a:t>
            </a:r>
            <a:r>
              <a:rPr lang="vi-VN" smtClean="0">
                <a:solidFill>
                  <a:schemeClr val="tx2">
                    <a:lumMod val="50000"/>
                  </a:schemeClr>
                </a:solidFill>
              </a:rPr>
              <a:t>.</a:t>
            </a:r>
            <a:endParaRPr lang="en-US" b="0" dirty="0">
              <a:solidFill>
                <a:schemeClr val="tx2">
                  <a:lumMod val="50000"/>
                </a:schemeClr>
              </a:solidFill>
              <a:effectLst/>
            </a:endParaRPr>
          </a:p>
        </p:txBody>
      </p:sp>
    </p:spTree>
    <p:extLst>
      <p:ext uri="{BB962C8B-B14F-4D97-AF65-F5344CB8AC3E}">
        <p14:creationId xmlns:p14="http://schemas.microsoft.com/office/powerpoint/2010/main" val="982959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a:solidFill>
                  <a:srgbClr val="7030A0"/>
                </a:solidFill>
              </a:rPr>
              <a:t>PHÚT THINH LẶNG</a:t>
            </a:r>
          </a:p>
        </p:txBody>
      </p:sp>
    </p:spTree>
    <p:extLst>
      <p:ext uri="{BB962C8B-B14F-4D97-AF65-F5344CB8AC3E}">
        <p14:creationId xmlns:p14="http://schemas.microsoft.com/office/powerpoint/2010/main" val="84484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7030A0"/>
                </a:solidFill>
                <a:effectLst/>
                <a:latin typeface="+mj-lt"/>
              </a:rPr>
              <a:t>Ca </a:t>
            </a:r>
            <a:r>
              <a:rPr lang="en-US" sz="8000" b="0" dirty="0" err="1">
                <a:solidFill>
                  <a:srgbClr val="7030A0"/>
                </a:solidFill>
                <a:effectLst/>
                <a:latin typeface="+mj-lt"/>
              </a:rPr>
              <a:t>Kết</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a:solidFill>
                  <a:srgbClr val="7030A0"/>
                </a:solidFill>
                <a:effectLst/>
                <a:latin typeface="+mj-lt"/>
              </a:rPr>
              <a:t/>
            </a:r>
            <a:br>
              <a:rPr lang="en-US" sz="8000" b="0">
                <a:solidFill>
                  <a:srgbClr val="7030A0"/>
                </a:solidFill>
                <a:effectLst/>
                <a:latin typeface="+mj-lt"/>
              </a:rPr>
            </a:br>
            <a:r>
              <a:rPr lang="en-US" sz="6000">
                <a:solidFill>
                  <a:srgbClr val="7030A0"/>
                </a:solidFill>
              </a:rPr>
              <a:t>Nguyện Trời Cao</a:t>
            </a:r>
            <a:br>
              <a:rPr lang="en-US" sz="6000">
                <a:solidFill>
                  <a:srgbClr val="7030A0"/>
                </a:solidFill>
              </a:rPr>
            </a:br>
            <a:r>
              <a:rPr lang="en-US" sz="5400" i="1">
                <a:solidFill>
                  <a:schemeClr val="tx2">
                    <a:lumMod val="50000"/>
                  </a:schemeClr>
                </a:solidFill>
              </a:rPr>
              <a:t>Kim Long</a:t>
            </a:r>
            <a:endParaRPr lang="en-US" sz="6000" b="0" i="1" dirty="0">
              <a:solidFill>
                <a:schemeClr val="tx2">
                  <a:lumMod val="50000"/>
                </a:schemeClr>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7030A0"/>
                </a:solidFill>
              </a:rPr>
              <a:t>Tk</a:t>
            </a:r>
            <a:r>
              <a:rPr lang="en-US" sz="4800" b="0" u="sng">
                <a:solidFill>
                  <a:srgbClr val="7030A0"/>
                </a:solidFill>
                <a:effectLst/>
              </a:rPr>
              <a:t>1:</a:t>
            </a:r>
            <a:r>
              <a:rPr lang="en-US" sz="4800" b="0">
                <a:solidFill>
                  <a:schemeClr val="tx2">
                    <a:lumMod val="50000"/>
                  </a:schemeClr>
                </a:solidFill>
                <a:effectLst/>
              </a:rPr>
              <a:t> </a:t>
            </a:r>
            <a:r>
              <a:rPr lang="vi-VN" sz="4800">
                <a:solidFill>
                  <a:schemeClr val="tx2">
                    <a:lumMod val="50000"/>
                  </a:schemeClr>
                </a:solidFill>
              </a:rPr>
              <a:t>Chúa ơi, xin đừng chấp tội chúng con. Này đây Si-on lạnh vắng thành thánh điêu tàn. Giê-ru-sa-lem hoang vu, nơi xưa cha ông chúng con sum họp ngợi khen Chúa, giờ đây thành tiêu sơ.</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7030A0"/>
                </a:solidFill>
              </a:rPr>
              <a:t>Tk2</a:t>
            </a:r>
            <a:r>
              <a:rPr lang="en-US" sz="4800" b="0" u="sng">
                <a:solidFill>
                  <a:srgbClr val="7030A0"/>
                </a:solidFill>
                <a:effectLst/>
              </a:rPr>
              <a:t>:</a:t>
            </a:r>
            <a:r>
              <a:rPr lang="en-US" sz="4800" b="0">
                <a:solidFill>
                  <a:schemeClr val="tx2">
                    <a:lumMod val="50000"/>
                  </a:schemeClr>
                </a:solidFill>
                <a:effectLst/>
              </a:rPr>
              <a:t> </a:t>
            </a:r>
            <a:r>
              <a:rPr lang="vi-VN" sz="4800">
                <a:solidFill>
                  <a:schemeClr val="tx2">
                    <a:lumMod val="50000"/>
                  </a:schemeClr>
                </a:solidFill>
              </a:rPr>
              <a:t>Chúa ơi, xin đừng xét phạt thế gian. Đoàn con ăn năn tự hối nguyện Chúa thương tình. Xin thương tha muôn oan khiên, mau mau ban Ngôi Cứu Tinh trong tâm hồn khao khát ngày đêm hằng van xin. </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7030A0"/>
                </a:solidFill>
              </a:rPr>
              <a:t>Tk3</a:t>
            </a:r>
            <a:r>
              <a:rPr lang="en-US" sz="4800" b="0" u="sng">
                <a:solidFill>
                  <a:srgbClr val="7030A0"/>
                </a:solidFill>
                <a:effectLst/>
              </a:rPr>
              <a:t>:</a:t>
            </a:r>
            <a:r>
              <a:rPr lang="en-US" sz="4800" b="0">
                <a:solidFill>
                  <a:schemeClr val="tx2">
                    <a:lumMod val="50000"/>
                  </a:schemeClr>
                </a:solidFill>
                <a:effectLst/>
              </a:rPr>
              <a:t> </a:t>
            </a:r>
            <a:r>
              <a:rPr lang="vi-VN" sz="4800">
                <a:solidFill>
                  <a:schemeClr val="tx2">
                    <a:lumMod val="50000"/>
                  </a:schemeClr>
                </a:solidFill>
              </a:rPr>
              <a:t>Chúa ơi, xin Người nhớ lời hứa xưa và mau ban ơn giải thoát trần thế mong chờ. Nhân gian điêu linh hoang sơ, luôn luôn mong ơn Cứu Tinh an bình và công chính tựa cây ngàn mong mưa.</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7030A0"/>
                </a:solidFill>
                <a:effectLst/>
              </a:rPr>
              <a:t>Đk:</a:t>
            </a:r>
            <a:r>
              <a:rPr lang="en-US" sz="5400">
                <a:solidFill>
                  <a:schemeClr val="tx2">
                    <a:lumMod val="50000"/>
                  </a:schemeClr>
                </a:solidFill>
              </a:rPr>
              <a:t> </a:t>
            </a:r>
            <a:r>
              <a:rPr lang="vi-VN" sz="540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7030A0"/>
                </a:solidFill>
                <a:effectLst/>
                <a:latin typeface="+mj-lt"/>
              </a:rPr>
              <a:t>Ca </a:t>
            </a:r>
            <a:r>
              <a:rPr lang="en-US" sz="8000" b="0" dirty="0" err="1">
                <a:solidFill>
                  <a:srgbClr val="7030A0"/>
                </a:solidFill>
                <a:effectLst/>
                <a:latin typeface="+mj-lt"/>
              </a:rPr>
              <a:t>Nhập</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dirty="0">
                <a:solidFill>
                  <a:srgbClr val="7030A0"/>
                </a:solidFill>
                <a:effectLst/>
                <a:latin typeface="+mj-lt"/>
              </a:rPr>
              <a:t/>
            </a:r>
            <a:br>
              <a:rPr lang="en-US" sz="8000" b="0" dirty="0">
                <a:solidFill>
                  <a:srgbClr val="7030A0"/>
                </a:solidFill>
                <a:effectLst/>
                <a:latin typeface="+mj-lt"/>
              </a:rPr>
            </a:br>
            <a:r>
              <a:rPr lang="vi-VN" sz="6600" b="0" dirty="0">
                <a:solidFill>
                  <a:srgbClr val="7030A0"/>
                </a:solidFill>
                <a:effectLst/>
                <a:latin typeface="+mj-lt"/>
              </a:rPr>
              <a:t>Mừng vui lên</a:t>
            </a:r>
            <a:r>
              <a:rPr lang="en-US" sz="6600" dirty="0">
                <a:solidFill>
                  <a:schemeClr val="tx2">
                    <a:lumMod val="50000"/>
                  </a:schemeClr>
                </a:solidFill>
              </a:rPr>
              <a:t/>
            </a:r>
            <a:br>
              <a:rPr lang="en-US" sz="6600" dirty="0">
                <a:solidFill>
                  <a:schemeClr val="tx2">
                    <a:lumMod val="50000"/>
                  </a:schemeClr>
                </a:solidFill>
              </a:rPr>
            </a:br>
            <a:endParaRPr lang="en-US" sz="6000" b="0" i="1" dirty="0">
              <a:solidFill>
                <a:schemeClr val="tx2">
                  <a:lumMod val="50000"/>
                </a:schemeClr>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dirty="0" err="1">
                <a:solidFill>
                  <a:srgbClr val="7030A0"/>
                </a:solidFill>
                <a:effectLst/>
                <a:latin typeface="+mj-lt"/>
              </a:rPr>
              <a:t>Đk</a:t>
            </a:r>
            <a:r>
              <a:rPr lang="vi-VN" sz="6600" b="0" u="sng" dirty="0">
                <a:solidFill>
                  <a:srgbClr val="7030A0"/>
                </a:solidFill>
                <a:effectLst/>
                <a:latin typeface="+mj-lt"/>
              </a:rPr>
              <a:t>:</a:t>
            </a:r>
            <a:r>
              <a:rPr lang="vi-VN" sz="6600" b="0" dirty="0">
                <a:solidFill>
                  <a:schemeClr val="tx2">
                    <a:lumMod val="50000"/>
                  </a:schemeClr>
                </a:solidFill>
                <a:effectLst/>
                <a:latin typeface="+mj-lt"/>
              </a:rPr>
              <a:t> Mừng vui lên giê-ru-sa-lem hỡi. Mừng vui lên giê-ru-sa-lem hỡi. Mừng vui lên là mừng vui lên. Giê-ru-sa-lem ngàn đời.</a:t>
            </a:r>
            <a:endParaRPr lang="vi-VN" sz="6600" dirty="0">
              <a:solidFill>
                <a:schemeClr val="tx2">
                  <a:lumMod val="50000"/>
                </a:schemeClr>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7030A0"/>
                </a:solidFill>
                <a:effectLst/>
                <a:latin typeface="+mj-lt"/>
              </a:rPr>
              <a:t>Tk1</a:t>
            </a:r>
            <a:r>
              <a:rPr lang="vi-VN" sz="6000" b="0" u="sng" dirty="0">
                <a:solidFill>
                  <a:srgbClr val="7030A0"/>
                </a:solidFill>
                <a:effectLst/>
                <a:latin typeface="+mj-lt"/>
              </a:rPr>
              <a:t>:</a:t>
            </a:r>
            <a:r>
              <a:rPr lang="vi-VN" sz="6000" b="0" dirty="0">
                <a:solidFill>
                  <a:schemeClr val="tx2">
                    <a:lumMod val="50000"/>
                  </a:schemeClr>
                </a:solidFill>
                <a:effectLst/>
                <a:latin typeface="+mj-lt"/>
              </a:rPr>
              <a:t> hỡi nhưng ai hằng yêu mến thành, về nơi đây cùng về nơi đây, ta sum vầy nơi thành (ư) thánh.</a:t>
            </a:r>
            <a:endParaRPr lang="vi-VN" sz="6000" dirty="0">
              <a:solidFill>
                <a:schemeClr val="tx2">
                  <a:lumMod val="50000"/>
                </a:schemeClr>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1752</Words>
  <Application>Microsoft Office PowerPoint</Application>
  <PresentationFormat>On-screen Show (16:9)</PresentationFormat>
  <Paragraphs>75</Paragraphs>
  <Slides>69</Slides>
  <Notes>1</Notes>
  <HiddenSlides>0</HiddenSlides>
  <MMClips>0</MMClips>
  <ScaleCrop>false</ScaleCrop>
  <HeadingPairs>
    <vt:vector size="4" baseType="variant">
      <vt:variant>
        <vt:lpstr>Theme</vt:lpstr>
      </vt:variant>
      <vt:variant>
        <vt:i4>20</vt:i4>
      </vt:variant>
      <vt:variant>
        <vt:lpstr>Slide Titles</vt:lpstr>
      </vt:variant>
      <vt:variant>
        <vt:i4>69</vt:i4>
      </vt:variant>
    </vt:vector>
  </HeadingPairs>
  <TitlesOfParts>
    <vt:vector size="89"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1_Office Theme</vt:lpstr>
      <vt:lpstr>5_Office Theme</vt:lpstr>
      <vt:lpstr>7_Office Theme</vt:lpstr>
      <vt:lpstr>8_Office Theme</vt:lpstr>
      <vt:lpstr>13_Office Theme</vt:lpstr>
      <vt:lpstr>14_Office Theme</vt:lpstr>
      <vt:lpstr>19_Office Theme</vt:lpstr>
      <vt:lpstr>PowerPoint Presentation</vt:lpstr>
      <vt:lpstr>TẬP HÁT CỘNG ĐOÀN</vt:lpstr>
      <vt:lpstr>Đk: Linh hồn tôi hớn hở reo mừng trong Thiên Chúa tôi.</vt:lpstr>
      <vt:lpstr>Tk1: Đức Ma-ri-a nói rằng: Linh hồn tôi ngợi khen Thiên Chúa, và thần trí tôi reo mừng vì Thiên Chúa, Đấng cứu độ tôi.</vt:lpstr>
      <vt:lpstr>Thánh Thần Chúa ngự trên tôi. Chúa sai tôi đem Tin Mừng cho người nghèo khó.</vt:lpstr>
      <vt:lpstr>PowerPoint Presentation</vt:lpstr>
      <vt:lpstr>Ca Nhập Lễ Mừng vui lên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Thánh Thần Chúa ngự trên tôi. Chúa sai tôi đem Tin Mừng cho người nghèo khó.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Chúa những tâm tình mùa vọng, từ bao ngày mỏi mòn chờ mong. Tim con khao khát một vị Thiên sai, đem ánh hồng xua lấp đêm dài.</vt:lpstr>
      <vt:lpstr>Đk: Cùng dâng lên Chúa rất nhân hiền này ước mơ đợi mong Chúa đến. Con xin dâng lên bánh thơm rượu nồng mong Chúa nhận cho những tấm lòng.</vt:lpstr>
      <vt:lpstr>Tk2:  Bao nhiêu năm tháng chúng con luôn đợi chờ, mưa thắm nhần vào hồn cằn khô. Như nai kia khát một dòng sông xanh, để tâm hồn thắm mát ơn lành.</vt:lpstr>
      <vt:lpstr>Đk: Cùng dâng lên Chúa rất nhân hiền này ước mơ đợi mong Chúa đến. Con xin dâng lên bánh thơm rượu nồng mong Chúa nhận cho những tấm lòng.</vt:lpstr>
      <vt:lpstr>Tk3:  Muôn dân trông ngóng Đấng Cứu Tinh từ trời, đem an bình giải hòa mọi nơi. Dương gian mơ ước một ngày yên vui, nhờ ơn Ngài xóa hết tội đời.</vt:lpstr>
      <vt:lpstr>Đk: Cùng dâng lên Chúa rất nhân hiền này ước mơ đợi mong Chúa đến. Con xin dâng lên bánh thơm rượu nồng mong Chúa nhận cho những tấm lòng.</vt:lpstr>
      <vt:lpstr>PowerPoint Presentation</vt:lpstr>
      <vt:lpstr>PowerPoint Presentation</vt:lpstr>
      <vt:lpstr>PowerPoint Presentation</vt:lpstr>
      <vt:lpstr>Ca Nguyện Hiệp Lễ Vui lên Chúa sắp đến rồi Phanxico</vt:lpstr>
      <vt:lpstr>Đk: 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an. </vt:lpstr>
      <vt:lpstr>Tk1: Bao nhiêu năm rồi vầng tim băng giá mong gặp mùa xuân. Long lanh long lanh đôi mắt đẫm lệ sáng lên hy vọng. Đồng hoang mong xanh màu lá. Đêm chết chóc mong ngày vui. Đời héo úa mong đẹp tươi.</vt:lpstr>
      <vt:lpstr>Đk: 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an.</vt:lpstr>
      <vt:lpstr>Tk2: Mai đây muôn nhà rượu nho chan chứa muôn người hòa ca. muôn dân muôn nơi nô nức đón chào Đức Vua an bình. Đồi cao tung tăng nhảy múa. Thung lũng bắt tay tời mây. Sỏi đá hát ca nồng say.</vt:lpstr>
      <vt:lpstr>Đk: 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an.</vt:lpstr>
      <vt:lpstr>Tk3: Vui ca lên nào cùng tạ ơn Chúa thương yêu trần gian. Vui trong tin yêu tha thiết mong chờ Chúa thăm dân Ngài. Cùng hân hoan chong đèn sáng. Chung bước mến yêu thành tâm. Chào đón tháng năm hồng ân </vt:lpstr>
      <vt:lpstr>Đk: Này muôn dân ơi, trần thế ơi! Vui lên vì Chúa sắp đến rồi. Ngài sẽ cất chiếc khăn tang. Ngài sẽ ban trời đất mới. Màn đêm âm u sẽ biến tan. Sương sa nhần thắm khắp gian trần. Người sẽ thấy ánh vinh quang. Đời chứa chan ơn bình an.</vt:lpstr>
      <vt:lpstr>PowerPoint Presentation</vt:lpstr>
      <vt:lpstr>PowerPoint Presentation</vt:lpstr>
      <vt:lpstr>Ca Kết Lễ Nguyện Trời Cao Kim Long</vt:lpstr>
      <vt:lpstr>Đk: Nguyện trời cao đổ xuống sương mai, mây ơi mau hãy mưa Vị Cứu Tinh. Các tầng trời nói lên hiển vinh Chúa, không trung cao chiếu kỳ công tay Người.</vt:lpstr>
      <vt:lpstr>Tk1: Chúa ơi, xin đừng chấp tội chúng con. Này đây Si-on lạnh vắng thành thánh điêu tàn. Giê-ru-sa-lem hoang vu, nơi xưa cha ông chúng con sum họp ngợi khen Chúa, giờ đây thành tiêu sơ.</vt:lpstr>
      <vt:lpstr>Đk: Nguyện trời cao đổ xuống sương mai, mây ơi mau hãy mưa Vị Cứu Tinh. Các tầng trời nói lên hiển vinh Chúa, không trung cao chiếu kỳ công tay Người.</vt:lpstr>
      <vt:lpstr>Tk2: Chúa ơi, xin đừng xét phạt thế gian. Đoàn con ăn năn tự hối nguyện Chúa thương tình. Xin thương tha muôn oan khiên, mau mau ban Ngôi Cứu Tinh trong tâm hồn khao khát ngày đêm hằng van xin. </vt:lpstr>
      <vt:lpstr>Đk: Nguyện trời cao đổ xuống sương mai, mây ơi mau hãy mưa Vị Cứu Tinh. Các tầng trời nói lên hiển vinh Chúa, không trung cao chiếu kỳ công tay Người.</vt:lpstr>
      <vt:lpstr>Tk3: Chúa ơi, xin Người nhớ lời hứa xưa và mau ban ơn giải thoát trần thế mong chờ. Nhân gian điêu linh hoang sơ, luôn luôn mong ơn Cứu Tinh an bình và công chính tựa cây ngàn mong mưa.</vt:lpstr>
      <vt:lpstr>Đk: Nguyện trời cao đổ xuống sương mai, mây ơi mau hãy mưa Vị Cứu Tinh. Các tầng trời nói lên hiển vinh Chúa, không trung cao chiếu kỳ công tay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171</cp:revision>
  <dcterms:created xsi:type="dcterms:W3CDTF">2023-05-21T07:25:42Z</dcterms:created>
  <dcterms:modified xsi:type="dcterms:W3CDTF">2023-12-14T22:23:33Z</dcterms:modified>
</cp:coreProperties>
</file>